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76" r:id="rId7"/>
  </p:sldMasterIdLst>
  <p:notesMasterIdLst>
    <p:notesMasterId r:id="rId28"/>
  </p:notesMasterIdLst>
  <p:handoutMasterIdLst>
    <p:handoutMasterId r:id="rId29"/>
  </p:handoutMasterIdLst>
  <p:sldIdLst>
    <p:sldId id="4756" r:id="rId8"/>
    <p:sldId id="2147377524" r:id="rId9"/>
    <p:sldId id="2147377472" r:id="rId10"/>
    <p:sldId id="2147377461" r:id="rId11"/>
    <p:sldId id="2147377444" r:id="rId12"/>
    <p:sldId id="2147481918" r:id="rId13"/>
    <p:sldId id="2147481936" r:id="rId14"/>
    <p:sldId id="2147481934" r:id="rId15"/>
    <p:sldId id="2147377525" r:id="rId16"/>
    <p:sldId id="2147377483" r:id="rId17"/>
    <p:sldId id="2147481917" r:id="rId18"/>
    <p:sldId id="2147481919" r:id="rId19"/>
    <p:sldId id="2147481921" r:id="rId20"/>
    <p:sldId id="2147481922" r:id="rId21"/>
    <p:sldId id="2147481928" r:id="rId22"/>
    <p:sldId id="2147481935" r:id="rId23"/>
    <p:sldId id="2147481929" r:id="rId24"/>
    <p:sldId id="2147481930" r:id="rId25"/>
    <p:sldId id="2147481931" r:id="rId26"/>
    <p:sldId id="2147481932" r:id="rId27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6F8849-8CA3-3CCF-DF8C-F6585B6FBFE1}" name="Bauke Vollebregt" initials="BV" userId="S::bauke.vollebregt@earthwise.nl::91506fc0-a166-4c15-8d4a-5315a711da1a" providerId="AD"/>
  <p188:author id="{6A6EDC4D-F80A-AC8A-306D-81857787B5F5}" name="Bauke Vollebregt" initials="BV" userId="S::bauke@tkibt.nl::2dc88fb7-108d-4ef9-9f27-32c32358e86a" providerId="AD"/>
  <p188:author id="{33BE06A8-C4B6-3443-058F-F934F7760C69}" name="Bart Brink" initials="BB" userId="S::bart@tkibt.nl::83e45d72-9f62-4bf4-9253-88c9e48eb569" providerId="AD"/>
  <p188:author id="{3FB043E5-9F95-4DAF-F278-67BDE4D57147}" name="Pepijn Rab" initials="PR" userId="S::pepijn.rab@earthwise.nl::dcb1fa75-a550-491f-9702-2402b5d4ec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9E2"/>
    <a:srgbClr val="1C1314"/>
    <a:srgbClr val="48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F3CF5-1EF3-493E-96C2-59536A3CFEE6}" v="28" dt="2026-04-13T13:34:04.390"/>
    <p1510:client id="{1D0C5DA8-BAE5-466A-87D3-0F3C9D98797D}" v="1" dt="2026-04-13T18:39:45.517"/>
  </p1510:revLst>
</p1510:revInfo>
</file>

<file path=ppt/tableStyles.xml><?xml version="1.0" encoding="utf-8"?>
<a:tblStyleLst xmlns:a="http://schemas.openxmlformats.org/drawingml/2006/main" def="{B3BE91B6-EDDF-401C-8B96-4C6E65235498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BE91B6-EDDF-401C-8B96-4C6E65235498}" styleName="Tabelstijl TKI Bouw en Techniek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 b="off" i="off">
        <a:font>
          <a:latin typeface="Verdana"/>
          <a:ea typeface="Verdana"/>
          <a:cs typeface="Verdana"/>
        </a:font>
        <a:srgbClr val="000000"/>
      </a:tcTxStyle>
      <a:tcStyle>
        <a:tcBdr/>
      </a:tcStyle>
    </a:band1H>
    <a:band2H>
      <a:tcTxStyle b="off" i="off">
        <a:font>
          <a:latin typeface="Verdana"/>
          <a:ea typeface="Verdana"/>
          <a:cs typeface="Verdana"/>
        </a:font>
        <a:srgbClr val="000000"/>
      </a:tcTxStyle>
      <a:tcStyle>
        <a:tcBdr/>
        <a:fill>
          <a:solidFill>
            <a:srgbClr val="D1EDF2"/>
          </a:solidFill>
        </a:fill>
      </a:tcStyle>
    </a:band2H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660066"/>
          </a:solidFill>
        </a:fill>
      </a:tcStyle>
    </a:firstRow>
    <a:extLst>
      <a:ext uri="http://www.joulesunlimited.com/pptTableStyle"/>
    </a:extLst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576" autoAdjust="0"/>
  </p:normalViewPr>
  <p:slideViewPr>
    <p:cSldViewPr snapToGrid="0">
      <p:cViewPr varScale="1">
        <p:scale>
          <a:sx n="107" d="100"/>
          <a:sy n="107" d="100"/>
        </p:scale>
        <p:origin x="636" y="78"/>
      </p:cViewPr>
      <p:guideLst>
        <p:guide orient="horz" pos="958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pijn Rab" userId="a6024294-bce6-4276-859f-fb95c84301ad" providerId="ADAL" clId="{EDA83E2B-6B5A-4111-9021-B37ECBEB3DDE}"/>
    <pc:docChg chg="undo custSel modSld sldOrd">
      <pc:chgData name="Pepijn Rab" userId="a6024294-bce6-4276-859f-fb95c84301ad" providerId="ADAL" clId="{EDA83E2B-6B5A-4111-9021-B37ECBEB3DDE}" dt="2026-04-01T10:19:21.951" v="9"/>
      <pc:docMkLst>
        <pc:docMk/>
      </pc:docMkLst>
      <pc:sldChg chg="modSp mod">
        <pc:chgData name="Pepijn Rab" userId="a6024294-bce6-4276-859f-fb95c84301ad" providerId="ADAL" clId="{EDA83E2B-6B5A-4111-9021-B37ECBEB3DDE}" dt="2026-04-01T10:19:02.880" v="7" actId="1076"/>
        <pc:sldMkLst>
          <pc:docMk/>
          <pc:sldMk cId="2794502609" sldId="2147377483"/>
        </pc:sldMkLst>
      </pc:sldChg>
      <pc:sldChg chg="ord">
        <pc:chgData name="Pepijn Rab" userId="a6024294-bce6-4276-859f-fb95c84301ad" providerId="ADAL" clId="{EDA83E2B-6B5A-4111-9021-B37ECBEB3DDE}" dt="2026-04-01T10:19:21.951" v="9"/>
        <pc:sldMkLst>
          <pc:docMk/>
          <pc:sldMk cId="3900037534" sldId="2147481921"/>
        </pc:sldMkLst>
      </pc:sldChg>
    </pc:docChg>
  </pc:docChgLst>
  <pc:docChgLst>
    <pc:chgData name="Bauke Vollebregt" userId="91506fc0-a166-4c15-8d4a-5315a711da1a" providerId="ADAL" clId="{6039A9CB-3A7E-4ABB-8F7B-005624719544}"/>
    <pc:docChg chg="custSel delSld modSld sldOrd">
      <pc:chgData name="Bauke Vollebregt" userId="91506fc0-a166-4c15-8d4a-5315a711da1a" providerId="ADAL" clId="{6039A9CB-3A7E-4ABB-8F7B-005624719544}" dt="2026-03-30T14:06:12.391" v="136"/>
      <pc:docMkLst>
        <pc:docMk/>
      </pc:docMkLst>
      <pc:sldChg chg="addSp modSp mod">
        <pc:chgData name="Bauke Vollebregt" userId="91506fc0-a166-4c15-8d4a-5315a711da1a" providerId="ADAL" clId="{6039A9CB-3A7E-4ABB-8F7B-005624719544}" dt="2026-03-30T14:01:51.135" v="62" actId="20577"/>
        <pc:sldMkLst>
          <pc:docMk/>
          <pc:sldMk cId="978145435" sldId="2147377524"/>
        </pc:sldMkLst>
        <pc:spChg chg="mod">
          <ac:chgData name="Bauke Vollebregt" userId="91506fc0-a166-4c15-8d4a-5315a711da1a" providerId="ADAL" clId="{6039A9CB-3A7E-4ABB-8F7B-005624719544}" dt="2026-03-30T14:01:36.855" v="36" actId="20577"/>
          <ac:spMkLst>
            <pc:docMk/>
            <pc:sldMk cId="978145435" sldId="2147377524"/>
            <ac:spMk id="3" creationId="{051177E0-1716-6CCA-5220-78FCBAC6CDA8}"/>
          </ac:spMkLst>
        </pc:spChg>
        <pc:spChg chg="mod">
          <ac:chgData name="Bauke Vollebregt" userId="91506fc0-a166-4c15-8d4a-5315a711da1a" providerId="ADAL" clId="{6039A9CB-3A7E-4ABB-8F7B-005624719544}" dt="2026-03-30T14:01:18.905" v="5" actId="1076"/>
          <ac:spMkLst>
            <pc:docMk/>
            <pc:sldMk cId="978145435" sldId="2147377524"/>
            <ac:spMk id="6" creationId="{E4D3FB7E-35D2-4C11-BED4-24F08390AEF1}"/>
          </ac:spMkLst>
        </pc:spChg>
      </pc:sldChg>
      <pc:sldChg chg="modSp mod">
        <pc:chgData name="Bauke Vollebregt" userId="91506fc0-a166-4c15-8d4a-5315a711da1a" providerId="ADAL" clId="{6039A9CB-3A7E-4ABB-8F7B-005624719544}" dt="2026-03-30T14:02:44.641" v="85" actId="14100"/>
        <pc:sldMkLst>
          <pc:docMk/>
          <pc:sldMk cId="557886079" sldId="2147377525"/>
        </pc:sldMkLst>
        <pc:spChg chg="mod">
          <ac:chgData name="Bauke Vollebregt" userId="91506fc0-a166-4c15-8d4a-5315a711da1a" providerId="ADAL" clId="{6039A9CB-3A7E-4ABB-8F7B-005624719544}" dt="2026-03-30T14:02:44.641" v="85" actId="14100"/>
          <ac:spMkLst>
            <pc:docMk/>
            <pc:sldMk cId="557886079" sldId="2147377525"/>
            <ac:spMk id="12" creationId="{C81657A4-4349-E553-F7F5-5C8917D74E71}"/>
          </ac:spMkLst>
        </pc:spChg>
      </pc:sldChg>
      <pc:sldChg chg="modSp mod">
        <pc:chgData name="Bauke Vollebregt" userId="91506fc0-a166-4c15-8d4a-5315a711da1a" providerId="ADAL" clId="{6039A9CB-3A7E-4ABB-8F7B-005624719544}" dt="2026-03-30T14:02:58.172" v="86" actId="313"/>
        <pc:sldMkLst>
          <pc:docMk/>
          <pc:sldMk cId="1048880557" sldId="2147481917"/>
        </pc:sldMkLst>
        <pc:spChg chg="mod">
          <ac:chgData name="Bauke Vollebregt" userId="91506fc0-a166-4c15-8d4a-5315a711da1a" providerId="ADAL" clId="{6039A9CB-3A7E-4ABB-8F7B-005624719544}" dt="2026-03-30T14:02:58.172" v="86" actId="313"/>
          <ac:spMkLst>
            <pc:docMk/>
            <pc:sldMk cId="1048880557" sldId="2147481917"/>
            <ac:spMk id="2" creationId="{046A666A-A6BD-6F62-2A3F-6D9536C9D1B9}"/>
          </ac:spMkLst>
        </pc:spChg>
      </pc:sldChg>
      <pc:sldChg chg="modSp mod ord">
        <pc:chgData name="Bauke Vollebregt" userId="91506fc0-a166-4c15-8d4a-5315a711da1a" providerId="ADAL" clId="{6039A9CB-3A7E-4ABB-8F7B-005624719544}" dt="2026-03-30T14:01:56.550" v="64"/>
        <pc:sldMkLst>
          <pc:docMk/>
          <pc:sldMk cId="2032840507" sldId="2147481918"/>
        </pc:sldMkLst>
      </pc:sldChg>
      <pc:sldChg chg="ord">
        <pc:chgData name="Bauke Vollebregt" userId="91506fc0-a166-4c15-8d4a-5315a711da1a" providerId="ADAL" clId="{6039A9CB-3A7E-4ABB-8F7B-005624719544}" dt="2026-03-30T14:03:09.870" v="88"/>
        <pc:sldMkLst>
          <pc:docMk/>
          <pc:sldMk cId="1120766353" sldId="2147481919"/>
        </pc:sldMkLst>
      </pc:sldChg>
      <pc:sldChg chg="addSp modSp mod">
        <pc:chgData name="Bauke Vollebregt" userId="91506fc0-a166-4c15-8d4a-5315a711da1a" providerId="ADAL" clId="{6039A9CB-3A7E-4ABB-8F7B-005624719544}" dt="2026-03-30T14:04:45.589" v="104" actId="1076"/>
        <pc:sldMkLst>
          <pc:docMk/>
          <pc:sldMk cId="1224198455" sldId="2147481922"/>
        </pc:sldMkLst>
        <pc:spChg chg="mod">
          <ac:chgData name="Bauke Vollebregt" userId="91506fc0-a166-4c15-8d4a-5315a711da1a" providerId="ADAL" clId="{6039A9CB-3A7E-4ABB-8F7B-005624719544}" dt="2026-03-30T14:04:40.570" v="103" actId="208"/>
          <ac:spMkLst>
            <pc:docMk/>
            <pc:sldMk cId="1224198455" sldId="2147481922"/>
            <ac:spMk id="6" creationId="{13CD04AB-B67B-D09F-CA8A-2C1D1CF0E2F5}"/>
          </ac:spMkLst>
        </pc:spChg>
        <pc:spChg chg="mod">
          <ac:chgData name="Bauke Vollebregt" userId="91506fc0-a166-4c15-8d4a-5315a711da1a" providerId="ADAL" clId="{6039A9CB-3A7E-4ABB-8F7B-005624719544}" dt="2026-03-30T14:04:40.570" v="103" actId="208"/>
          <ac:spMkLst>
            <pc:docMk/>
            <pc:sldMk cId="1224198455" sldId="2147481922"/>
            <ac:spMk id="7" creationId="{FCCEE905-4BC1-269C-8FBC-6218BB1CAF79}"/>
          </ac:spMkLst>
        </pc:spChg>
        <pc:grpChg chg="add mod">
          <ac:chgData name="Bauke Vollebregt" userId="91506fc0-a166-4c15-8d4a-5315a711da1a" providerId="ADAL" clId="{6039A9CB-3A7E-4ABB-8F7B-005624719544}" dt="2026-03-30T14:04:45.589" v="104" actId="1076"/>
          <ac:grpSpMkLst>
            <pc:docMk/>
            <pc:sldMk cId="1224198455" sldId="2147481922"/>
            <ac:grpSpMk id="8" creationId="{35EA4040-8168-07FA-B73A-AE2E84FE4852}"/>
          </ac:grpSpMkLst>
        </pc:grpChg>
        <pc:picChg chg="mod">
          <ac:chgData name="Bauke Vollebregt" userId="91506fc0-a166-4c15-8d4a-5315a711da1a" providerId="ADAL" clId="{6039A9CB-3A7E-4ABB-8F7B-005624719544}" dt="2026-03-30T14:04:40.570" v="103" actId="208"/>
          <ac:picMkLst>
            <pc:docMk/>
            <pc:sldMk cId="1224198455" sldId="2147481922"/>
            <ac:picMk id="5" creationId="{EC562FD8-B322-7BA2-D068-CDC394FF8F3C}"/>
          </ac:picMkLst>
        </pc:picChg>
      </pc:sldChg>
      <pc:sldChg chg="modSp mod">
        <pc:chgData name="Bauke Vollebregt" userId="91506fc0-a166-4c15-8d4a-5315a711da1a" providerId="ADAL" clId="{6039A9CB-3A7E-4ABB-8F7B-005624719544}" dt="2026-03-30T14:04:04.448" v="100" actId="20577"/>
        <pc:sldMkLst>
          <pc:docMk/>
          <pc:sldMk cId="256538743" sldId="2147481928"/>
        </pc:sldMkLst>
        <pc:graphicFrameChg chg="modGraphic">
          <ac:chgData name="Bauke Vollebregt" userId="91506fc0-a166-4c15-8d4a-5315a711da1a" providerId="ADAL" clId="{6039A9CB-3A7E-4ABB-8F7B-005624719544}" dt="2026-03-30T14:04:04.448" v="100" actId="20577"/>
          <ac:graphicFrameMkLst>
            <pc:docMk/>
            <pc:sldMk cId="256538743" sldId="2147481928"/>
            <ac:graphicFrameMk id="7" creationId="{D04A96A9-44C5-4BD7-1DEA-7059D3366F79}"/>
          </ac:graphicFrameMkLst>
        </pc:graphicFrameChg>
      </pc:sldChg>
      <pc:sldChg chg="addSp delSp modSp mod">
        <pc:chgData name="Bauke Vollebregt" userId="91506fc0-a166-4c15-8d4a-5315a711da1a" providerId="ADAL" clId="{6039A9CB-3A7E-4ABB-8F7B-005624719544}" dt="2026-03-30T14:05:39.132" v="111" actId="1076"/>
        <pc:sldMkLst>
          <pc:docMk/>
          <pc:sldMk cId="3398114409" sldId="2147481929"/>
        </pc:sldMkLst>
        <pc:picChg chg="add mod">
          <ac:chgData name="Bauke Vollebregt" userId="91506fc0-a166-4c15-8d4a-5315a711da1a" providerId="ADAL" clId="{6039A9CB-3A7E-4ABB-8F7B-005624719544}" dt="2026-03-30T14:05:39.132" v="111" actId="1076"/>
          <ac:picMkLst>
            <pc:docMk/>
            <pc:sldMk cId="3398114409" sldId="2147481929"/>
            <ac:picMk id="12" creationId="{36D3EB3F-06C2-9F0B-3A88-4FBEBCA2B117}"/>
          </ac:picMkLst>
        </pc:picChg>
      </pc:sldChg>
      <pc:sldChg chg="modSp mod">
        <pc:chgData name="Bauke Vollebregt" userId="91506fc0-a166-4c15-8d4a-5315a711da1a" providerId="ADAL" clId="{6039A9CB-3A7E-4ABB-8F7B-005624719544}" dt="2026-03-30T14:05:46.882" v="123" actId="20577"/>
        <pc:sldMkLst>
          <pc:docMk/>
          <pc:sldMk cId="4220522884" sldId="2147481930"/>
        </pc:sldMkLst>
        <pc:spChg chg="mod">
          <ac:chgData name="Bauke Vollebregt" userId="91506fc0-a166-4c15-8d4a-5315a711da1a" providerId="ADAL" clId="{6039A9CB-3A7E-4ABB-8F7B-005624719544}" dt="2026-03-30T14:05:46.882" v="123" actId="20577"/>
          <ac:spMkLst>
            <pc:docMk/>
            <pc:sldMk cId="4220522884" sldId="2147481930"/>
            <ac:spMk id="2" creationId="{33550CEB-B55F-EC96-8057-BF14BEB16D0E}"/>
          </ac:spMkLst>
        </pc:spChg>
      </pc:sldChg>
      <pc:sldChg chg="delSp mod">
        <pc:chgData name="Bauke Vollebregt" userId="91506fc0-a166-4c15-8d4a-5315a711da1a" providerId="ADAL" clId="{6039A9CB-3A7E-4ABB-8F7B-005624719544}" dt="2026-03-30T14:02:22.923" v="67" actId="478"/>
        <pc:sldMkLst>
          <pc:docMk/>
          <pc:sldMk cId="2963292667" sldId="2147481934"/>
        </pc:sldMkLst>
      </pc:sldChg>
      <pc:sldChg chg="modSp mod">
        <pc:chgData name="Bauke Vollebregt" userId="91506fc0-a166-4c15-8d4a-5315a711da1a" providerId="ADAL" clId="{6039A9CB-3A7E-4ABB-8F7B-005624719544}" dt="2026-03-30T14:06:12.391" v="136"/>
        <pc:sldMkLst>
          <pc:docMk/>
          <pc:sldMk cId="709513931" sldId="2147481936"/>
        </pc:sldMkLst>
        <pc:spChg chg="mod">
          <ac:chgData name="Bauke Vollebregt" userId="91506fc0-a166-4c15-8d4a-5315a711da1a" providerId="ADAL" clId="{6039A9CB-3A7E-4ABB-8F7B-005624719544}" dt="2026-03-30T14:06:12.391" v="136"/>
          <ac:spMkLst>
            <pc:docMk/>
            <pc:sldMk cId="709513931" sldId="2147481936"/>
            <ac:spMk id="6" creationId="{4B946401-3057-4F7C-0568-A11296B8C37B}"/>
          </ac:spMkLst>
        </pc:spChg>
      </pc:sldChg>
    </pc:docChg>
  </pc:docChgLst>
  <pc:docChgLst>
    <pc:chgData name="Bart Brink" userId="83e45d72-9f62-4bf4-9253-88c9e48eb569" providerId="ADAL" clId="{53585F1B-F588-4AA5-8BA8-9208F925747F}"/>
    <pc:docChg chg="undo custSel addSld modSld sldOrd">
      <pc:chgData name="Bart Brink" userId="83e45d72-9f62-4bf4-9253-88c9e48eb569" providerId="ADAL" clId="{53585F1B-F588-4AA5-8BA8-9208F925747F}" dt="2026-04-13T18:42:12.184" v="400" actId="404"/>
      <pc:docMkLst>
        <pc:docMk/>
      </pc:docMkLst>
      <pc:sldChg chg="addSp modSp add mod">
        <pc:chgData name="Bart Brink" userId="83e45d72-9f62-4bf4-9253-88c9e48eb569" providerId="ADAL" clId="{53585F1B-F588-4AA5-8BA8-9208F925747F}" dt="2026-03-31T06:49:57.986" v="6" actId="1076"/>
        <pc:sldMkLst>
          <pc:docMk/>
          <pc:sldMk cId="701104466" sldId="2147377444"/>
        </pc:sldMkLst>
        <pc:picChg chg="add mod">
          <ac:chgData name="Bart Brink" userId="83e45d72-9f62-4bf4-9253-88c9e48eb569" providerId="ADAL" clId="{53585F1B-F588-4AA5-8BA8-9208F925747F}" dt="2026-03-31T06:49:57.986" v="6" actId="1076"/>
          <ac:picMkLst>
            <pc:docMk/>
            <pc:sldMk cId="701104466" sldId="2147377444"/>
            <ac:picMk id="2" creationId="{A36AD1E6-EE19-6F8F-C701-655BD6E623AD}"/>
          </ac:picMkLst>
        </pc:picChg>
        <pc:picChg chg="mod">
          <ac:chgData name="Bart Brink" userId="83e45d72-9f62-4bf4-9253-88c9e48eb569" providerId="ADAL" clId="{53585F1B-F588-4AA5-8BA8-9208F925747F}" dt="2026-03-31T06:49:52.995" v="3" actId="1076"/>
          <ac:picMkLst>
            <pc:docMk/>
            <pc:sldMk cId="701104466" sldId="2147377444"/>
            <ac:picMk id="6" creationId="{61CF03EB-F665-7F56-4CC3-5396B5D57F10}"/>
          </ac:picMkLst>
        </pc:picChg>
      </pc:sldChg>
      <pc:sldChg chg="add ord">
        <pc:chgData name="Bart Brink" userId="83e45d72-9f62-4bf4-9253-88c9e48eb569" providerId="ADAL" clId="{53585F1B-F588-4AA5-8BA8-9208F925747F}" dt="2026-03-31T06:50:52.203" v="15"/>
        <pc:sldMkLst>
          <pc:docMk/>
          <pc:sldMk cId="2971664844" sldId="2147377461"/>
        </pc:sldMkLst>
      </pc:sldChg>
      <pc:sldChg chg="modSp add mod ord">
        <pc:chgData name="Bart Brink" userId="83e45d72-9f62-4bf4-9253-88c9e48eb569" providerId="ADAL" clId="{53585F1B-F588-4AA5-8BA8-9208F925747F}" dt="2026-03-31T06:50:50.064" v="13"/>
        <pc:sldMkLst>
          <pc:docMk/>
          <pc:sldMk cId="4176595455" sldId="2147377472"/>
        </pc:sldMkLst>
        <pc:spChg chg="mod">
          <ac:chgData name="Bart Brink" userId="83e45d72-9f62-4bf4-9253-88c9e48eb569" providerId="ADAL" clId="{53585F1B-F588-4AA5-8BA8-9208F925747F}" dt="2026-03-31T06:50:40.050" v="11" actId="20577"/>
          <ac:spMkLst>
            <pc:docMk/>
            <pc:sldMk cId="4176595455" sldId="2147377472"/>
            <ac:spMk id="2" creationId="{3237D6A9-A9C9-5D51-0A36-4FC2A6EFEE40}"/>
          </ac:spMkLst>
        </pc:spChg>
      </pc:sldChg>
      <pc:sldChg chg="addSp modSp mod">
        <pc:chgData name="Bart Brink" userId="83e45d72-9f62-4bf4-9253-88c9e48eb569" providerId="ADAL" clId="{53585F1B-F588-4AA5-8BA8-9208F925747F}" dt="2026-04-13T18:40:51.660" v="335" actId="404"/>
        <pc:sldMkLst>
          <pc:docMk/>
          <pc:sldMk cId="2794502609" sldId="2147377483"/>
        </pc:sldMkLst>
        <pc:spChg chg="mod">
          <ac:chgData name="Bart Brink" userId="83e45d72-9f62-4bf4-9253-88c9e48eb569" providerId="ADAL" clId="{53585F1B-F588-4AA5-8BA8-9208F925747F}" dt="2026-04-13T18:36:12.019" v="108" actId="20577"/>
          <ac:spMkLst>
            <pc:docMk/>
            <pc:sldMk cId="2794502609" sldId="2147377483"/>
            <ac:spMk id="5" creationId="{CB9528BB-5015-B44B-CF7A-52103F5F5792}"/>
          </ac:spMkLst>
        </pc:spChg>
        <pc:spChg chg="mod">
          <ac:chgData name="Bart Brink" userId="83e45d72-9f62-4bf4-9253-88c9e48eb569" providerId="ADAL" clId="{53585F1B-F588-4AA5-8BA8-9208F925747F}" dt="2026-04-13T18:40:51.660" v="335" actId="404"/>
          <ac:spMkLst>
            <pc:docMk/>
            <pc:sldMk cId="2794502609" sldId="2147377483"/>
            <ac:spMk id="6" creationId="{6389FB3C-1F00-6EE3-BB44-416CB16FA2F4}"/>
          </ac:spMkLst>
        </pc:spChg>
      </pc:sldChg>
      <pc:sldChg chg="modSp mod modShow">
        <pc:chgData name="Bart Brink" userId="83e45d72-9f62-4bf4-9253-88c9e48eb569" providerId="ADAL" clId="{53585F1B-F588-4AA5-8BA8-9208F925747F}" dt="2026-04-13T18:35:20.263" v="93" actId="20577"/>
        <pc:sldMkLst>
          <pc:docMk/>
          <pc:sldMk cId="978145435" sldId="2147377524"/>
        </pc:sldMkLst>
        <pc:spChg chg="mod">
          <ac:chgData name="Bart Brink" userId="83e45d72-9f62-4bf4-9253-88c9e48eb569" providerId="ADAL" clId="{53585F1B-F588-4AA5-8BA8-9208F925747F}" dt="2026-04-13T18:35:20.263" v="93" actId="20577"/>
          <ac:spMkLst>
            <pc:docMk/>
            <pc:sldMk cId="978145435" sldId="2147377524"/>
            <ac:spMk id="6" creationId="{E4D3FB7E-35D2-4C11-BED4-24F08390AEF1}"/>
          </ac:spMkLst>
        </pc:spChg>
      </pc:sldChg>
      <pc:sldChg chg="modSp mod">
        <pc:chgData name="Bart Brink" userId="83e45d72-9f62-4bf4-9253-88c9e48eb569" providerId="ADAL" clId="{53585F1B-F588-4AA5-8BA8-9208F925747F}" dt="2026-04-13T18:40:46.762" v="332" actId="404"/>
        <pc:sldMkLst>
          <pc:docMk/>
          <pc:sldMk cId="557886079" sldId="2147377525"/>
        </pc:sldMkLst>
        <pc:spChg chg="mod">
          <ac:chgData name="Bart Brink" userId="83e45d72-9f62-4bf4-9253-88c9e48eb569" providerId="ADAL" clId="{53585F1B-F588-4AA5-8BA8-9208F925747F}" dt="2026-03-31T06:51:35.052" v="16" actId="6549"/>
          <ac:spMkLst>
            <pc:docMk/>
            <pc:sldMk cId="557886079" sldId="2147377525"/>
            <ac:spMk id="7" creationId="{D813C564-7453-45FA-F5AC-A80EC18D6756}"/>
          </ac:spMkLst>
        </pc:spChg>
        <pc:spChg chg="mod">
          <ac:chgData name="Bart Brink" userId="83e45d72-9f62-4bf4-9253-88c9e48eb569" providerId="ADAL" clId="{53585F1B-F588-4AA5-8BA8-9208F925747F}" dt="2026-04-13T18:40:46.762" v="332" actId="404"/>
          <ac:spMkLst>
            <pc:docMk/>
            <pc:sldMk cId="557886079" sldId="2147377525"/>
            <ac:spMk id="12" creationId="{C81657A4-4349-E553-F7F5-5C8917D74E71}"/>
          </ac:spMkLst>
        </pc:spChg>
      </pc:sldChg>
      <pc:sldChg chg="addSp modSp mod">
        <pc:chgData name="Bart Brink" userId="83e45d72-9f62-4bf4-9253-88c9e48eb569" providerId="ADAL" clId="{53585F1B-F588-4AA5-8BA8-9208F925747F}" dt="2026-04-13T18:40:56.950" v="338" actId="404"/>
        <pc:sldMkLst>
          <pc:docMk/>
          <pc:sldMk cId="1048880557" sldId="2147481917"/>
        </pc:sldMkLst>
        <pc:spChg chg="mod">
          <ac:chgData name="Bart Brink" userId="83e45d72-9f62-4bf4-9253-88c9e48eb569" providerId="ADAL" clId="{53585F1B-F588-4AA5-8BA8-9208F925747F}" dt="2026-04-13T18:40:56.950" v="338" actId="404"/>
          <ac:spMkLst>
            <pc:docMk/>
            <pc:sldMk cId="1048880557" sldId="2147481917"/>
            <ac:spMk id="15" creationId="{FD14FB4D-7380-069B-D420-0D15B659F29B}"/>
          </ac:spMkLst>
        </pc:spChg>
        <pc:picChg chg="add mod">
          <ac:chgData name="Bart Brink" userId="83e45d72-9f62-4bf4-9253-88c9e48eb569" providerId="ADAL" clId="{53585F1B-F588-4AA5-8BA8-9208F925747F}" dt="2026-03-31T06:53:02.066" v="22"/>
          <ac:picMkLst>
            <pc:docMk/>
            <pc:sldMk cId="1048880557" sldId="2147481917"/>
            <ac:picMk id="3" creationId="{66BE2EAD-EEDE-3CC7-1CBA-8BFC43B1213A}"/>
          </ac:picMkLst>
        </pc:picChg>
      </pc:sldChg>
      <pc:sldChg chg="modSp mod">
        <pc:chgData name="Bart Brink" userId="83e45d72-9f62-4bf4-9253-88c9e48eb569" providerId="ADAL" clId="{53585F1B-F588-4AA5-8BA8-9208F925747F}" dt="2026-04-13T18:40:32.467" v="324" actId="404"/>
        <pc:sldMkLst>
          <pc:docMk/>
          <pc:sldMk cId="2032840507" sldId="2147481918"/>
        </pc:sldMkLst>
        <pc:spChg chg="mod">
          <ac:chgData name="Bart Brink" userId="83e45d72-9f62-4bf4-9253-88c9e48eb569" providerId="ADAL" clId="{53585F1B-F588-4AA5-8BA8-9208F925747F}" dt="2026-04-13T18:35:41.023" v="96" actId="20577"/>
          <ac:spMkLst>
            <pc:docMk/>
            <pc:sldMk cId="2032840507" sldId="2147481918"/>
            <ac:spMk id="4" creationId="{1D854061-D6BD-45FC-FBC9-4EE5C90986A7}"/>
          </ac:spMkLst>
        </pc:spChg>
        <pc:spChg chg="mod">
          <ac:chgData name="Bart Brink" userId="83e45d72-9f62-4bf4-9253-88c9e48eb569" providerId="ADAL" clId="{53585F1B-F588-4AA5-8BA8-9208F925747F}" dt="2026-04-13T18:40:32.467" v="324" actId="404"/>
          <ac:spMkLst>
            <pc:docMk/>
            <pc:sldMk cId="2032840507" sldId="2147481918"/>
            <ac:spMk id="24" creationId="{61BA60B8-3CE4-13F8-C635-9EE3FC0CEB32}"/>
          </ac:spMkLst>
        </pc:spChg>
      </pc:sldChg>
      <pc:sldChg chg="modSp mod">
        <pc:chgData name="Bart Brink" userId="83e45d72-9f62-4bf4-9253-88c9e48eb569" providerId="ADAL" clId="{53585F1B-F588-4AA5-8BA8-9208F925747F}" dt="2026-04-13T18:41:02.770" v="341" actId="404"/>
        <pc:sldMkLst>
          <pc:docMk/>
          <pc:sldMk cId="1120766353" sldId="2147481919"/>
        </pc:sldMkLst>
        <pc:spChg chg="mod">
          <ac:chgData name="Bart Brink" userId="83e45d72-9f62-4bf4-9253-88c9e48eb569" providerId="ADAL" clId="{53585F1B-F588-4AA5-8BA8-9208F925747F}" dt="2026-04-13T18:41:02.770" v="341" actId="404"/>
          <ac:spMkLst>
            <pc:docMk/>
            <pc:sldMk cId="1120766353" sldId="2147481919"/>
            <ac:spMk id="2" creationId="{C5F142ED-8117-F9BD-21B0-C57C2A6D4D8F}"/>
          </ac:spMkLst>
        </pc:spChg>
        <pc:spChg chg="mod">
          <ac:chgData name="Bart Brink" userId="83e45d72-9f62-4bf4-9253-88c9e48eb569" providerId="ADAL" clId="{53585F1B-F588-4AA5-8BA8-9208F925747F}" dt="2026-03-31T06:54:17.729" v="46" actId="20577"/>
          <ac:spMkLst>
            <pc:docMk/>
            <pc:sldMk cId="1120766353" sldId="2147481919"/>
            <ac:spMk id="3" creationId="{B69544EC-770B-8875-EF37-6923D58F4516}"/>
          </ac:spMkLst>
        </pc:spChg>
        <pc:spChg chg="mod">
          <ac:chgData name="Bart Brink" userId="83e45d72-9f62-4bf4-9253-88c9e48eb569" providerId="ADAL" clId="{53585F1B-F588-4AA5-8BA8-9208F925747F}" dt="2026-03-31T06:53:54.863" v="28" actId="1076"/>
          <ac:spMkLst>
            <pc:docMk/>
            <pc:sldMk cId="1120766353" sldId="2147481919"/>
            <ac:spMk id="4" creationId="{762BA3CC-14BA-5FFA-3C39-443B2A9157D3}"/>
          </ac:spMkLst>
        </pc:spChg>
        <pc:grpChg chg="mod">
          <ac:chgData name="Bart Brink" userId="83e45d72-9f62-4bf4-9253-88c9e48eb569" providerId="ADAL" clId="{53585F1B-F588-4AA5-8BA8-9208F925747F}" dt="2026-03-31T06:54:34.411" v="48" actId="1076"/>
          <ac:grpSpMkLst>
            <pc:docMk/>
            <pc:sldMk cId="1120766353" sldId="2147481919"/>
            <ac:grpSpMk id="10" creationId="{05993C80-887C-DDDF-6A51-C92E350496F0}"/>
          </ac:grpSpMkLst>
        </pc:grpChg>
      </pc:sldChg>
      <pc:sldChg chg="modSp mod">
        <pc:chgData name="Bart Brink" userId="83e45d72-9f62-4bf4-9253-88c9e48eb569" providerId="ADAL" clId="{53585F1B-F588-4AA5-8BA8-9208F925747F}" dt="2026-04-13T18:41:08.937" v="344" actId="404"/>
        <pc:sldMkLst>
          <pc:docMk/>
          <pc:sldMk cId="1224198455" sldId="2147481922"/>
        </pc:sldMkLst>
        <pc:spChg chg="mod">
          <ac:chgData name="Bart Brink" userId="83e45d72-9f62-4bf4-9253-88c9e48eb569" providerId="ADAL" clId="{53585F1B-F588-4AA5-8BA8-9208F925747F}" dt="2026-04-13T18:41:08.937" v="344" actId="404"/>
          <ac:spMkLst>
            <pc:docMk/>
            <pc:sldMk cId="1224198455" sldId="2147481922"/>
            <ac:spMk id="2" creationId="{17DD9B2D-5195-D346-B213-37D5361D2AA0}"/>
          </ac:spMkLst>
        </pc:spChg>
        <pc:spChg chg="mod">
          <ac:chgData name="Bart Brink" userId="83e45d72-9f62-4bf4-9253-88c9e48eb569" providerId="ADAL" clId="{53585F1B-F588-4AA5-8BA8-9208F925747F}" dt="2026-04-13T18:37:04.940" v="123" actId="20577"/>
          <ac:spMkLst>
            <pc:docMk/>
            <pc:sldMk cId="1224198455" sldId="2147481922"/>
            <ac:spMk id="9" creationId="{3BF0DDD2-B6B8-4DA2-4366-168928F89D2F}"/>
          </ac:spMkLst>
        </pc:spChg>
      </pc:sldChg>
      <pc:sldChg chg="modSp mod">
        <pc:chgData name="Bart Brink" userId="83e45d72-9f62-4bf4-9253-88c9e48eb569" providerId="ADAL" clId="{53585F1B-F588-4AA5-8BA8-9208F925747F}" dt="2026-04-13T18:41:16.196" v="347" actId="404"/>
        <pc:sldMkLst>
          <pc:docMk/>
          <pc:sldMk cId="256538743" sldId="2147481928"/>
        </pc:sldMkLst>
        <pc:spChg chg="mod">
          <ac:chgData name="Bart Brink" userId="83e45d72-9f62-4bf4-9253-88c9e48eb569" providerId="ADAL" clId="{53585F1B-F588-4AA5-8BA8-9208F925747F}" dt="2026-04-13T18:41:16.196" v="347" actId="404"/>
          <ac:spMkLst>
            <pc:docMk/>
            <pc:sldMk cId="256538743" sldId="2147481928"/>
            <ac:spMk id="2" creationId="{72A9681D-BDDA-C374-BBBA-8CD9A6B69405}"/>
          </ac:spMkLst>
        </pc:spChg>
        <pc:graphicFrameChg chg="modGraphic">
          <ac:chgData name="Bart Brink" userId="83e45d72-9f62-4bf4-9253-88c9e48eb569" providerId="ADAL" clId="{53585F1B-F588-4AA5-8BA8-9208F925747F}" dt="2026-03-31T06:56:41.427" v="49" actId="404"/>
          <ac:graphicFrameMkLst>
            <pc:docMk/>
            <pc:sldMk cId="256538743" sldId="2147481928"/>
            <ac:graphicFrameMk id="7" creationId="{D04A96A9-44C5-4BD7-1DEA-7059D3366F79}"/>
          </ac:graphicFrameMkLst>
        </pc:graphicFrameChg>
      </pc:sldChg>
      <pc:sldChg chg="modSp mod">
        <pc:chgData name="Bart Brink" userId="83e45d72-9f62-4bf4-9253-88c9e48eb569" providerId="ADAL" clId="{53585F1B-F588-4AA5-8BA8-9208F925747F}" dt="2026-04-13T18:41:29.681" v="353" actId="404"/>
        <pc:sldMkLst>
          <pc:docMk/>
          <pc:sldMk cId="3398114409" sldId="2147481929"/>
        </pc:sldMkLst>
        <pc:spChg chg="mod">
          <ac:chgData name="Bart Brink" userId="83e45d72-9f62-4bf4-9253-88c9e48eb569" providerId="ADAL" clId="{53585F1B-F588-4AA5-8BA8-9208F925747F}" dt="2026-04-13T18:41:29.681" v="353" actId="404"/>
          <ac:spMkLst>
            <pc:docMk/>
            <pc:sldMk cId="3398114409" sldId="2147481929"/>
            <ac:spMk id="2" creationId="{D6365512-F432-846D-0F72-03227E1AB0F7}"/>
          </ac:spMkLst>
        </pc:spChg>
        <pc:spChg chg="mod">
          <ac:chgData name="Bart Brink" userId="83e45d72-9f62-4bf4-9253-88c9e48eb569" providerId="ADAL" clId="{53585F1B-F588-4AA5-8BA8-9208F925747F}" dt="2026-04-13T18:40:11.843" v="309" actId="6549"/>
          <ac:spMkLst>
            <pc:docMk/>
            <pc:sldMk cId="3398114409" sldId="2147481929"/>
            <ac:spMk id="3" creationId="{5816CB8A-B785-D659-FF91-90A539BF1B2F}"/>
          </ac:spMkLst>
        </pc:spChg>
        <pc:graphicFrameChg chg="mod">
          <ac:chgData name="Bart Brink" userId="83e45d72-9f62-4bf4-9253-88c9e48eb569" providerId="ADAL" clId="{53585F1B-F588-4AA5-8BA8-9208F925747F}" dt="2026-04-13T18:40:15.458" v="321" actId="1035"/>
          <ac:graphicFrameMkLst>
            <pc:docMk/>
            <pc:sldMk cId="3398114409" sldId="2147481929"/>
            <ac:graphicFrameMk id="7" creationId="{A07C5404-36D9-61E8-5301-EDD3EF3415A4}"/>
          </ac:graphicFrameMkLst>
        </pc:graphicFrameChg>
      </pc:sldChg>
      <pc:sldChg chg="modSp mod">
        <pc:chgData name="Bart Brink" userId="83e45d72-9f62-4bf4-9253-88c9e48eb569" providerId="ADAL" clId="{53585F1B-F588-4AA5-8BA8-9208F925747F}" dt="2026-04-13T18:41:39.533" v="356" actId="404"/>
        <pc:sldMkLst>
          <pc:docMk/>
          <pc:sldMk cId="4220522884" sldId="2147481930"/>
        </pc:sldMkLst>
        <pc:spChg chg="mod">
          <ac:chgData name="Bart Brink" userId="83e45d72-9f62-4bf4-9253-88c9e48eb569" providerId="ADAL" clId="{53585F1B-F588-4AA5-8BA8-9208F925747F}" dt="2026-04-13T18:41:39.533" v="356" actId="404"/>
          <ac:spMkLst>
            <pc:docMk/>
            <pc:sldMk cId="4220522884" sldId="2147481930"/>
            <ac:spMk id="2" creationId="{33550CEB-B55F-EC96-8057-BF14BEB16D0E}"/>
          </ac:spMkLst>
        </pc:spChg>
        <pc:graphicFrameChg chg="modGraphic">
          <ac:chgData name="Bart Brink" userId="83e45d72-9f62-4bf4-9253-88c9e48eb569" providerId="ADAL" clId="{53585F1B-F588-4AA5-8BA8-9208F925747F}" dt="2026-03-31T06:59:45.408" v="57" actId="3064"/>
          <ac:graphicFrameMkLst>
            <pc:docMk/>
            <pc:sldMk cId="4220522884" sldId="2147481930"/>
            <ac:graphicFrameMk id="10" creationId="{899A8DB6-1EEC-13B4-0265-4092E1E90812}"/>
          </ac:graphicFrameMkLst>
        </pc:graphicFrameChg>
      </pc:sldChg>
      <pc:sldChg chg="modSp mod">
        <pc:chgData name="Bart Brink" userId="83e45d72-9f62-4bf4-9253-88c9e48eb569" providerId="ADAL" clId="{53585F1B-F588-4AA5-8BA8-9208F925747F}" dt="2026-04-13T18:42:03.555" v="397" actId="20577"/>
        <pc:sldMkLst>
          <pc:docMk/>
          <pc:sldMk cId="2196098965" sldId="2147481931"/>
        </pc:sldMkLst>
        <pc:spChg chg="mod">
          <ac:chgData name="Bart Brink" userId="83e45d72-9f62-4bf4-9253-88c9e48eb569" providerId="ADAL" clId="{53585F1B-F588-4AA5-8BA8-9208F925747F}" dt="2026-04-13T18:41:47.785" v="358" actId="404"/>
          <ac:spMkLst>
            <pc:docMk/>
            <pc:sldMk cId="2196098965" sldId="2147481931"/>
            <ac:spMk id="2" creationId="{F27A33DD-9E41-6A18-97A7-B12B651262C6}"/>
          </ac:spMkLst>
        </pc:spChg>
        <pc:spChg chg="mod">
          <ac:chgData name="Bart Brink" userId="83e45d72-9f62-4bf4-9253-88c9e48eb569" providerId="ADAL" clId="{53585F1B-F588-4AA5-8BA8-9208F925747F}" dt="2026-04-13T18:42:03.555" v="397" actId="20577"/>
          <ac:spMkLst>
            <pc:docMk/>
            <pc:sldMk cId="2196098965" sldId="2147481931"/>
            <ac:spMk id="3" creationId="{D58BB64F-F0DA-9571-5502-93E359629AD3}"/>
          </ac:spMkLst>
        </pc:spChg>
      </pc:sldChg>
      <pc:sldChg chg="modSp mod">
        <pc:chgData name="Bart Brink" userId="83e45d72-9f62-4bf4-9253-88c9e48eb569" providerId="ADAL" clId="{53585F1B-F588-4AA5-8BA8-9208F925747F}" dt="2026-04-13T18:42:12.184" v="400" actId="404"/>
        <pc:sldMkLst>
          <pc:docMk/>
          <pc:sldMk cId="4165920307" sldId="2147481932"/>
        </pc:sldMkLst>
        <pc:spChg chg="mod">
          <ac:chgData name="Bart Brink" userId="83e45d72-9f62-4bf4-9253-88c9e48eb569" providerId="ADAL" clId="{53585F1B-F588-4AA5-8BA8-9208F925747F}" dt="2026-04-13T18:42:12.184" v="400" actId="404"/>
          <ac:spMkLst>
            <pc:docMk/>
            <pc:sldMk cId="4165920307" sldId="2147481932"/>
            <ac:spMk id="2" creationId="{A98483A7-8A16-C3DF-B694-B6B5F35C5EBA}"/>
          </ac:spMkLst>
        </pc:spChg>
      </pc:sldChg>
      <pc:sldChg chg="modSp mod">
        <pc:chgData name="Bart Brink" userId="83e45d72-9f62-4bf4-9253-88c9e48eb569" providerId="ADAL" clId="{53585F1B-F588-4AA5-8BA8-9208F925747F}" dt="2026-04-13T18:41:22.802" v="350" actId="404"/>
        <pc:sldMkLst>
          <pc:docMk/>
          <pc:sldMk cId="3477626770" sldId="2147481935"/>
        </pc:sldMkLst>
        <pc:spChg chg="mod">
          <ac:chgData name="Bart Brink" userId="83e45d72-9f62-4bf4-9253-88c9e48eb569" providerId="ADAL" clId="{53585F1B-F588-4AA5-8BA8-9208F925747F}" dt="2026-04-13T18:41:22.802" v="350" actId="404"/>
          <ac:spMkLst>
            <pc:docMk/>
            <pc:sldMk cId="3477626770" sldId="2147481935"/>
            <ac:spMk id="2" creationId="{A1008B41-6687-E1C9-5D80-512B46ACC69E}"/>
          </ac:spMkLst>
        </pc:spChg>
      </pc:sldChg>
      <pc:sldChg chg="modSp mod">
        <pc:chgData name="Bart Brink" userId="83e45d72-9f62-4bf4-9253-88c9e48eb569" providerId="ADAL" clId="{53585F1B-F588-4AA5-8BA8-9208F925747F}" dt="2026-04-13T18:40:39.505" v="329" actId="403"/>
        <pc:sldMkLst>
          <pc:docMk/>
          <pc:sldMk cId="709513931" sldId="2147481936"/>
        </pc:sldMkLst>
        <pc:spChg chg="mod">
          <ac:chgData name="Bart Brink" userId="83e45d72-9f62-4bf4-9253-88c9e48eb569" providerId="ADAL" clId="{53585F1B-F588-4AA5-8BA8-9208F925747F}" dt="2026-04-13T18:40:39.505" v="329" actId="403"/>
          <ac:spMkLst>
            <pc:docMk/>
            <pc:sldMk cId="709513931" sldId="2147481936"/>
            <ac:spMk id="2" creationId="{50785588-BDC7-F667-38A7-EE061209B9F8}"/>
          </ac:spMkLst>
        </pc:spChg>
        <pc:spChg chg="mod">
          <ac:chgData name="Bart Brink" userId="83e45d72-9f62-4bf4-9253-88c9e48eb569" providerId="ADAL" clId="{53585F1B-F588-4AA5-8BA8-9208F925747F}" dt="2026-04-13T18:35:51.935" v="101" actId="20577"/>
          <ac:spMkLst>
            <pc:docMk/>
            <pc:sldMk cId="709513931" sldId="2147481936"/>
            <ac:spMk id="6" creationId="{4B946401-3057-4F7C-0568-A11296B8C37B}"/>
          </ac:spMkLst>
        </pc:spChg>
      </pc:sldChg>
    </pc:docChg>
  </pc:docChgLst>
  <pc:docChgLst>
    <pc:chgData name="Bauke Vollebregt" userId="2dc88fb7-108d-4ef9-9f27-32c32358e86a" providerId="ADAL" clId="{6039A9CB-3A7E-4ABB-8F7B-005624719544}"/>
    <pc:docChg chg="undo custSel modSld sldOrd modMainMaster">
      <pc:chgData name="Bauke Vollebregt" userId="2dc88fb7-108d-4ef9-9f27-32c32358e86a" providerId="ADAL" clId="{6039A9CB-3A7E-4ABB-8F7B-005624719544}" dt="2026-04-13T13:34:08.980" v="466" actId="478"/>
      <pc:docMkLst>
        <pc:docMk/>
      </pc:docMkLst>
      <pc:sldChg chg="delSp modSp mod">
        <pc:chgData name="Bauke Vollebregt" userId="2dc88fb7-108d-4ef9-9f27-32c32358e86a" providerId="ADAL" clId="{6039A9CB-3A7E-4ABB-8F7B-005624719544}" dt="2026-04-13T11:00:46.152" v="151" actId="21"/>
        <pc:sldMkLst>
          <pc:docMk/>
          <pc:sldMk cId="2794502609" sldId="2147377483"/>
        </pc:sldMkLst>
        <pc:picChg chg="del mod">
          <ac:chgData name="Bauke Vollebregt" userId="2dc88fb7-108d-4ef9-9f27-32c32358e86a" providerId="ADAL" clId="{6039A9CB-3A7E-4ABB-8F7B-005624719544}" dt="2026-04-13T11:00:46.152" v="151" actId="21"/>
          <ac:picMkLst>
            <pc:docMk/>
            <pc:sldMk cId="2794502609" sldId="2147377483"/>
            <ac:picMk id="4" creationId="{DAA3E748-AFBF-089A-4678-4387C113A3A6}"/>
          </ac:picMkLst>
        </pc:picChg>
      </pc:sldChg>
      <pc:sldChg chg="addSp delSp modSp mod ord modShow">
        <pc:chgData name="Bauke Vollebregt" userId="2dc88fb7-108d-4ef9-9f27-32c32358e86a" providerId="ADAL" clId="{6039A9CB-3A7E-4ABB-8F7B-005624719544}" dt="2026-04-13T13:32:33.639" v="373" actId="478"/>
        <pc:sldMkLst>
          <pc:docMk/>
          <pc:sldMk cId="978145435" sldId="2147377524"/>
        </pc:sldMkLst>
        <pc:spChg chg="del mod">
          <ac:chgData name="Bauke Vollebregt" userId="2dc88fb7-108d-4ef9-9f27-32c32358e86a" providerId="ADAL" clId="{6039A9CB-3A7E-4ABB-8F7B-005624719544}" dt="2026-04-13T10:55:59.564" v="64" actId="478"/>
          <ac:spMkLst>
            <pc:docMk/>
            <pc:sldMk cId="978145435" sldId="2147377524"/>
            <ac:spMk id="2" creationId="{83C86034-1141-4A6D-DE51-9D785F6CE8AC}"/>
          </ac:spMkLst>
        </pc:spChg>
        <pc:spChg chg="mod">
          <ac:chgData name="Bauke Vollebregt" userId="2dc88fb7-108d-4ef9-9f27-32c32358e86a" providerId="ADAL" clId="{6039A9CB-3A7E-4ABB-8F7B-005624719544}" dt="2026-04-13T10:56:08.737" v="83" actId="20577"/>
          <ac:spMkLst>
            <pc:docMk/>
            <pc:sldMk cId="978145435" sldId="2147377524"/>
            <ac:spMk id="3" creationId="{051177E0-1716-6CCA-5220-78FCBAC6CDA8}"/>
          </ac:spMkLst>
        </pc:spChg>
        <pc:spChg chg="del mod">
          <ac:chgData name="Bauke Vollebregt" userId="2dc88fb7-108d-4ef9-9f27-32c32358e86a" providerId="ADAL" clId="{6039A9CB-3A7E-4ABB-8F7B-005624719544}" dt="2026-04-13T10:55:55.907" v="62" actId="478"/>
          <ac:spMkLst>
            <pc:docMk/>
            <pc:sldMk cId="978145435" sldId="2147377524"/>
            <ac:spMk id="4" creationId="{9D735422-6775-2DEB-643C-98C83C961088}"/>
          </ac:spMkLst>
        </pc:spChg>
        <pc:spChg chg="mod">
          <ac:chgData name="Bauke Vollebregt" userId="2dc88fb7-108d-4ef9-9f27-32c32358e86a" providerId="ADAL" clId="{6039A9CB-3A7E-4ABB-8F7B-005624719544}" dt="2026-04-13T11:22:16.599" v="348" actId="20577"/>
          <ac:spMkLst>
            <pc:docMk/>
            <pc:sldMk cId="978145435" sldId="2147377524"/>
            <ac:spMk id="6" creationId="{E4D3FB7E-35D2-4C11-BED4-24F08390AEF1}"/>
          </ac:spMkLst>
        </pc:spChg>
        <pc:spChg chg="del">
          <ac:chgData name="Bauke Vollebregt" userId="2dc88fb7-108d-4ef9-9f27-32c32358e86a" providerId="ADAL" clId="{6039A9CB-3A7E-4ABB-8F7B-005624719544}" dt="2026-04-13T10:56:01.970" v="65" actId="478"/>
          <ac:spMkLst>
            <pc:docMk/>
            <pc:sldMk cId="978145435" sldId="2147377524"/>
            <ac:spMk id="7" creationId="{5C01F67E-104F-0D70-E809-59D7D7E164F1}"/>
          </ac:spMkLst>
        </pc:spChg>
        <pc:picChg chg="add del mod">
          <ac:chgData name="Bauke Vollebregt" userId="2dc88fb7-108d-4ef9-9f27-32c32358e86a" providerId="ADAL" clId="{6039A9CB-3A7E-4ABB-8F7B-005624719544}" dt="2026-04-13T13:32:33.639" v="373" actId="478"/>
          <ac:picMkLst>
            <pc:docMk/>
            <pc:sldMk cId="978145435" sldId="2147377524"/>
            <ac:picMk id="2" creationId="{966D1464-A8A1-FBAA-3202-E79D6AFC3963}"/>
          </ac:picMkLst>
        </pc:picChg>
      </pc:sldChg>
      <pc:sldChg chg="addSp delSp modSp mod">
        <pc:chgData name="Bauke Vollebregt" userId="2dc88fb7-108d-4ef9-9f27-32c32358e86a" providerId="ADAL" clId="{6039A9CB-3A7E-4ABB-8F7B-005624719544}" dt="2026-04-13T13:34:08.980" v="466" actId="478"/>
        <pc:sldMkLst>
          <pc:docMk/>
          <pc:sldMk cId="2032840507" sldId="2147481918"/>
        </pc:sldMkLst>
        <pc:spChg chg="del mod">
          <ac:chgData name="Bauke Vollebregt" userId="2dc88fb7-108d-4ef9-9f27-32c32358e86a" providerId="ADAL" clId="{6039A9CB-3A7E-4ABB-8F7B-005624719544}" dt="2026-04-13T13:34:08.980" v="466" actId="478"/>
          <ac:spMkLst>
            <pc:docMk/>
            <pc:sldMk cId="2032840507" sldId="2147481918"/>
            <ac:spMk id="2" creationId="{88564C1C-4090-A73C-7281-265FC17D68FB}"/>
          </ac:spMkLst>
        </pc:spChg>
        <pc:spChg chg="mod">
          <ac:chgData name="Bauke Vollebregt" userId="2dc88fb7-108d-4ef9-9f27-32c32358e86a" providerId="ADAL" clId="{6039A9CB-3A7E-4ABB-8F7B-005624719544}" dt="2026-04-13T13:34:05.229" v="464" actId="20577"/>
          <ac:spMkLst>
            <pc:docMk/>
            <pc:sldMk cId="2032840507" sldId="2147481918"/>
            <ac:spMk id="4" creationId="{1D854061-D6BD-45FC-FBC9-4EE5C90986A7}"/>
          </ac:spMkLst>
        </pc:spChg>
        <pc:spChg chg="del">
          <ac:chgData name="Bauke Vollebregt" userId="2dc88fb7-108d-4ef9-9f27-32c32358e86a" providerId="ADAL" clId="{6039A9CB-3A7E-4ABB-8F7B-005624719544}" dt="2026-04-13T13:32:23.573" v="369" actId="478"/>
          <ac:spMkLst>
            <pc:docMk/>
            <pc:sldMk cId="2032840507" sldId="2147481918"/>
            <ac:spMk id="23" creationId="{F33600C8-BD36-118A-007C-AA1C7EFD87F1}"/>
          </ac:spMkLst>
        </pc:spChg>
        <pc:picChg chg="add mod">
          <ac:chgData name="Bauke Vollebregt" userId="2dc88fb7-108d-4ef9-9f27-32c32358e86a" providerId="ADAL" clId="{6039A9CB-3A7E-4ABB-8F7B-005624719544}" dt="2026-04-13T13:32:29.746" v="372" actId="1076"/>
          <ac:picMkLst>
            <pc:docMk/>
            <pc:sldMk cId="2032840507" sldId="2147481918"/>
            <ac:picMk id="3" creationId="{DF5D249F-E809-4C00-3F5D-64A9FE01034E}"/>
          </ac:picMkLst>
        </pc:picChg>
      </pc:sldChg>
      <pc:sldChg chg="ord">
        <pc:chgData name="Bauke Vollebregt" userId="2dc88fb7-108d-4ef9-9f27-32c32358e86a" providerId="ADAL" clId="{6039A9CB-3A7E-4ABB-8F7B-005624719544}" dt="2026-04-13T11:02:25.097" v="158"/>
        <pc:sldMkLst>
          <pc:docMk/>
          <pc:sldMk cId="1120766353" sldId="2147481919"/>
        </pc:sldMkLst>
      </pc:sldChg>
      <pc:sldChg chg="addSp delSp modSp mod modCm">
        <pc:chgData name="Bauke Vollebregt" userId="2dc88fb7-108d-4ef9-9f27-32c32358e86a" providerId="ADAL" clId="{6039A9CB-3A7E-4ABB-8F7B-005624719544}" dt="2026-04-13T11:15:05.447" v="327" actId="313"/>
        <pc:sldMkLst>
          <pc:docMk/>
          <pc:sldMk cId="3398114409" sldId="2147481929"/>
        </pc:sldMkLst>
        <pc:spChg chg="mod">
          <ac:chgData name="Bauke Vollebregt" userId="2dc88fb7-108d-4ef9-9f27-32c32358e86a" providerId="ADAL" clId="{6039A9CB-3A7E-4ABB-8F7B-005624719544}" dt="2026-04-13T11:15:05.447" v="327" actId="313"/>
          <ac:spMkLst>
            <pc:docMk/>
            <pc:sldMk cId="3398114409" sldId="2147481929"/>
            <ac:spMk id="3" creationId="{5816CB8A-B785-D659-FF91-90A539BF1B2F}"/>
          </ac:spMkLst>
        </pc:spChg>
        <pc:spChg chg="add mod">
          <ac:chgData name="Bauke Vollebregt" userId="2dc88fb7-108d-4ef9-9f27-32c32358e86a" providerId="ADAL" clId="{6039A9CB-3A7E-4ABB-8F7B-005624719544}" dt="2026-04-13T11:06:40.538" v="169" actId="20577"/>
          <ac:spMkLst>
            <pc:docMk/>
            <pc:sldMk cId="3398114409" sldId="2147481929"/>
            <ac:spMk id="6" creationId="{C84FCFBA-ACE3-FE8B-1641-B9F7707C6640}"/>
          </ac:spMkLst>
        </pc:spChg>
        <pc:spChg chg="add del">
          <ac:chgData name="Bauke Vollebregt" userId="2dc88fb7-108d-4ef9-9f27-32c32358e86a" providerId="ADAL" clId="{6039A9CB-3A7E-4ABB-8F7B-005624719544}" dt="2026-04-13T11:09:59.981" v="322" actId="478"/>
          <ac:spMkLst>
            <pc:docMk/>
            <pc:sldMk cId="3398114409" sldId="2147481929"/>
            <ac:spMk id="8" creationId="{C0ED8A17-C681-945F-D6CA-719F4A16DEEE}"/>
          </ac:spMkLst>
        </pc:spChg>
        <pc:graphicFrameChg chg="mod modGraphic">
          <ac:chgData name="Bauke Vollebregt" userId="2dc88fb7-108d-4ef9-9f27-32c32358e86a" providerId="ADAL" clId="{6039A9CB-3A7E-4ABB-8F7B-005624719544}" dt="2026-04-13T11:12:53.461" v="326" actId="20577"/>
          <ac:graphicFrameMkLst>
            <pc:docMk/>
            <pc:sldMk cId="3398114409" sldId="2147481929"/>
            <ac:graphicFrameMk id="7" creationId="{A07C5404-36D9-61E8-5301-EDD3EF3415A4}"/>
          </ac:graphicFrameMkLst>
        </pc:graphicFrameChg>
        <pc:picChg chg="mod">
          <ac:chgData name="Bauke Vollebregt" userId="2dc88fb7-108d-4ef9-9f27-32c32358e86a" providerId="ADAL" clId="{6039A9CB-3A7E-4ABB-8F7B-005624719544}" dt="2026-04-13T11:01:36.600" v="156" actId="1076"/>
          <ac:picMkLst>
            <pc:docMk/>
            <pc:sldMk cId="3398114409" sldId="2147481929"/>
            <ac:picMk id="12" creationId="{36D3EB3F-06C2-9F0B-3A88-4FBEBCA2B11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uke Vollebregt" userId="2dc88fb7-108d-4ef9-9f27-32c32358e86a" providerId="ADAL" clId="{6039A9CB-3A7E-4ABB-8F7B-005624719544}" dt="2026-04-13T11:15:05.447" v="327" actId="313"/>
              <pc2:cmMkLst xmlns:pc2="http://schemas.microsoft.com/office/powerpoint/2019/9/main/command">
                <pc:docMk/>
                <pc:sldMk cId="3398114409" sldId="2147481929"/>
                <pc2:cmMk id="{96F04892-9363-4E91-BB83-E5CE1AE2F870}"/>
              </pc2:cmMkLst>
            </pc226:cmChg>
            <pc226:cmChg xmlns:pc226="http://schemas.microsoft.com/office/powerpoint/2022/06/main/command" chg="mod">
              <pc226:chgData name="Bauke Vollebregt" userId="2dc88fb7-108d-4ef9-9f27-32c32358e86a" providerId="ADAL" clId="{6039A9CB-3A7E-4ABB-8F7B-005624719544}" dt="2026-04-13T11:15:05.447" v="327" actId="313"/>
              <pc2:cmMkLst xmlns:pc2="http://schemas.microsoft.com/office/powerpoint/2019/9/main/command">
                <pc:docMk/>
                <pc:sldMk cId="3398114409" sldId="2147481929"/>
                <pc2:cmMk id="{64BB16F8-D7D9-484D-AEE1-1DF14C754DED}"/>
              </pc2:cmMkLst>
            </pc226:cmChg>
          </p:ext>
        </pc:extLst>
      </pc:sldChg>
      <pc:sldChg chg="modSp mod">
        <pc:chgData name="Bauke Vollebregt" userId="2dc88fb7-108d-4ef9-9f27-32c32358e86a" providerId="ADAL" clId="{6039A9CB-3A7E-4ABB-8F7B-005624719544}" dt="2026-04-13T11:15:42.339" v="332"/>
        <pc:sldMkLst>
          <pc:docMk/>
          <pc:sldMk cId="4220522884" sldId="2147481930"/>
        </pc:sldMkLst>
        <pc:graphicFrameChg chg="mod modGraphic">
          <ac:chgData name="Bauke Vollebregt" userId="2dc88fb7-108d-4ef9-9f27-32c32358e86a" providerId="ADAL" clId="{6039A9CB-3A7E-4ABB-8F7B-005624719544}" dt="2026-04-13T11:15:42.339" v="332"/>
          <ac:graphicFrameMkLst>
            <pc:docMk/>
            <pc:sldMk cId="4220522884" sldId="2147481930"/>
            <ac:graphicFrameMk id="10" creationId="{899A8DB6-1EEC-13B4-0265-4092E1E90812}"/>
          </ac:graphicFrameMkLst>
        </pc:graphicFrameChg>
      </pc:sldChg>
      <pc:sldChg chg="addSp modSp mod">
        <pc:chgData name="Bauke Vollebregt" userId="2dc88fb7-108d-4ef9-9f27-32c32358e86a" providerId="ADAL" clId="{6039A9CB-3A7E-4ABB-8F7B-005624719544}" dt="2026-04-13T13:31:56.274" v="363"/>
        <pc:sldMkLst>
          <pc:docMk/>
          <pc:sldMk cId="2196098965" sldId="2147481931"/>
        </pc:sldMkLst>
        <pc:spChg chg="mod">
          <ac:chgData name="Bauke Vollebregt" userId="2dc88fb7-108d-4ef9-9f27-32c32358e86a" providerId="ADAL" clId="{6039A9CB-3A7E-4ABB-8F7B-005624719544}" dt="2026-04-13T13:31:55.191" v="361" actId="14100"/>
          <ac:spMkLst>
            <pc:docMk/>
            <pc:sldMk cId="2196098965" sldId="2147481931"/>
            <ac:spMk id="6" creationId="{CB2F0726-1CC0-6D9F-7E33-AA8354FB5440}"/>
          </ac:spMkLst>
        </pc:spChg>
        <pc:picChg chg="add mod">
          <ac:chgData name="Bauke Vollebregt" userId="2dc88fb7-108d-4ef9-9f27-32c32358e86a" providerId="ADAL" clId="{6039A9CB-3A7E-4ABB-8F7B-005624719544}" dt="2026-04-13T13:31:56.274" v="363"/>
          <ac:picMkLst>
            <pc:docMk/>
            <pc:sldMk cId="2196098965" sldId="2147481931"/>
            <ac:picMk id="5" creationId="{8EFAABDF-150D-2516-194B-3253E66A6EFB}"/>
          </ac:picMkLst>
        </pc:picChg>
      </pc:sldChg>
      <pc:sldChg chg="addSp delSp modSp mod">
        <pc:chgData name="Bauke Vollebregt" userId="2dc88fb7-108d-4ef9-9f27-32c32358e86a" providerId="ADAL" clId="{6039A9CB-3A7E-4ABB-8F7B-005624719544}" dt="2026-04-13T13:32:06.733" v="367" actId="1076"/>
        <pc:sldMkLst>
          <pc:docMk/>
          <pc:sldMk cId="4165920307" sldId="2147481932"/>
        </pc:sldMkLst>
        <pc:spChg chg="del">
          <ac:chgData name="Bauke Vollebregt" userId="2dc88fb7-108d-4ef9-9f27-32c32358e86a" providerId="ADAL" clId="{6039A9CB-3A7E-4ABB-8F7B-005624719544}" dt="2026-04-13T13:31:58.890" v="364" actId="478"/>
          <ac:spMkLst>
            <pc:docMk/>
            <pc:sldMk cId="4165920307" sldId="2147481932"/>
            <ac:spMk id="7" creationId="{709EAA80-38B5-BC7A-0F11-DC263F66A2EF}"/>
          </ac:spMkLst>
        </pc:spChg>
        <pc:picChg chg="add mod">
          <ac:chgData name="Bauke Vollebregt" userId="2dc88fb7-108d-4ef9-9f27-32c32358e86a" providerId="ADAL" clId="{6039A9CB-3A7E-4ABB-8F7B-005624719544}" dt="2026-04-13T13:32:06.733" v="367" actId="1076"/>
          <ac:picMkLst>
            <pc:docMk/>
            <pc:sldMk cId="4165920307" sldId="2147481932"/>
            <ac:picMk id="3" creationId="{EA5A6C35-CE12-FC20-796F-98C8251DEBC9}"/>
          </ac:picMkLst>
        </pc:picChg>
      </pc:sldChg>
      <pc:sldChg chg="modSp mod">
        <pc:chgData name="Bauke Vollebregt" userId="2dc88fb7-108d-4ef9-9f27-32c32358e86a" providerId="ADAL" clId="{6039A9CB-3A7E-4ABB-8F7B-005624719544}" dt="2026-04-13T11:00:19.658" v="146" actId="20577"/>
        <pc:sldMkLst>
          <pc:docMk/>
          <pc:sldMk cId="709513931" sldId="2147481936"/>
        </pc:sldMkLst>
        <pc:spChg chg="mod">
          <ac:chgData name="Bauke Vollebregt" userId="2dc88fb7-108d-4ef9-9f27-32c32358e86a" providerId="ADAL" clId="{6039A9CB-3A7E-4ABB-8F7B-005624719544}" dt="2026-04-13T11:00:19.658" v="146" actId="20577"/>
          <ac:spMkLst>
            <pc:docMk/>
            <pc:sldMk cId="709513931" sldId="2147481936"/>
            <ac:spMk id="2" creationId="{50785588-BDC7-F667-38A7-EE061209B9F8}"/>
          </ac:spMkLst>
        </pc:spChg>
      </pc:sldChg>
      <pc:sldMasterChg chg="addSp modSp mod">
        <pc:chgData name="Bauke Vollebregt" userId="2dc88fb7-108d-4ef9-9f27-32c32358e86a" providerId="ADAL" clId="{6039A9CB-3A7E-4ABB-8F7B-005624719544}" dt="2026-04-13T11:01:03.425" v="155" actId="1076"/>
        <pc:sldMasterMkLst>
          <pc:docMk/>
          <pc:sldMasterMk cId="2155853019" sldId="2147483648"/>
        </pc:sldMasterMkLst>
        <pc:picChg chg="add mod">
          <ac:chgData name="Bauke Vollebregt" userId="2dc88fb7-108d-4ef9-9f27-32c32358e86a" providerId="ADAL" clId="{6039A9CB-3A7E-4ABB-8F7B-005624719544}" dt="2026-04-13T11:01:03.425" v="155" actId="1076"/>
          <ac:picMkLst>
            <pc:docMk/>
            <pc:sldMasterMk cId="2155853019" sldId="2147483648"/>
            <ac:picMk id="7" creationId="{DAA3E748-AFBF-089A-4678-4387C113A3A6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2DFA9-46D2-4C5A-93CE-DCB4BAC8016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ADAF3B-5650-4575-BE3C-6950B1888A6E}">
      <dgm:prSet phldrT="[Text]" phldr="0" custT="1"/>
      <dgm:spPr>
        <a:solidFill>
          <a:schemeClr val="accent1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000" dirty="0"/>
            <a:t>Nationale </a:t>
          </a:r>
          <a:r>
            <a:rPr lang="en-GB" sz="1000" dirty="0" err="1"/>
            <a:t>Aanpak</a:t>
          </a:r>
          <a:r>
            <a:rPr lang="en-GB" sz="1000" dirty="0"/>
            <a:t> Funderingen</a:t>
          </a:r>
        </a:p>
      </dgm:t>
    </dgm:pt>
    <dgm:pt modelId="{7591AF7C-D17B-47F5-A282-E14DB8DF02F3}" type="parTrans" cxnId="{E4CAABC3-A05C-412C-B50B-2876AECB0BE7}">
      <dgm:prSet/>
      <dgm:spPr/>
      <dgm:t>
        <a:bodyPr/>
        <a:lstStyle/>
        <a:p>
          <a:endParaRPr lang="en-GB" sz="1000"/>
        </a:p>
      </dgm:t>
    </dgm:pt>
    <dgm:pt modelId="{41E4F46D-14DF-415D-95DC-C20D8DA85241}" type="sibTrans" cxnId="{E4CAABC3-A05C-412C-B50B-2876AECB0BE7}">
      <dgm:prSet/>
      <dgm:spPr/>
      <dgm:t>
        <a:bodyPr/>
        <a:lstStyle/>
        <a:p>
          <a:endParaRPr lang="en-GB" sz="1000"/>
        </a:p>
      </dgm:t>
    </dgm:pt>
    <dgm:pt modelId="{7F8472EE-E681-4C77-87A3-4CFB6138E75F}">
      <dgm:prSet phldrT="[Text]" phldr="0" custT="1"/>
      <dgm:spPr>
        <a:solidFill>
          <a:srgbClr val="D9BFD9"/>
        </a:solidFill>
      </dgm:spPr>
      <dgm:t>
        <a:bodyPr/>
        <a:lstStyle/>
        <a:p>
          <a:r>
            <a:rPr lang="en-GB" sz="1000" dirty="0" err="1"/>
            <a:t>Innovatie-programma</a:t>
          </a:r>
          <a:r>
            <a:rPr lang="en-GB" sz="1000" dirty="0"/>
            <a:t> Funderingen</a:t>
          </a:r>
        </a:p>
      </dgm:t>
    </dgm:pt>
    <dgm:pt modelId="{1105F324-5F22-4567-8E5E-173A488FE4FE}" type="parTrans" cxnId="{E6966C30-469C-4846-A240-EE65D15A6C4C}">
      <dgm:prSet/>
      <dgm:spPr/>
      <dgm:t>
        <a:bodyPr/>
        <a:lstStyle/>
        <a:p>
          <a:endParaRPr lang="en-GB" sz="1000"/>
        </a:p>
      </dgm:t>
    </dgm:pt>
    <dgm:pt modelId="{CF2E0DBC-44A9-42B9-91E3-3961EE0691D4}" type="sibTrans" cxnId="{E6966C30-469C-4846-A240-EE65D15A6C4C}">
      <dgm:prSet/>
      <dgm:spPr/>
      <dgm:t>
        <a:bodyPr/>
        <a:lstStyle/>
        <a:p>
          <a:endParaRPr lang="en-GB" sz="1000"/>
        </a:p>
      </dgm:t>
    </dgm:pt>
    <dgm:pt modelId="{D604DF82-3713-48D6-87EE-AA07E49004B3}">
      <dgm:prSet phldrT="[Text]" phldr="0" custT="1"/>
      <dgm:spPr>
        <a:solidFill>
          <a:srgbClr val="D9BFD9"/>
        </a:solidFill>
      </dgm:spPr>
      <dgm:t>
        <a:bodyPr/>
        <a:lstStyle/>
        <a:p>
          <a:r>
            <a:rPr lang="en-GB" sz="1000" dirty="0"/>
            <a:t>Innovatiecall</a:t>
          </a:r>
        </a:p>
      </dgm:t>
    </dgm:pt>
    <dgm:pt modelId="{08A9B981-C76E-47D4-B4AA-AD911533179F}" type="parTrans" cxnId="{FBEC479E-130E-4E6F-B32A-43F79BD4C656}">
      <dgm:prSet/>
      <dgm:spPr/>
      <dgm:t>
        <a:bodyPr/>
        <a:lstStyle/>
        <a:p>
          <a:endParaRPr lang="en-GB" sz="1000"/>
        </a:p>
      </dgm:t>
    </dgm:pt>
    <dgm:pt modelId="{A7DC1321-838C-439A-A387-9457F8E76DA6}" type="sibTrans" cxnId="{FBEC479E-130E-4E6F-B32A-43F79BD4C656}">
      <dgm:prSet/>
      <dgm:spPr/>
      <dgm:t>
        <a:bodyPr/>
        <a:lstStyle/>
        <a:p>
          <a:endParaRPr lang="en-GB" sz="1000"/>
        </a:p>
      </dgm:t>
    </dgm:pt>
    <dgm:pt modelId="{15DA0658-9E8E-4573-A9D9-5F44E317CF04}" type="pres">
      <dgm:prSet presAssocID="{7BA2DFA9-46D2-4C5A-93CE-DCB4BAC80169}" presName="Name0" presStyleCnt="0">
        <dgm:presLayoutVars>
          <dgm:chMax val="7"/>
          <dgm:resizeHandles val="exact"/>
        </dgm:presLayoutVars>
      </dgm:prSet>
      <dgm:spPr/>
    </dgm:pt>
    <dgm:pt modelId="{F89CCA08-0CD3-4AA3-9AFC-7BE88E71D644}" type="pres">
      <dgm:prSet presAssocID="{7BA2DFA9-46D2-4C5A-93CE-DCB4BAC80169}" presName="comp1" presStyleCnt="0"/>
      <dgm:spPr/>
    </dgm:pt>
    <dgm:pt modelId="{DE86AA03-91C7-441B-98E0-ED4FB005A7C6}" type="pres">
      <dgm:prSet presAssocID="{7BA2DFA9-46D2-4C5A-93CE-DCB4BAC80169}" presName="circle1" presStyleLbl="node1" presStyleIdx="0" presStyleCnt="3"/>
      <dgm:spPr/>
    </dgm:pt>
    <dgm:pt modelId="{F3B193F7-8DC0-4383-8145-21C8BDD659CF}" type="pres">
      <dgm:prSet presAssocID="{7BA2DFA9-46D2-4C5A-93CE-DCB4BAC80169}" presName="c1text" presStyleLbl="node1" presStyleIdx="0" presStyleCnt="3">
        <dgm:presLayoutVars>
          <dgm:bulletEnabled val="1"/>
        </dgm:presLayoutVars>
      </dgm:prSet>
      <dgm:spPr/>
    </dgm:pt>
    <dgm:pt modelId="{EFD817CB-4942-4A8D-ABE2-C5A0C9C51FDB}" type="pres">
      <dgm:prSet presAssocID="{7BA2DFA9-46D2-4C5A-93CE-DCB4BAC80169}" presName="comp2" presStyleCnt="0"/>
      <dgm:spPr/>
    </dgm:pt>
    <dgm:pt modelId="{D018B024-63CB-4711-8B0D-D5564FCF389E}" type="pres">
      <dgm:prSet presAssocID="{7BA2DFA9-46D2-4C5A-93CE-DCB4BAC80169}" presName="circle2" presStyleLbl="node1" presStyleIdx="1" presStyleCnt="3"/>
      <dgm:spPr/>
    </dgm:pt>
    <dgm:pt modelId="{D4C24C47-A374-41B4-8BBE-D969C43DAEA0}" type="pres">
      <dgm:prSet presAssocID="{7BA2DFA9-46D2-4C5A-93CE-DCB4BAC80169}" presName="c2text" presStyleLbl="node1" presStyleIdx="1" presStyleCnt="3">
        <dgm:presLayoutVars>
          <dgm:bulletEnabled val="1"/>
        </dgm:presLayoutVars>
      </dgm:prSet>
      <dgm:spPr/>
    </dgm:pt>
    <dgm:pt modelId="{1CAAAA44-5617-49B5-86B9-1D54C62BA658}" type="pres">
      <dgm:prSet presAssocID="{7BA2DFA9-46D2-4C5A-93CE-DCB4BAC80169}" presName="comp3" presStyleCnt="0"/>
      <dgm:spPr/>
    </dgm:pt>
    <dgm:pt modelId="{590E9D7C-633E-4570-BC8B-0B78735E4268}" type="pres">
      <dgm:prSet presAssocID="{7BA2DFA9-46D2-4C5A-93CE-DCB4BAC80169}" presName="circle3" presStyleLbl="node1" presStyleIdx="2" presStyleCnt="3"/>
      <dgm:spPr/>
    </dgm:pt>
    <dgm:pt modelId="{4AF372BA-4CC5-45BC-82C4-24EC0590887B}" type="pres">
      <dgm:prSet presAssocID="{7BA2DFA9-46D2-4C5A-93CE-DCB4BAC80169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AF7C0D-6E00-4D27-B86C-2309E35A7236}" type="presOf" srcId="{D3ADAF3B-5650-4575-BE3C-6950B1888A6E}" destId="{DE86AA03-91C7-441B-98E0-ED4FB005A7C6}" srcOrd="0" destOrd="0" presId="urn:microsoft.com/office/officeart/2005/8/layout/venn2"/>
    <dgm:cxn modelId="{E6966C30-469C-4846-A240-EE65D15A6C4C}" srcId="{7BA2DFA9-46D2-4C5A-93CE-DCB4BAC80169}" destId="{7F8472EE-E681-4C77-87A3-4CFB6138E75F}" srcOrd="1" destOrd="0" parTransId="{1105F324-5F22-4567-8E5E-173A488FE4FE}" sibTransId="{CF2E0DBC-44A9-42B9-91E3-3961EE0691D4}"/>
    <dgm:cxn modelId="{4B587D42-9F84-45FD-8939-2F149C8315D1}" type="presOf" srcId="{D604DF82-3713-48D6-87EE-AA07E49004B3}" destId="{4AF372BA-4CC5-45BC-82C4-24EC0590887B}" srcOrd="1" destOrd="0" presId="urn:microsoft.com/office/officeart/2005/8/layout/venn2"/>
    <dgm:cxn modelId="{FBEC479E-130E-4E6F-B32A-43F79BD4C656}" srcId="{7BA2DFA9-46D2-4C5A-93CE-DCB4BAC80169}" destId="{D604DF82-3713-48D6-87EE-AA07E49004B3}" srcOrd="2" destOrd="0" parTransId="{08A9B981-C76E-47D4-B4AA-AD911533179F}" sibTransId="{A7DC1321-838C-439A-A387-9457F8E76DA6}"/>
    <dgm:cxn modelId="{09F0BBB3-8B87-4831-9568-80BDC4B0FF07}" type="presOf" srcId="{7F8472EE-E681-4C77-87A3-4CFB6138E75F}" destId="{D4C24C47-A374-41B4-8BBE-D969C43DAEA0}" srcOrd="1" destOrd="0" presId="urn:microsoft.com/office/officeart/2005/8/layout/venn2"/>
    <dgm:cxn modelId="{C05897BB-F79A-4696-B10B-01DCC82D687B}" type="presOf" srcId="{D604DF82-3713-48D6-87EE-AA07E49004B3}" destId="{590E9D7C-633E-4570-BC8B-0B78735E4268}" srcOrd="0" destOrd="0" presId="urn:microsoft.com/office/officeart/2005/8/layout/venn2"/>
    <dgm:cxn modelId="{E4CAABC3-A05C-412C-B50B-2876AECB0BE7}" srcId="{7BA2DFA9-46D2-4C5A-93CE-DCB4BAC80169}" destId="{D3ADAF3B-5650-4575-BE3C-6950B1888A6E}" srcOrd="0" destOrd="0" parTransId="{7591AF7C-D17B-47F5-A282-E14DB8DF02F3}" sibTransId="{41E4F46D-14DF-415D-95DC-C20D8DA85241}"/>
    <dgm:cxn modelId="{7A4569C7-C1F5-4C15-AED3-E31F82F0F8A1}" type="presOf" srcId="{7F8472EE-E681-4C77-87A3-4CFB6138E75F}" destId="{D018B024-63CB-4711-8B0D-D5564FCF389E}" srcOrd="0" destOrd="0" presId="urn:microsoft.com/office/officeart/2005/8/layout/venn2"/>
    <dgm:cxn modelId="{E07058CC-7845-4638-A47A-52F3860640F7}" type="presOf" srcId="{D3ADAF3B-5650-4575-BE3C-6950B1888A6E}" destId="{F3B193F7-8DC0-4383-8145-21C8BDD659CF}" srcOrd="1" destOrd="0" presId="urn:microsoft.com/office/officeart/2005/8/layout/venn2"/>
    <dgm:cxn modelId="{288088D6-A62E-4ADD-B41E-3DF437F7C356}" type="presOf" srcId="{7BA2DFA9-46D2-4C5A-93CE-DCB4BAC80169}" destId="{15DA0658-9E8E-4573-A9D9-5F44E317CF04}" srcOrd="0" destOrd="0" presId="urn:microsoft.com/office/officeart/2005/8/layout/venn2"/>
    <dgm:cxn modelId="{B901B608-903F-4E1B-9BB1-4433629F84D8}" type="presParOf" srcId="{15DA0658-9E8E-4573-A9D9-5F44E317CF04}" destId="{F89CCA08-0CD3-4AA3-9AFC-7BE88E71D644}" srcOrd="0" destOrd="0" presId="urn:microsoft.com/office/officeart/2005/8/layout/venn2"/>
    <dgm:cxn modelId="{2F0F5FE2-3232-4508-A835-5A91F1F5283C}" type="presParOf" srcId="{F89CCA08-0CD3-4AA3-9AFC-7BE88E71D644}" destId="{DE86AA03-91C7-441B-98E0-ED4FB005A7C6}" srcOrd="0" destOrd="0" presId="urn:microsoft.com/office/officeart/2005/8/layout/venn2"/>
    <dgm:cxn modelId="{A23BDE61-76AC-4C1D-BDD0-59EE07488B08}" type="presParOf" srcId="{F89CCA08-0CD3-4AA3-9AFC-7BE88E71D644}" destId="{F3B193F7-8DC0-4383-8145-21C8BDD659CF}" srcOrd="1" destOrd="0" presId="urn:microsoft.com/office/officeart/2005/8/layout/venn2"/>
    <dgm:cxn modelId="{0F6B72BF-D78D-4A00-9F9F-45B9B571DCA3}" type="presParOf" srcId="{15DA0658-9E8E-4573-A9D9-5F44E317CF04}" destId="{EFD817CB-4942-4A8D-ABE2-C5A0C9C51FDB}" srcOrd="1" destOrd="0" presId="urn:microsoft.com/office/officeart/2005/8/layout/venn2"/>
    <dgm:cxn modelId="{8454DB19-A7ED-4CEE-B7BA-25A4611FA378}" type="presParOf" srcId="{EFD817CB-4942-4A8D-ABE2-C5A0C9C51FDB}" destId="{D018B024-63CB-4711-8B0D-D5564FCF389E}" srcOrd="0" destOrd="0" presId="urn:microsoft.com/office/officeart/2005/8/layout/venn2"/>
    <dgm:cxn modelId="{643404C7-6DBF-4E41-96C2-F93E1E84DF5A}" type="presParOf" srcId="{EFD817CB-4942-4A8D-ABE2-C5A0C9C51FDB}" destId="{D4C24C47-A374-41B4-8BBE-D969C43DAEA0}" srcOrd="1" destOrd="0" presId="urn:microsoft.com/office/officeart/2005/8/layout/venn2"/>
    <dgm:cxn modelId="{8E9B8E48-20BB-47C7-8F73-5329302AE95D}" type="presParOf" srcId="{15DA0658-9E8E-4573-A9D9-5F44E317CF04}" destId="{1CAAAA44-5617-49B5-86B9-1D54C62BA658}" srcOrd="2" destOrd="0" presId="urn:microsoft.com/office/officeart/2005/8/layout/venn2"/>
    <dgm:cxn modelId="{0592A075-E3D3-49A6-8CC9-ED111FD8B177}" type="presParOf" srcId="{1CAAAA44-5617-49B5-86B9-1D54C62BA658}" destId="{590E9D7C-633E-4570-BC8B-0B78735E4268}" srcOrd="0" destOrd="0" presId="urn:microsoft.com/office/officeart/2005/8/layout/venn2"/>
    <dgm:cxn modelId="{F1714C17-0156-4435-9034-3CE525497280}" type="presParOf" srcId="{1CAAAA44-5617-49B5-86B9-1D54C62BA658}" destId="{4AF372BA-4CC5-45BC-82C4-24EC0590887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2DFA9-46D2-4C5A-93CE-DCB4BAC8016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ADAF3B-5650-4575-BE3C-6950B1888A6E}">
      <dgm:prSet phldrT="[Text]" phldr="0" custT="1"/>
      <dgm:spPr>
        <a:solidFill>
          <a:srgbClr val="D9BFD9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000" dirty="0"/>
            <a:t>Nationale </a:t>
          </a:r>
          <a:r>
            <a:rPr lang="en-GB" sz="1000" dirty="0" err="1"/>
            <a:t>Aanpak</a:t>
          </a:r>
          <a:r>
            <a:rPr lang="en-GB" sz="1000" dirty="0"/>
            <a:t> Funderingen</a:t>
          </a:r>
        </a:p>
      </dgm:t>
    </dgm:pt>
    <dgm:pt modelId="{7591AF7C-D17B-47F5-A282-E14DB8DF02F3}" type="parTrans" cxnId="{E4CAABC3-A05C-412C-B50B-2876AECB0BE7}">
      <dgm:prSet/>
      <dgm:spPr/>
      <dgm:t>
        <a:bodyPr/>
        <a:lstStyle/>
        <a:p>
          <a:endParaRPr lang="en-GB" sz="1000"/>
        </a:p>
      </dgm:t>
    </dgm:pt>
    <dgm:pt modelId="{41E4F46D-14DF-415D-95DC-C20D8DA85241}" type="sibTrans" cxnId="{E4CAABC3-A05C-412C-B50B-2876AECB0BE7}">
      <dgm:prSet/>
      <dgm:spPr/>
      <dgm:t>
        <a:bodyPr/>
        <a:lstStyle/>
        <a:p>
          <a:endParaRPr lang="en-GB" sz="1000"/>
        </a:p>
      </dgm:t>
    </dgm:pt>
    <dgm:pt modelId="{7F8472EE-E681-4C77-87A3-4CFB6138E75F}">
      <dgm:prSet phldrT="[Text]" phldr="0" custT="1"/>
      <dgm:spPr>
        <a:solidFill>
          <a:schemeClr val="accent1"/>
        </a:solidFill>
      </dgm:spPr>
      <dgm:t>
        <a:bodyPr/>
        <a:lstStyle/>
        <a:p>
          <a:r>
            <a:rPr lang="en-GB" sz="1000" dirty="0" err="1"/>
            <a:t>Innovatie-programma</a:t>
          </a:r>
          <a:r>
            <a:rPr lang="en-GB" sz="1000" dirty="0"/>
            <a:t> Funderingen</a:t>
          </a:r>
        </a:p>
      </dgm:t>
    </dgm:pt>
    <dgm:pt modelId="{1105F324-5F22-4567-8E5E-173A488FE4FE}" type="parTrans" cxnId="{E6966C30-469C-4846-A240-EE65D15A6C4C}">
      <dgm:prSet/>
      <dgm:spPr/>
      <dgm:t>
        <a:bodyPr/>
        <a:lstStyle/>
        <a:p>
          <a:endParaRPr lang="en-GB" sz="1000"/>
        </a:p>
      </dgm:t>
    </dgm:pt>
    <dgm:pt modelId="{CF2E0DBC-44A9-42B9-91E3-3961EE0691D4}" type="sibTrans" cxnId="{E6966C30-469C-4846-A240-EE65D15A6C4C}">
      <dgm:prSet/>
      <dgm:spPr/>
      <dgm:t>
        <a:bodyPr/>
        <a:lstStyle/>
        <a:p>
          <a:endParaRPr lang="en-GB" sz="1000"/>
        </a:p>
      </dgm:t>
    </dgm:pt>
    <dgm:pt modelId="{D604DF82-3713-48D6-87EE-AA07E49004B3}">
      <dgm:prSet phldrT="[Text]" phldr="0" custT="1"/>
      <dgm:spPr>
        <a:solidFill>
          <a:srgbClr val="D9BFD9"/>
        </a:solidFill>
      </dgm:spPr>
      <dgm:t>
        <a:bodyPr/>
        <a:lstStyle/>
        <a:p>
          <a:r>
            <a:rPr lang="en-GB" sz="1000" dirty="0"/>
            <a:t>Innovatiecall</a:t>
          </a:r>
        </a:p>
      </dgm:t>
    </dgm:pt>
    <dgm:pt modelId="{08A9B981-C76E-47D4-B4AA-AD911533179F}" type="parTrans" cxnId="{FBEC479E-130E-4E6F-B32A-43F79BD4C656}">
      <dgm:prSet/>
      <dgm:spPr/>
      <dgm:t>
        <a:bodyPr/>
        <a:lstStyle/>
        <a:p>
          <a:endParaRPr lang="en-GB" sz="1000"/>
        </a:p>
      </dgm:t>
    </dgm:pt>
    <dgm:pt modelId="{A7DC1321-838C-439A-A387-9457F8E76DA6}" type="sibTrans" cxnId="{FBEC479E-130E-4E6F-B32A-43F79BD4C656}">
      <dgm:prSet/>
      <dgm:spPr/>
      <dgm:t>
        <a:bodyPr/>
        <a:lstStyle/>
        <a:p>
          <a:endParaRPr lang="en-GB" sz="1000"/>
        </a:p>
      </dgm:t>
    </dgm:pt>
    <dgm:pt modelId="{15DA0658-9E8E-4573-A9D9-5F44E317CF04}" type="pres">
      <dgm:prSet presAssocID="{7BA2DFA9-46D2-4C5A-93CE-DCB4BAC80169}" presName="Name0" presStyleCnt="0">
        <dgm:presLayoutVars>
          <dgm:chMax val="7"/>
          <dgm:resizeHandles val="exact"/>
        </dgm:presLayoutVars>
      </dgm:prSet>
      <dgm:spPr/>
    </dgm:pt>
    <dgm:pt modelId="{F89CCA08-0CD3-4AA3-9AFC-7BE88E71D644}" type="pres">
      <dgm:prSet presAssocID="{7BA2DFA9-46D2-4C5A-93CE-DCB4BAC80169}" presName="comp1" presStyleCnt="0"/>
      <dgm:spPr/>
    </dgm:pt>
    <dgm:pt modelId="{DE86AA03-91C7-441B-98E0-ED4FB005A7C6}" type="pres">
      <dgm:prSet presAssocID="{7BA2DFA9-46D2-4C5A-93CE-DCB4BAC80169}" presName="circle1" presStyleLbl="node1" presStyleIdx="0" presStyleCnt="3"/>
      <dgm:spPr/>
    </dgm:pt>
    <dgm:pt modelId="{F3B193F7-8DC0-4383-8145-21C8BDD659CF}" type="pres">
      <dgm:prSet presAssocID="{7BA2DFA9-46D2-4C5A-93CE-DCB4BAC80169}" presName="c1text" presStyleLbl="node1" presStyleIdx="0" presStyleCnt="3">
        <dgm:presLayoutVars>
          <dgm:bulletEnabled val="1"/>
        </dgm:presLayoutVars>
      </dgm:prSet>
      <dgm:spPr/>
    </dgm:pt>
    <dgm:pt modelId="{EFD817CB-4942-4A8D-ABE2-C5A0C9C51FDB}" type="pres">
      <dgm:prSet presAssocID="{7BA2DFA9-46D2-4C5A-93CE-DCB4BAC80169}" presName="comp2" presStyleCnt="0"/>
      <dgm:spPr/>
    </dgm:pt>
    <dgm:pt modelId="{D018B024-63CB-4711-8B0D-D5564FCF389E}" type="pres">
      <dgm:prSet presAssocID="{7BA2DFA9-46D2-4C5A-93CE-DCB4BAC80169}" presName="circle2" presStyleLbl="node1" presStyleIdx="1" presStyleCnt="3"/>
      <dgm:spPr/>
    </dgm:pt>
    <dgm:pt modelId="{D4C24C47-A374-41B4-8BBE-D969C43DAEA0}" type="pres">
      <dgm:prSet presAssocID="{7BA2DFA9-46D2-4C5A-93CE-DCB4BAC80169}" presName="c2text" presStyleLbl="node1" presStyleIdx="1" presStyleCnt="3">
        <dgm:presLayoutVars>
          <dgm:bulletEnabled val="1"/>
        </dgm:presLayoutVars>
      </dgm:prSet>
      <dgm:spPr/>
    </dgm:pt>
    <dgm:pt modelId="{1CAAAA44-5617-49B5-86B9-1D54C62BA658}" type="pres">
      <dgm:prSet presAssocID="{7BA2DFA9-46D2-4C5A-93CE-DCB4BAC80169}" presName="comp3" presStyleCnt="0"/>
      <dgm:spPr/>
    </dgm:pt>
    <dgm:pt modelId="{590E9D7C-633E-4570-BC8B-0B78735E4268}" type="pres">
      <dgm:prSet presAssocID="{7BA2DFA9-46D2-4C5A-93CE-DCB4BAC80169}" presName="circle3" presStyleLbl="node1" presStyleIdx="2" presStyleCnt="3"/>
      <dgm:spPr/>
    </dgm:pt>
    <dgm:pt modelId="{4AF372BA-4CC5-45BC-82C4-24EC0590887B}" type="pres">
      <dgm:prSet presAssocID="{7BA2DFA9-46D2-4C5A-93CE-DCB4BAC80169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AF7C0D-6E00-4D27-B86C-2309E35A7236}" type="presOf" srcId="{D3ADAF3B-5650-4575-BE3C-6950B1888A6E}" destId="{DE86AA03-91C7-441B-98E0-ED4FB005A7C6}" srcOrd="0" destOrd="0" presId="urn:microsoft.com/office/officeart/2005/8/layout/venn2"/>
    <dgm:cxn modelId="{E6966C30-469C-4846-A240-EE65D15A6C4C}" srcId="{7BA2DFA9-46D2-4C5A-93CE-DCB4BAC80169}" destId="{7F8472EE-E681-4C77-87A3-4CFB6138E75F}" srcOrd="1" destOrd="0" parTransId="{1105F324-5F22-4567-8E5E-173A488FE4FE}" sibTransId="{CF2E0DBC-44A9-42B9-91E3-3961EE0691D4}"/>
    <dgm:cxn modelId="{4B587D42-9F84-45FD-8939-2F149C8315D1}" type="presOf" srcId="{D604DF82-3713-48D6-87EE-AA07E49004B3}" destId="{4AF372BA-4CC5-45BC-82C4-24EC0590887B}" srcOrd="1" destOrd="0" presId="urn:microsoft.com/office/officeart/2005/8/layout/venn2"/>
    <dgm:cxn modelId="{FBEC479E-130E-4E6F-B32A-43F79BD4C656}" srcId="{7BA2DFA9-46D2-4C5A-93CE-DCB4BAC80169}" destId="{D604DF82-3713-48D6-87EE-AA07E49004B3}" srcOrd="2" destOrd="0" parTransId="{08A9B981-C76E-47D4-B4AA-AD911533179F}" sibTransId="{A7DC1321-838C-439A-A387-9457F8E76DA6}"/>
    <dgm:cxn modelId="{09F0BBB3-8B87-4831-9568-80BDC4B0FF07}" type="presOf" srcId="{7F8472EE-E681-4C77-87A3-4CFB6138E75F}" destId="{D4C24C47-A374-41B4-8BBE-D969C43DAEA0}" srcOrd="1" destOrd="0" presId="urn:microsoft.com/office/officeart/2005/8/layout/venn2"/>
    <dgm:cxn modelId="{C05897BB-F79A-4696-B10B-01DCC82D687B}" type="presOf" srcId="{D604DF82-3713-48D6-87EE-AA07E49004B3}" destId="{590E9D7C-633E-4570-BC8B-0B78735E4268}" srcOrd="0" destOrd="0" presId="urn:microsoft.com/office/officeart/2005/8/layout/venn2"/>
    <dgm:cxn modelId="{E4CAABC3-A05C-412C-B50B-2876AECB0BE7}" srcId="{7BA2DFA9-46D2-4C5A-93CE-DCB4BAC80169}" destId="{D3ADAF3B-5650-4575-BE3C-6950B1888A6E}" srcOrd="0" destOrd="0" parTransId="{7591AF7C-D17B-47F5-A282-E14DB8DF02F3}" sibTransId="{41E4F46D-14DF-415D-95DC-C20D8DA85241}"/>
    <dgm:cxn modelId="{7A4569C7-C1F5-4C15-AED3-E31F82F0F8A1}" type="presOf" srcId="{7F8472EE-E681-4C77-87A3-4CFB6138E75F}" destId="{D018B024-63CB-4711-8B0D-D5564FCF389E}" srcOrd="0" destOrd="0" presId="urn:microsoft.com/office/officeart/2005/8/layout/venn2"/>
    <dgm:cxn modelId="{E07058CC-7845-4638-A47A-52F3860640F7}" type="presOf" srcId="{D3ADAF3B-5650-4575-BE3C-6950B1888A6E}" destId="{F3B193F7-8DC0-4383-8145-21C8BDD659CF}" srcOrd="1" destOrd="0" presId="urn:microsoft.com/office/officeart/2005/8/layout/venn2"/>
    <dgm:cxn modelId="{288088D6-A62E-4ADD-B41E-3DF437F7C356}" type="presOf" srcId="{7BA2DFA9-46D2-4C5A-93CE-DCB4BAC80169}" destId="{15DA0658-9E8E-4573-A9D9-5F44E317CF04}" srcOrd="0" destOrd="0" presId="urn:microsoft.com/office/officeart/2005/8/layout/venn2"/>
    <dgm:cxn modelId="{B901B608-903F-4E1B-9BB1-4433629F84D8}" type="presParOf" srcId="{15DA0658-9E8E-4573-A9D9-5F44E317CF04}" destId="{F89CCA08-0CD3-4AA3-9AFC-7BE88E71D644}" srcOrd="0" destOrd="0" presId="urn:microsoft.com/office/officeart/2005/8/layout/venn2"/>
    <dgm:cxn modelId="{2F0F5FE2-3232-4508-A835-5A91F1F5283C}" type="presParOf" srcId="{F89CCA08-0CD3-4AA3-9AFC-7BE88E71D644}" destId="{DE86AA03-91C7-441B-98E0-ED4FB005A7C6}" srcOrd="0" destOrd="0" presId="urn:microsoft.com/office/officeart/2005/8/layout/venn2"/>
    <dgm:cxn modelId="{A23BDE61-76AC-4C1D-BDD0-59EE07488B08}" type="presParOf" srcId="{F89CCA08-0CD3-4AA3-9AFC-7BE88E71D644}" destId="{F3B193F7-8DC0-4383-8145-21C8BDD659CF}" srcOrd="1" destOrd="0" presId="urn:microsoft.com/office/officeart/2005/8/layout/venn2"/>
    <dgm:cxn modelId="{0F6B72BF-D78D-4A00-9F9F-45B9B571DCA3}" type="presParOf" srcId="{15DA0658-9E8E-4573-A9D9-5F44E317CF04}" destId="{EFD817CB-4942-4A8D-ABE2-C5A0C9C51FDB}" srcOrd="1" destOrd="0" presId="urn:microsoft.com/office/officeart/2005/8/layout/venn2"/>
    <dgm:cxn modelId="{8454DB19-A7ED-4CEE-B7BA-25A4611FA378}" type="presParOf" srcId="{EFD817CB-4942-4A8D-ABE2-C5A0C9C51FDB}" destId="{D018B024-63CB-4711-8B0D-D5564FCF389E}" srcOrd="0" destOrd="0" presId="urn:microsoft.com/office/officeart/2005/8/layout/venn2"/>
    <dgm:cxn modelId="{643404C7-6DBF-4E41-96C2-F93E1E84DF5A}" type="presParOf" srcId="{EFD817CB-4942-4A8D-ABE2-C5A0C9C51FDB}" destId="{D4C24C47-A374-41B4-8BBE-D969C43DAEA0}" srcOrd="1" destOrd="0" presId="urn:microsoft.com/office/officeart/2005/8/layout/venn2"/>
    <dgm:cxn modelId="{8E9B8E48-20BB-47C7-8F73-5329302AE95D}" type="presParOf" srcId="{15DA0658-9E8E-4573-A9D9-5F44E317CF04}" destId="{1CAAAA44-5617-49B5-86B9-1D54C62BA658}" srcOrd="2" destOrd="0" presId="urn:microsoft.com/office/officeart/2005/8/layout/venn2"/>
    <dgm:cxn modelId="{0592A075-E3D3-49A6-8CC9-ED111FD8B177}" type="presParOf" srcId="{1CAAAA44-5617-49B5-86B9-1D54C62BA658}" destId="{590E9D7C-633E-4570-BC8B-0B78735E4268}" srcOrd="0" destOrd="0" presId="urn:microsoft.com/office/officeart/2005/8/layout/venn2"/>
    <dgm:cxn modelId="{F1714C17-0156-4435-9034-3CE525497280}" type="presParOf" srcId="{1CAAAA44-5617-49B5-86B9-1D54C62BA658}" destId="{4AF372BA-4CC5-45BC-82C4-24EC0590887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2DFA9-46D2-4C5A-93CE-DCB4BAC8016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ADAF3B-5650-4575-BE3C-6950B1888A6E}">
      <dgm:prSet phldrT="[Text]" phldr="0" custT="1"/>
      <dgm:spPr>
        <a:solidFill>
          <a:srgbClr val="D9BFD9"/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000" dirty="0"/>
            <a:t>Nationale </a:t>
          </a:r>
          <a:r>
            <a:rPr lang="en-GB" sz="1000" dirty="0" err="1"/>
            <a:t>Aanpak</a:t>
          </a:r>
          <a:r>
            <a:rPr lang="en-GB" sz="1000" dirty="0"/>
            <a:t> Funderingen</a:t>
          </a:r>
        </a:p>
      </dgm:t>
    </dgm:pt>
    <dgm:pt modelId="{7591AF7C-D17B-47F5-A282-E14DB8DF02F3}" type="parTrans" cxnId="{E4CAABC3-A05C-412C-B50B-2876AECB0BE7}">
      <dgm:prSet/>
      <dgm:spPr/>
      <dgm:t>
        <a:bodyPr/>
        <a:lstStyle/>
        <a:p>
          <a:endParaRPr lang="en-GB" sz="1000"/>
        </a:p>
      </dgm:t>
    </dgm:pt>
    <dgm:pt modelId="{41E4F46D-14DF-415D-95DC-C20D8DA85241}" type="sibTrans" cxnId="{E4CAABC3-A05C-412C-B50B-2876AECB0BE7}">
      <dgm:prSet/>
      <dgm:spPr/>
      <dgm:t>
        <a:bodyPr/>
        <a:lstStyle/>
        <a:p>
          <a:endParaRPr lang="en-GB" sz="1000"/>
        </a:p>
      </dgm:t>
    </dgm:pt>
    <dgm:pt modelId="{7F8472EE-E681-4C77-87A3-4CFB6138E75F}">
      <dgm:prSet phldrT="[Text]" phldr="0" custT="1"/>
      <dgm:spPr>
        <a:solidFill>
          <a:srgbClr val="D9BFD9"/>
        </a:solidFill>
      </dgm:spPr>
      <dgm:t>
        <a:bodyPr/>
        <a:lstStyle/>
        <a:p>
          <a:r>
            <a:rPr lang="en-GB" sz="1000" dirty="0" err="1"/>
            <a:t>Innovatie-programma</a:t>
          </a:r>
          <a:r>
            <a:rPr lang="en-GB" sz="1000" dirty="0"/>
            <a:t> Funderingen</a:t>
          </a:r>
        </a:p>
      </dgm:t>
    </dgm:pt>
    <dgm:pt modelId="{1105F324-5F22-4567-8E5E-173A488FE4FE}" type="parTrans" cxnId="{E6966C30-469C-4846-A240-EE65D15A6C4C}">
      <dgm:prSet/>
      <dgm:spPr/>
      <dgm:t>
        <a:bodyPr/>
        <a:lstStyle/>
        <a:p>
          <a:endParaRPr lang="en-GB" sz="1000"/>
        </a:p>
      </dgm:t>
    </dgm:pt>
    <dgm:pt modelId="{CF2E0DBC-44A9-42B9-91E3-3961EE0691D4}" type="sibTrans" cxnId="{E6966C30-469C-4846-A240-EE65D15A6C4C}">
      <dgm:prSet/>
      <dgm:spPr/>
      <dgm:t>
        <a:bodyPr/>
        <a:lstStyle/>
        <a:p>
          <a:endParaRPr lang="en-GB" sz="1000"/>
        </a:p>
      </dgm:t>
    </dgm:pt>
    <dgm:pt modelId="{D604DF82-3713-48D6-87EE-AA07E49004B3}">
      <dgm:prSet phldrT="[Text]" phldr="0" custT="1"/>
      <dgm:spPr>
        <a:solidFill>
          <a:schemeClr val="accent1"/>
        </a:solidFill>
      </dgm:spPr>
      <dgm:t>
        <a:bodyPr/>
        <a:lstStyle/>
        <a:p>
          <a:r>
            <a:rPr lang="en-GB" sz="1000" dirty="0"/>
            <a:t>Innovatiecall</a:t>
          </a:r>
        </a:p>
      </dgm:t>
    </dgm:pt>
    <dgm:pt modelId="{08A9B981-C76E-47D4-B4AA-AD911533179F}" type="parTrans" cxnId="{FBEC479E-130E-4E6F-B32A-43F79BD4C656}">
      <dgm:prSet/>
      <dgm:spPr/>
      <dgm:t>
        <a:bodyPr/>
        <a:lstStyle/>
        <a:p>
          <a:endParaRPr lang="en-GB" sz="1000"/>
        </a:p>
      </dgm:t>
    </dgm:pt>
    <dgm:pt modelId="{A7DC1321-838C-439A-A387-9457F8E76DA6}" type="sibTrans" cxnId="{FBEC479E-130E-4E6F-B32A-43F79BD4C656}">
      <dgm:prSet/>
      <dgm:spPr/>
      <dgm:t>
        <a:bodyPr/>
        <a:lstStyle/>
        <a:p>
          <a:endParaRPr lang="en-GB" sz="1000"/>
        </a:p>
      </dgm:t>
    </dgm:pt>
    <dgm:pt modelId="{15DA0658-9E8E-4573-A9D9-5F44E317CF04}" type="pres">
      <dgm:prSet presAssocID="{7BA2DFA9-46D2-4C5A-93CE-DCB4BAC80169}" presName="Name0" presStyleCnt="0">
        <dgm:presLayoutVars>
          <dgm:chMax val="7"/>
          <dgm:resizeHandles val="exact"/>
        </dgm:presLayoutVars>
      </dgm:prSet>
      <dgm:spPr/>
    </dgm:pt>
    <dgm:pt modelId="{F89CCA08-0CD3-4AA3-9AFC-7BE88E71D644}" type="pres">
      <dgm:prSet presAssocID="{7BA2DFA9-46D2-4C5A-93CE-DCB4BAC80169}" presName="comp1" presStyleCnt="0"/>
      <dgm:spPr/>
    </dgm:pt>
    <dgm:pt modelId="{DE86AA03-91C7-441B-98E0-ED4FB005A7C6}" type="pres">
      <dgm:prSet presAssocID="{7BA2DFA9-46D2-4C5A-93CE-DCB4BAC80169}" presName="circle1" presStyleLbl="node1" presStyleIdx="0" presStyleCnt="3"/>
      <dgm:spPr/>
    </dgm:pt>
    <dgm:pt modelId="{F3B193F7-8DC0-4383-8145-21C8BDD659CF}" type="pres">
      <dgm:prSet presAssocID="{7BA2DFA9-46D2-4C5A-93CE-DCB4BAC80169}" presName="c1text" presStyleLbl="node1" presStyleIdx="0" presStyleCnt="3">
        <dgm:presLayoutVars>
          <dgm:bulletEnabled val="1"/>
        </dgm:presLayoutVars>
      </dgm:prSet>
      <dgm:spPr/>
    </dgm:pt>
    <dgm:pt modelId="{EFD817CB-4942-4A8D-ABE2-C5A0C9C51FDB}" type="pres">
      <dgm:prSet presAssocID="{7BA2DFA9-46D2-4C5A-93CE-DCB4BAC80169}" presName="comp2" presStyleCnt="0"/>
      <dgm:spPr/>
    </dgm:pt>
    <dgm:pt modelId="{D018B024-63CB-4711-8B0D-D5564FCF389E}" type="pres">
      <dgm:prSet presAssocID="{7BA2DFA9-46D2-4C5A-93CE-DCB4BAC80169}" presName="circle2" presStyleLbl="node1" presStyleIdx="1" presStyleCnt="3"/>
      <dgm:spPr/>
    </dgm:pt>
    <dgm:pt modelId="{D4C24C47-A374-41B4-8BBE-D969C43DAEA0}" type="pres">
      <dgm:prSet presAssocID="{7BA2DFA9-46D2-4C5A-93CE-DCB4BAC80169}" presName="c2text" presStyleLbl="node1" presStyleIdx="1" presStyleCnt="3">
        <dgm:presLayoutVars>
          <dgm:bulletEnabled val="1"/>
        </dgm:presLayoutVars>
      </dgm:prSet>
      <dgm:spPr/>
    </dgm:pt>
    <dgm:pt modelId="{1CAAAA44-5617-49B5-86B9-1D54C62BA658}" type="pres">
      <dgm:prSet presAssocID="{7BA2DFA9-46D2-4C5A-93CE-DCB4BAC80169}" presName="comp3" presStyleCnt="0"/>
      <dgm:spPr/>
    </dgm:pt>
    <dgm:pt modelId="{590E9D7C-633E-4570-BC8B-0B78735E4268}" type="pres">
      <dgm:prSet presAssocID="{7BA2DFA9-46D2-4C5A-93CE-DCB4BAC80169}" presName="circle3" presStyleLbl="node1" presStyleIdx="2" presStyleCnt="3"/>
      <dgm:spPr/>
    </dgm:pt>
    <dgm:pt modelId="{4AF372BA-4CC5-45BC-82C4-24EC0590887B}" type="pres">
      <dgm:prSet presAssocID="{7BA2DFA9-46D2-4C5A-93CE-DCB4BAC80169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AF7C0D-6E00-4D27-B86C-2309E35A7236}" type="presOf" srcId="{D3ADAF3B-5650-4575-BE3C-6950B1888A6E}" destId="{DE86AA03-91C7-441B-98E0-ED4FB005A7C6}" srcOrd="0" destOrd="0" presId="urn:microsoft.com/office/officeart/2005/8/layout/venn2"/>
    <dgm:cxn modelId="{E6966C30-469C-4846-A240-EE65D15A6C4C}" srcId="{7BA2DFA9-46D2-4C5A-93CE-DCB4BAC80169}" destId="{7F8472EE-E681-4C77-87A3-4CFB6138E75F}" srcOrd="1" destOrd="0" parTransId="{1105F324-5F22-4567-8E5E-173A488FE4FE}" sibTransId="{CF2E0DBC-44A9-42B9-91E3-3961EE0691D4}"/>
    <dgm:cxn modelId="{4B587D42-9F84-45FD-8939-2F149C8315D1}" type="presOf" srcId="{D604DF82-3713-48D6-87EE-AA07E49004B3}" destId="{4AF372BA-4CC5-45BC-82C4-24EC0590887B}" srcOrd="1" destOrd="0" presId="urn:microsoft.com/office/officeart/2005/8/layout/venn2"/>
    <dgm:cxn modelId="{FBEC479E-130E-4E6F-B32A-43F79BD4C656}" srcId="{7BA2DFA9-46D2-4C5A-93CE-DCB4BAC80169}" destId="{D604DF82-3713-48D6-87EE-AA07E49004B3}" srcOrd="2" destOrd="0" parTransId="{08A9B981-C76E-47D4-B4AA-AD911533179F}" sibTransId="{A7DC1321-838C-439A-A387-9457F8E76DA6}"/>
    <dgm:cxn modelId="{09F0BBB3-8B87-4831-9568-80BDC4B0FF07}" type="presOf" srcId="{7F8472EE-E681-4C77-87A3-4CFB6138E75F}" destId="{D4C24C47-A374-41B4-8BBE-D969C43DAEA0}" srcOrd="1" destOrd="0" presId="urn:microsoft.com/office/officeart/2005/8/layout/venn2"/>
    <dgm:cxn modelId="{C05897BB-F79A-4696-B10B-01DCC82D687B}" type="presOf" srcId="{D604DF82-3713-48D6-87EE-AA07E49004B3}" destId="{590E9D7C-633E-4570-BC8B-0B78735E4268}" srcOrd="0" destOrd="0" presId="urn:microsoft.com/office/officeart/2005/8/layout/venn2"/>
    <dgm:cxn modelId="{E4CAABC3-A05C-412C-B50B-2876AECB0BE7}" srcId="{7BA2DFA9-46D2-4C5A-93CE-DCB4BAC80169}" destId="{D3ADAF3B-5650-4575-BE3C-6950B1888A6E}" srcOrd="0" destOrd="0" parTransId="{7591AF7C-D17B-47F5-A282-E14DB8DF02F3}" sibTransId="{41E4F46D-14DF-415D-95DC-C20D8DA85241}"/>
    <dgm:cxn modelId="{7A4569C7-C1F5-4C15-AED3-E31F82F0F8A1}" type="presOf" srcId="{7F8472EE-E681-4C77-87A3-4CFB6138E75F}" destId="{D018B024-63CB-4711-8B0D-D5564FCF389E}" srcOrd="0" destOrd="0" presId="urn:microsoft.com/office/officeart/2005/8/layout/venn2"/>
    <dgm:cxn modelId="{E07058CC-7845-4638-A47A-52F3860640F7}" type="presOf" srcId="{D3ADAF3B-5650-4575-BE3C-6950B1888A6E}" destId="{F3B193F7-8DC0-4383-8145-21C8BDD659CF}" srcOrd="1" destOrd="0" presId="urn:microsoft.com/office/officeart/2005/8/layout/venn2"/>
    <dgm:cxn modelId="{288088D6-A62E-4ADD-B41E-3DF437F7C356}" type="presOf" srcId="{7BA2DFA9-46D2-4C5A-93CE-DCB4BAC80169}" destId="{15DA0658-9E8E-4573-A9D9-5F44E317CF04}" srcOrd="0" destOrd="0" presId="urn:microsoft.com/office/officeart/2005/8/layout/venn2"/>
    <dgm:cxn modelId="{B901B608-903F-4E1B-9BB1-4433629F84D8}" type="presParOf" srcId="{15DA0658-9E8E-4573-A9D9-5F44E317CF04}" destId="{F89CCA08-0CD3-4AA3-9AFC-7BE88E71D644}" srcOrd="0" destOrd="0" presId="urn:microsoft.com/office/officeart/2005/8/layout/venn2"/>
    <dgm:cxn modelId="{2F0F5FE2-3232-4508-A835-5A91F1F5283C}" type="presParOf" srcId="{F89CCA08-0CD3-4AA3-9AFC-7BE88E71D644}" destId="{DE86AA03-91C7-441B-98E0-ED4FB005A7C6}" srcOrd="0" destOrd="0" presId="urn:microsoft.com/office/officeart/2005/8/layout/venn2"/>
    <dgm:cxn modelId="{A23BDE61-76AC-4C1D-BDD0-59EE07488B08}" type="presParOf" srcId="{F89CCA08-0CD3-4AA3-9AFC-7BE88E71D644}" destId="{F3B193F7-8DC0-4383-8145-21C8BDD659CF}" srcOrd="1" destOrd="0" presId="urn:microsoft.com/office/officeart/2005/8/layout/venn2"/>
    <dgm:cxn modelId="{0F6B72BF-D78D-4A00-9F9F-45B9B571DCA3}" type="presParOf" srcId="{15DA0658-9E8E-4573-A9D9-5F44E317CF04}" destId="{EFD817CB-4942-4A8D-ABE2-C5A0C9C51FDB}" srcOrd="1" destOrd="0" presId="urn:microsoft.com/office/officeart/2005/8/layout/venn2"/>
    <dgm:cxn modelId="{8454DB19-A7ED-4CEE-B7BA-25A4611FA378}" type="presParOf" srcId="{EFD817CB-4942-4A8D-ABE2-C5A0C9C51FDB}" destId="{D018B024-63CB-4711-8B0D-D5564FCF389E}" srcOrd="0" destOrd="0" presId="urn:microsoft.com/office/officeart/2005/8/layout/venn2"/>
    <dgm:cxn modelId="{643404C7-6DBF-4E41-96C2-F93E1E84DF5A}" type="presParOf" srcId="{EFD817CB-4942-4A8D-ABE2-C5A0C9C51FDB}" destId="{D4C24C47-A374-41B4-8BBE-D969C43DAEA0}" srcOrd="1" destOrd="0" presId="urn:microsoft.com/office/officeart/2005/8/layout/venn2"/>
    <dgm:cxn modelId="{8E9B8E48-20BB-47C7-8F73-5329302AE95D}" type="presParOf" srcId="{15DA0658-9E8E-4573-A9D9-5F44E317CF04}" destId="{1CAAAA44-5617-49B5-86B9-1D54C62BA658}" srcOrd="2" destOrd="0" presId="urn:microsoft.com/office/officeart/2005/8/layout/venn2"/>
    <dgm:cxn modelId="{0592A075-E3D3-49A6-8CC9-ED111FD8B177}" type="presParOf" srcId="{1CAAAA44-5617-49B5-86B9-1D54C62BA658}" destId="{590E9D7C-633E-4570-BC8B-0B78735E4268}" srcOrd="0" destOrd="0" presId="urn:microsoft.com/office/officeart/2005/8/layout/venn2"/>
    <dgm:cxn modelId="{F1714C17-0156-4435-9034-3CE525497280}" type="presParOf" srcId="{1CAAAA44-5617-49B5-86B9-1D54C62BA658}" destId="{4AF372BA-4CC5-45BC-82C4-24EC0590887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6AA03-91C7-441B-98E0-ED4FB005A7C6}">
      <dsp:nvSpPr>
        <dsp:cNvPr id="0" name=""/>
        <dsp:cNvSpPr/>
      </dsp:nvSpPr>
      <dsp:spPr>
        <a:xfrm>
          <a:off x="1417184" y="0"/>
          <a:ext cx="3248963" cy="324896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Nationale </a:t>
          </a:r>
          <a:r>
            <a:rPr lang="en-GB" sz="1000" kern="1200" dirty="0" err="1"/>
            <a:t>Aanpak</a:t>
          </a:r>
          <a:r>
            <a:rPr lang="en-GB" sz="1000" kern="1200" dirty="0"/>
            <a:t> Funderingen</a:t>
          </a:r>
        </a:p>
      </dsp:txBody>
      <dsp:txXfrm>
        <a:off x="2473909" y="162448"/>
        <a:ext cx="1135512" cy="487344"/>
      </dsp:txXfrm>
    </dsp:sp>
    <dsp:sp modelId="{D018B024-63CB-4711-8B0D-D5564FCF389E}">
      <dsp:nvSpPr>
        <dsp:cNvPr id="0" name=""/>
        <dsp:cNvSpPr/>
      </dsp:nvSpPr>
      <dsp:spPr>
        <a:xfrm>
          <a:off x="1823304" y="812240"/>
          <a:ext cx="2436722" cy="2436722"/>
        </a:xfrm>
        <a:prstGeom prst="ellipse">
          <a:avLst/>
        </a:prstGeom>
        <a:solidFill>
          <a:srgbClr val="D9B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Innovatie-programma</a:t>
          </a:r>
          <a:r>
            <a:rPr lang="en-GB" sz="1000" kern="1200" dirty="0"/>
            <a:t> Funderingen</a:t>
          </a:r>
        </a:p>
      </dsp:txBody>
      <dsp:txXfrm>
        <a:off x="2473909" y="964535"/>
        <a:ext cx="1135512" cy="456885"/>
      </dsp:txXfrm>
    </dsp:sp>
    <dsp:sp modelId="{590E9D7C-633E-4570-BC8B-0B78735E4268}">
      <dsp:nvSpPr>
        <dsp:cNvPr id="0" name=""/>
        <dsp:cNvSpPr/>
      </dsp:nvSpPr>
      <dsp:spPr>
        <a:xfrm>
          <a:off x="2229425" y="1624481"/>
          <a:ext cx="1624481" cy="1624481"/>
        </a:xfrm>
        <a:prstGeom prst="ellipse">
          <a:avLst/>
        </a:prstGeom>
        <a:solidFill>
          <a:srgbClr val="D9B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Innovatiecall</a:t>
          </a:r>
        </a:p>
      </dsp:txBody>
      <dsp:txXfrm>
        <a:off x="2467325" y="2030601"/>
        <a:ext cx="1148681" cy="8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6AA03-91C7-441B-98E0-ED4FB005A7C6}">
      <dsp:nvSpPr>
        <dsp:cNvPr id="0" name=""/>
        <dsp:cNvSpPr/>
      </dsp:nvSpPr>
      <dsp:spPr>
        <a:xfrm>
          <a:off x="1417184" y="0"/>
          <a:ext cx="3248963" cy="3248963"/>
        </a:xfrm>
        <a:prstGeom prst="ellipse">
          <a:avLst/>
        </a:prstGeom>
        <a:solidFill>
          <a:srgbClr val="D9BFD9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Nationale </a:t>
          </a:r>
          <a:r>
            <a:rPr lang="en-GB" sz="1000" kern="1200" dirty="0" err="1"/>
            <a:t>Aanpak</a:t>
          </a:r>
          <a:r>
            <a:rPr lang="en-GB" sz="1000" kern="1200" dirty="0"/>
            <a:t> Funderingen</a:t>
          </a:r>
        </a:p>
      </dsp:txBody>
      <dsp:txXfrm>
        <a:off x="2473909" y="162448"/>
        <a:ext cx="1135512" cy="487344"/>
      </dsp:txXfrm>
    </dsp:sp>
    <dsp:sp modelId="{D018B024-63CB-4711-8B0D-D5564FCF389E}">
      <dsp:nvSpPr>
        <dsp:cNvPr id="0" name=""/>
        <dsp:cNvSpPr/>
      </dsp:nvSpPr>
      <dsp:spPr>
        <a:xfrm>
          <a:off x="1823304" y="812240"/>
          <a:ext cx="2436722" cy="243672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Innovatie-programma</a:t>
          </a:r>
          <a:r>
            <a:rPr lang="en-GB" sz="1000" kern="1200" dirty="0"/>
            <a:t> Funderingen</a:t>
          </a:r>
        </a:p>
      </dsp:txBody>
      <dsp:txXfrm>
        <a:off x="2473909" y="964535"/>
        <a:ext cx="1135512" cy="456885"/>
      </dsp:txXfrm>
    </dsp:sp>
    <dsp:sp modelId="{590E9D7C-633E-4570-BC8B-0B78735E4268}">
      <dsp:nvSpPr>
        <dsp:cNvPr id="0" name=""/>
        <dsp:cNvSpPr/>
      </dsp:nvSpPr>
      <dsp:spPr>
        <a:xfrm>
          <a:off x="2229425" y="1624481"/>
          <a:ext cx="1624481" cy="1624481"/>
        </a:xfrm>
        <a:prstGeom prst="ellipse">
          <a:avLst/>
        </a:prstGeom>
        <a:solidFill>
          <a:srgbClr val="D9B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Innovatiecall</a:t>
          </a:r>
        </a:p>
      </dsp:txBody>
      <dsp:txXfrm>
        <a:off x="2467325" y="2030601"/>
        <a:ext cx="1148681" cy="81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6AA03-91C7-441B-98E0-ED4FB005A7C6}">
      <dsp:nvSpPr>
        <dsp:cNvPr id="0" name=""/>
        <dsp:cNvSpPr/>
      </dsp:nvSpPr>
      <dsp:spPr>
        <a:xfrm>
          <a:off x="1417184" y="0"/>
          <a:ext cx="3248963" cy="3248963"/>
        </a:xfrm>
        <a:prstGeom prst="ellipse">
          <a:avLst/>
        </a:prstGeom>
        <a:solidFill>
          <a:srgbClr val="D9BFD9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Nationale </a:t>
          </a:r>
          <a:r>
            <a:rPr lang="en-GB" sz="1000" kern="1200" dirty="0" err="1"/>
            <a:t>Aanpak</a:t>
          </a:r>
          <a:r>
            <a:rPr lang="en-GB" sz="1000" kern="1200" dirty="0"/>
            <a:t> Funderingen</a:t>
          </a:r>
        </a:p>
      </dsp:txBody>
      <dsp:txXfrm>
        <a:off x="2473909" y="162448"/>
        <a:ext cx="1135512" cy="487344"/>
      </dsp:txXfrm>
    </dsp:sp>
    <dsp:sp modelId="{D018B024-63CB-4711-8B0D-D5564FCF389E}">
      <dsp:nvSpPr>
        <dsp:cNvPr id="0" name=""/>
        <dsp:cNvSpPr/>
      </dsp:nvSpPr>
      <dsp:spPr>
        <a:xfrm>
          <a:off x="1823304" y="812240"/>
          <a:ext cx="2436722" cy="2436722"/>
        </a:xfrm>
        <a:prstGeom prst="ellipse">
          <a:avLst/>
        </a:prstGeom>
        <a:solidFill>
          <a:srgbClr val="D9B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Innovatie-programma</a:t>
          </a:r>
          <a:r>
            <a:rPr lang="en-GB" sz="1000" kern="1200" dirty="0"/>
            <a:t> Funderingen</a:t>
          </a:r>
        </a:p>
      </dsp:txBody>
      <dsp:txXfrm>
        <a:off x="2473909" y="964535"/>
        <a:ext cx="1135512" cy="456885"/>
      </dsp:txXfrm>
    </dsp:sp>
    <dsp:sp modelId="{590E9D7C-633E-4570-BC8B-0B78735E4268}">
      <dsp:nvSpPr>
        <dsp:cNvPr id="0" name=""/>
        <dsp:cNvSpPr/>
      </dsp:nvSpPr>
      <dsp:spPr>
        <a:xfrm>
          <a:off x="2229425" y="1624481"/>
          <a:ext cx="1624481" cy="1624481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Innovatiecall</a:t>
          </a:r>
        </a:p>
      </dsp:txBody>
      <dsp:txXfrm>
        <a:off x="2467325" y="2030601"/>
        <a:ext cx="1148681" cy="8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13-4-2026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13-4-2026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84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A894-7E46-FDAB-B92F-389783060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BBF6DF-5FA8-9320-02AC-4BA9F0AD8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25B9D-3180-8055-A9F0-F36F818F4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86892-8555-5B51-0D50-B413C5C19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25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AB2B-29B2-27CE-0588-4B266E8E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8A14C-B891-F27F-D065-1022AF6B4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CC1A1-FEE6-915F-D235-4E5ACF727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95A71-A95B-5C99-E7FF-64E304110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5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3F609-BFEF-364F-F5E8-1D9920A2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B4E61-2C00-4070-E426-FE4EFC5C9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AF113-F674-2D89-3C9D-74FA796D6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C64A-43DC-0B6D-C191-22D0CD14D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7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7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7FA8C-FA3D-2D42-2F44-E73A7E80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7081D-61FE-71BB-F588-F92B6285E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3A4C9-D16B-EF1E-C5F1-FF69DB395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1. De grootste bottleneck is niet AI-technologie maar sectorcultuur en besluitvorming</a:t>
            </a:r>
          </a:p>
          <a:p>
            <a:r>
              <a:rPr lang="nl-NL" dirty="0"/>
              <a:t>Organisaties in de bouw en infra adopteren AI traag omdat besluitvorming versnipperd is, projecten per definitie tijdelijk zijn en verantwoordelijkheden diffuus liggen. Dat verklaart waarom 90–95% van AI-initiatieven blijft steken. De serie benadrukt dat </a:t>
            </a:r>
            <a:r>
              <a:rPr lang="nl-NL" i="1" dirty="0"/>
              <a:t>het doorbreken van bestuurlijke en organisatorische silo’s</a:t>
            </a:r>
            <a:r>
              <a:rPr lang="nl-NL" dirty="0"/>
              <a:t> de échte productiviteitswinst oplevert.</a:t>
            </a:r>
          </a:p>
          <a:p>
            <a:br>
              <a:rPr lang="nl-NL" dirty="0"/>
            </a:br>
            <a:endParaRPr lang="nl-NL" dirty="0"/>
          </a:p>
          <a:p>
            <a:r>
              <a:rPr lang="nl-NL" b="1" dirty="0"/>
              <a:t>2. AI werkt pas wanneer data- en informatiestromen </a:t>
            </a:r>
            <a:r>
              <a:rPr lang="nl-NL" b="1" dirty="0" err="1"/>
              <a:t>projectoverstijgend</a:t>
            </a:r>
            <a:r>
              <a:rPr lang="nl-NL" b="1" dirty="0"/>
              <a:t> worden georganiseerd</a:t>
            </a:r>
          </a:p>
          <a:p>
            <a:r>
              <a:rPr lang="nl-NL" dirty="0"/>
              <a:t>Alle sprekers benadrukken hetzelfde: losse projectdata is waardeloos. Rijkswaterstaat en </a:t>
            </a:r>
            <a:r>
              <a:rPr lang="nl-NL" dirty="0" err="1"/>
              <a:t>Deltares</a:t>
            </a:r>
            <a:r>
              <a:rPr lang="nl-NL" dirty="0"/>
              <a:t> delen dat </a:t>
            </a:r>
            <a:r>
              <a:rPr lang="nl-NL" i="1" dirty="0"/>
              <a:t>sectorbrede standaarden en continue datastromen</a:t>
            </a:r>
            <a:r>
              <a:rPr lang="nl-NL" dirty="0"/>
              <a:t> essentieel zijn. Pas wanneer modellen, sensordata en ontwerpdata herbruikbaar worden gemaakt, kan AI robuust voorspellen en versnellen.</a:t>
            </a:r>
          </a:p>
          <a:p>
            <a:br>
              <a:rPr lang="nl-NL" dirty="0"/>
            </a:br>
            <a:endParaRPr lang="nl-NL" dirty="0"/>
          </a:p>
          <a:p>
            <a:r>
              <a:rPr lang="nl-NL" b="1" dirty="0"/>
              <a:t>3. De bouwsector onderschat structureel hoeveel tijd wordt verspild aan zoeken, controleren en interpreteren van informatie</a:t>
            </a:r>
          </a:p>
          <a:p>
            <a:r>
              <a:rPr lang="nl-NL" dirty="0"/>
              <a:t>Uit meerdere afleveringen blijkt dat een groot deel van de productiviteitswinst juist zit in het automatiseren van documentatie: tekeningen, contracten, eisen, rapporten. AI elimineert niet alleen repetitief werk, maar vermindert fouten die ontstaan door </a:t>
            </a:r>
            <a:r>
              <a:rPr lang="nl-NL" i="1" dirty="0"/>
              <a:t>informatiefragmentatie</a:t>
            </a:r>
            <a:r>
              <a:rPr lang="nl-NL" dirty="0"/>
              <a:t>, een typisch probleem in bouw en infra.</a:t>
            </a:r>
          </a:p>
          <a:p>
            <a:br>
              <a:rPr lang="nl-NL" dirty="0"/>
            </a:br>
            <a:endParaRPr lang="nl-NL" dirty="0"/>
          </a:p>
          <a:p>
            <a:r>
              <a:rPr lang="nl-NL" b="1" dirty="0"/>
              <a:t>4. AI versnelt leren in complexe omgevingen — vooral waar rekenmodellen traditioneel traag zijn</a:t>
            </a:r>
          </a:p>
          <a:p>
            <a:r>
              <a:rPr lang="nl-NL" dirty="0" err="1"/>
              <a:t>Deltares</a:t>
            </a:r>
            <a:r>
              <a:rPr lang="nl-NL" dirty="0"/>
              <a:t> laat zien dat AI vooral waardevol is in domeinen waar traditionele simulaties uren duren (waterveiligheid, ondergrond, infrastructuur). Door te leren van historische berekeningen kunnen modellen worden “gecomprimeerd” tot milliseconden-responstijden. Inzicht: </a:t>
            </a:r>
            <a:r>
              <a:rPr lang="nl-NL" i="1" dirty="0"/>
              <a:t>AI is geen vervanging van domeinkennis maar een versneller van </a:t>
            </a:r>
            <a:r>
              <a:rPr lang="nl-NL" i="1" dirty="0" err="1"/>
              <a:t>datagedreven</a:t>
            </a:r>
            <a:r>
              <a:rPr lang="nl-NL" i="1" dirty="0"/>
              <a:t> ontwerpprocessen.</a:t>
            </a:r>
            <a:endParaRPr lang="nl-NL" dirty="0"/>
          </a:p>
          <a:p>
            <a:br>
              <a:rPr lang="nl-NL" dirty="0"/>
            </a:br>
            <a:endParaRPr lang="nl-NL" dirty="0"/>
          </a:p>
          <a:p>
            <a:r>
              <a:rPr lang="nl-NL" b="1" dirty="0"/>
              <a:t>5. Sectorbrede samenwerking is noodzakelijk omdat individuele organisaties te klein zijn om AI-oplossingen alleen te dragen</a:t>
            </a:r>
          </a:p>
          <a:p>
            <a:r>
              <a:rPr lang="nl-NL" dirty="0"/>
              <a:t>Een terugkerend thema: de bouw werkt projectmatig, versnipperd en heeft te weinig schaal per organisatie. De podcast toont dat gezamenlijke dataplatforms, gedeelde standaarden en cross-organisatorische pilots (zoals tussen marktpartijen en RWS) de enige route zijn naar volwassen AI. AI kan pas opschalen als </a:t>
            </a:r>
            <a:r>
              <a:rPr lang="nl-NL" i="1" dirty="0"/>
              <a:t>de sector als één systeem gaat opereren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D1F9-1119-2D6C-51C1-C16F7DA2D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03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C4B6-637B-1C9A-3788-8D3B329C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ACA3C-2ADE-CE85-75A6-19B906600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2C222-F175-B724-BBC8-EB3D5D8DB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4F2AA-15DE-2E93-2707-485819F54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53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B7DA7-78A4-15CA-C732-4F8E04ED6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D37AB-1529-87BC-4523-9215555F8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27EF6F-6EA4-CD07-B17F-ECD1E3B93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C3DE-082E-9B9E-432C-79C121A41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35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dia]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JU 1  [PHJU] (JU-Free)">
            <a:extLst>
              <a:ext uri="{FF2B5EF4-FFF2-40B4-BE49-F238E27FC236}">
                <a16:creationId xmlns:a16="http://schemas.microsoft.com/office/drawing/2014/main" id="{0AACF3AE-DAC1-003D-C191-4E60F71E1C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207714" y="0"/>
            <a:ext cx="6985486" cy="6858000"/>
          </a:xfrm>
          <a:custGeom>
            <a:avLst/>
            <a:gdLst>
              <a:gd name="connsiteX0" fmla="*/ 1660766 w 6985486"/>
              <a:gd name="connsiteY0" fmla="*/ 0 h 6858000"/>
              <a:gd name="connsiteX1" fmla="*/ 6985486 w 6985486"/>
              <a:gd name="connsiteY1" fmla="*/ 0 h 6858000"/>
              <a:gd name="connsiteX2" fmla="*/ 6985486 w 6985486"/>
              <a:gd name="connsiteY2" fmla="*/ 6858000 h 6858000"/>
              <a:gd name="connsiteX3" fmla="*/ 6984287 w 6985486"/>
              <a:gd name="connsiteY3" fmla="*/ 6858000 h 6858000"/>
              <a:gd name="connsiteX4" fmla="*/ 6984287 w 6985486"/>
              <a:gd name="connsiteY4" fmla="*/ 6827714 h 6858000"/>
              <a:gd name="connsiteX5" fmla="*/ 6984287 w 6985486"/>
              <a:gd name="connsiteY5" fmla="*/ 6805613 h 6858000"/>
              <a:gd name="connsiteX6" fmla="*/ 6916025 w 6985486"/>
              <a:gd name="connsiteY6" fmla="*/ 6858000 h 6858000"/>
              <a:gd name="connsiteX7" fmla="*/ 1723311 w 6985486"/>
              <a:gd name="connsiteY7" fmla="*/ 6858000 h 6858000"/>
              <a:gd name="connsiteX8" fmla="*/ 0 w 6985486"/>
              <a:gd name="connsiteY8" fmla="*/ 3404870 h 6858000"/>
              <a:gd name="connsiteX9" fmla="*/ 1660766 w 698548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5486" h="6858000">
                <a:moveTo>
                  <a:pt x="1660766" y="0"/>
                </a:moveTo>
                <a:lnTo>
                  <a:pt x="6985486" y="0"/>
                </a:lnTo>
                <a:lnTo>
                  <a:pt x="6985486" y="6858000"/>
                </a:lnTo>
                <a:lnTo>
                  <a:pt x="6984287" y="6858000"/>
                </a:lnTo>
                <a:lnTo>
                  <a:pt x="6984287" y="6827714"/>
                </a:lnTo>
                <a:cubicBezTo>
                  <a:pt x="6984287" y="6805613"/>
                  <a:pt x="6984287" y="6805613"/>
                  <a:pt x="6984287" y="6805613"/>
                </a:cubicBezTo>
                <a:lnTo>
                  <a:pt x="6916025" y="6858000"/>
                </a:lnTo>
                <a:lnTo>
                  <a:pt x="1723311" y="6858000"/>
                </a:lnTo>
                <a:cubicBezTo>
                  <a:pt x="676562" y="6069647"/>
                  <a:pt x="0" y="4816157"/>
                  <a:pt x="0" y="3404870"/>
                </a:cubicBezTo>
                <a:cubicBezTo>
                  <a:pt x="0" y="2021840"/>
                  <a:pt x="649892" y="790575"/>
                  <a:pt x="1660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8000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hier en voeg via Invoegen | Afbeeldingen </a:t>
            </a:r>
            <a:br>
              <a:rPr lang="nl-NL"/>
            </a:br>
            <a:r>
              <a:rPr lang="nl-NL"/>
              <a:t>een afbeelding in]</a:t>
            </a:r>
          </a:p>
        </p:txBody>
      </p:sp>
      <p:sp>
        <p:nvSpPr>
          <p:cNvPr id="18" name="Frame 2 (JU-Free)">
            <a:extLst>
              <a:ext uri="{FF2B5EF4-FFF2-40B4-BE49-F238E27FC236}">
                <a16:creationId xmlns:a16="http://schemas.microsoft.com/office/drawing/2014/main" id="{4549FAC0-D7F2-E153-D7C8-5B85715E7067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527675" y="215900"/>
            <a:ext cx="6664325" cy="6642100"/>
          </a:xfrm>
          <a:custGeom>
            <a:avLst/>
            <a:gdLst>
              <a:gd name="T0" fmla="*/ 16289 w 20995"/>
              <a:gd name="T1" fmla="*/ 20920 h 20920"/>
              <a:gd name="T2" fmla="*/ 20995 w 20995"/>
              <a:gd name="T3" fmla="*/ 18202 h 20920"/>
              <a:gd name="T4" fmla="*/ 20995 w 20995"/>
              <a:gd name="T5" fmla="*/ 18248 h 20920"/>
              <a:gd name="T6" fmla="*/ 16369 w 20995"/>
              <a:gd name="T7" fmla="*/ 20920 h 20920"/>
              <a:gd name="T8" fmla="*/ 16289 w 20995"/>
              <a:gd name="T9" fmla="*/ 20920 h 20920"/>
              <a:gd name="T10" fmla="*/ 12319 w 20995"/>
              <a:gd name="T11" fmla="*/ 46 h 20920"/>
              <a:gd name="T12" fmla="*/ 2305 w 20995"/>
              <a:gd name="T13" fmla="*/ 5828 h 20920"/>
              <a:gd name="T14" fmla="*/ 12318 w 20995"/>
              <a:gd name="T15" fmla="*/ 11537 h 20920"/>
              <a:gd name="T16" fmla="*/ 20995 w 20995"/>
              <a:gd name="T17" fmla="*/ 6593 h 20920"/>
              <a:gd name="T18" fmla="*/ 20995 w 20995"/>
              <a:gd name="T19" fmla="*/ 6639 h 20920"/>
              <a:gd name="T20" fmla="*/ 12327 w 20995"/>
              <a:gd name="T21" fmla="*/ 11578 h 20920"/>
              <a:gd name="T22" fmla="*/ 12321 w 20995"/>
              <a:gd name="T23" fmla="*/ 11584 h 20920"/>
              <a:gd name="T24" fmla="*/ 2312 w 20995"/>
              <a:gd name="T25" fmla="*/ 17435 h 20920"/>
              <a:gd name="T26" fmla="*/ 8348 w 20995"/>
              <a:gd name="T27" fmla="*/ 20920 h 20920"/>
              <a:gd name="T28" fmla="*/ 8268 w 20995"/>
              <a:gd name="T29" fmla="*/ 20920 h 20920"/>
              <a:gd name="T30" fmla="*/ 2272 w 20995"/>
              <a:gd name="T31" fmla="*/ 17458 h 20920"/>
              <a:gd name="T32" fmla="*/ 33 w 20995"/>
              <a:gd name="T33" fmla="*/ 18768 h 20920"/>
              <a:gd name="T34" fmla="*/ 23 w 20995"/>
              <a:gd name="T35" fmla="*/ 18770 h 20920"/>
              <a:gd name="T36" fmla="*/ 6 w 20995"/>
              <a:gd name="T37" fmla="*/ 18760 h 20920"/>
              <a:gd name="T38" fmla="*/ 13 w 20995"/>
              <a:gd name="T39" fmla="*/ 18733 h 20920"/>
              <a:gd name="T40" fmla="*/ 2247 w 20995"/>
              <a:gd name="T41" fmla="*/ 17427 h 20920"/>
              <a:gd name="T42" fmla="*/ 2247 w 20995"/>
              <a:gd name="T43" fmla="*/ 5815 h 20920"/>
              <a:gd name="T44" fmla="*/ 2257 w 20995"/>
              <a:gd name="T45" fmla="*/ 5809 h 20920"/>
              <a:gd name="T46" fmla="*/ 12319 w 20995"/>
              <a:gd name="T47" fmla="*/ 0 h 20920"/>
              <a:gd name="T48" fmla="*/ 12329 w 20995"/>
              <a:gd name="T49" fmla="*/ 6 h 20920"/>
              <a:gd name="T50" fmla="*/ 20995 w 20995"/>
              <a:gd name="T51" fmla="*/ 5009 h 20920"/>
              <a:gd name="T52" fmla="*/ 20995 w 20995"/>
              <a:gd name="T53" fmla="*/ 5055 h 20920"/>
              <a:gd name="T54" fmla="*/ 12319 w 20995"/>
              <a:gd name="T55" fmla="*/ 46 h 20920"/>
              <a:gd name="T56" fmla="*/ 2287 w 20995"/>
              <a:gd name="T57" fmla="*/ 5864 h 20920"/>
              <a:gd name="T58" fmla="*/ 2287 w 20995"/>
              <a:gd name="T59" fmla="*/ 17403 h 20920"/>
              <a:gd name="T60" fmla="*/ 12280 w 20995"/>
              <a:gd name="T61" fmla="*/ 11561 h 20920"/>
              <a:gd name="T62" fmla="*/ 2287 w 20995"/>
              <a:gd name="T63" fmla="*/ 5864 h 20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95" h="20920">
                <a:moveTo>
                  <a:pt x="16289" y="20920"/>
                </a:moveTo>
                <a:cubicBezTo>
                  <a:pt x="20995" y="18202"/>
                  <a:pt x="20995" y="18202"/>
                  <a:pt x="20995" y="18202"/>
                </a:cubicBezTo>
                <a:cubicBezTo>
                  <a:pt x="20995" y="18248"/>
                  <a:pt x="20995" y="18248"/>
                  <a:pt x="20995" y="18248"/>
                </a:cubicBezTo>
                <a:cubicBezTo>
                  <a:pt x="16369" y="20920"/>
                  <a:pt x="16369" y="20920"/>
                  <a:pt x="16369" y="20920"/>
                </a:cubicBezTo>
                <a:lnTo>
                  <a:pt x="16289" y="20920"/>
                </a:lnTo>
                <a:close/>
                <a:moveTo>
                  <a:pt x="12319" y="46"/>
                </a:moveTo>
                <a:cubicBezTo>
                  <a:pt x="2305" y="5828"/>
                  <a:pt x="2305" y="5828"/>
                  <a:pt x="2305" y="5828"/>
                </a:cubicBezTo>
                <a:cubicBezTo>
                  <a:pt x="12318" y="11537"/>
                  <a:pt x="12318" y="11537"/>
                  <a:pt x="12318" y="11537"/>
                </a:cubicBezTo>
                <a:cubicBezTo>
                  <a:pt x="20995" y="6593"/>
                  <a:pt x="20995" y="6593"/>
                  <a:pt x="20995" y="6593"/>
                </a:cubicBezTo>
                <a:cubicBezTo>
                  <a:pt x="20995" y="6639"/>
                  <a:pt x="20995" y="6639"/>
                  <a:pt x="20995" y="6639"/>
                </a:cubicBezTo>
                <a:cubicBezTo>
                  <a:pt x="12327" y="11578"/>
                  <a:pt x="12327" y="11578"/>
                  <a:pt x="12327" y="11578"/>
                </a:cubicBezTo>
                <a:cubicBezTo>
                  <a:pt x="12325" y="11581"/>
                  <a:pt x="12323" y="11582"/>
                  <a:pt x="12321" y="11584"/>
                </a:cubicBezTo>
                <a:cubicBezTo>
                  <a:pt x="2312" y="17435"/>
                  <a:pt x="2312" y="17435"/>
                  <a:pt x="2312" y="17435"/>
                </a:cubicBezTo>
                <a:cubicBezTo>
                  <a:pt x="8348" y="20920"/>
                  <a:pt x="8348" y="20920"/>
                  <a:pt x="8348" y="20920"/>
                </a:cubicBezTo>
                <a:cubicBezTo>
                  <a:pt x="8268" y="20920"/>
                  <a:pt x="8268" y="20920"/>
                  <a:pt x="8268" y="20920"/>
                </a:cubicBezTo>
                <a:cubicBezTo>
                  <a:pt x="2272" y="17458"/>
                  <a:pt x="2272" y="17458"/>
                  <a:pt x="2272" y="17458"/>
                </a:cubicBezTo>
                <a:cubicBezTo>
                  <a:pt x="33" y="18768"/>
                  <a:pt x="33" y="18768"/>
                  <a:pt x="33" y="18768"/>
                </a:cubicBezTo>
                <a:cubicBezTo>
                  <a:pt x="30" y="18769"/>
                  <a:pt x="26" y="18770"/>
                  <a:pt x="23" y="18770"/>
                </a:cubicBezTo>
                <a:cubicBezTo>
                  <a:pt x="16" y="18770"/>
                  <a:pt x="9" y="18767"/>
                  <a:pt x="6" y="18760"/>
                </a:cubicBezTo>
                <a:cubicBezTo>
                  <a:pt x="0" y="18751"/>
                  <a:pt x="3" y="18739"/>
                  <a:pt x="13" y="18733"/>
                </a:cubicBezTo>
                <a:cubicBezTo>
                  <a:pt x="2247" y="17427"/>
                  <a:pt x="2247" y="17427"/>
                  <a:pt x="2247" y="17427"/>
                </a:cubicBezTo>
                <a:cubicBezTo>
                  <a:pt x="2247" y="5815"/>
                  <a:pt x="2247" y="5815"/>
                  <a:pt x="2247" y="5815"/>
                </a:cubicBezTo>
                <a:cubicBezTo>
                  <a:pt x="2257" y="5809"/>
                  <a:pt x="2257" y="5809"/>
                  <a:pt x="2257" y="5809"/>
                </a:cubicBezTo>
                <a:cubicBezTo>
                  <a:pt x="12319" y="0"/>
                  <a:pt x="12319" y="0"/>
                  <a:pt x="12319" y="0"/>
                </a:cubicBezTo>
                <a:cubicBezTo>
                  <a:pt x="12329" y="6"/>
                  <a:pt x="12329" y="6"/>
                  <a:pt x="12329" y="6"/>
                </a:cubicBezTo>
                <a:cubicBezTo>
                  <a:pt x="20995" y="5009"/>
                  <a:pt x="20995" y="5009"/>
                  <a:pt x="20995" y="5009"/>
                </a:cubicBezTo>
                <a:cubicBezTo>
                  <a:pt x="20995" y="5055"/>
                  <a:pt x="20995" y="5055"/>
                  <a:pt x="20995" y="5055"/>
                </a:cubicBezTo>
                <a:lnTo>
                  <a:pt x="12319" y="46"/>
                </a:lnTo>
                <a:close/>
                <a:moveTo>
                  <a:pt x="2287" y="5864"/>
                </a:moveTo>
                <a:cubicBezTo>
                  <a:pt x="2287" y="17403"/>
                  <a:pt x="2287" y="17403"/>
                  <a:pt x="2287" y="17403"/>
                </a:cubicBezTo>
                <a:cubicBezTo>
                  <a:pt x="12280" y="11561"/>
                  <a:pt x="12280" y="11561"/>
                  <a:pt x="12280" y="11561"/>
                </a:cubicBezTo>
                <a:lnTo>
                  <a:pt x="2287" y="5864"/>
                </a:lnTo>
                <a:close/>
              </a:path>
            </a:pathLst>
          </a:custGeom>
          <a:solidFill>
            <a:srgbClr val="E4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35000"/>
              </a:lnSpc>
              <a:spcBef>
                <a:spcPts val="2400"/>
              </a:spcBef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</a:p>
        </p:txBody>
      </p:sp>
      <p:sp>
        <p:nvSpPr>
          <p:cNvPr id="24" name="Frame 3 (JU-Free)">
            <a:extLst>
              <a:ext uri="{FF2B5EF4-FFF2-40B4-BE49-F238E27FC236}">
                <a16:creationId xmlns:a16="http://schemas.microsoft.com/office/drawing/2014/main" id="{7B0794FD-6D65-E43F-084F-CCFADF3171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37328" y="3788966"/>
            <a:ext cx="195959" cy="196069"/>
          </a:xfrm>
          <a:custGeom>
            <a:avLst/>
            <a:gdLst>
              <a:gd name="connsiteX0" fmla="*/ 85848 w 195959"/>
              <a:gd name="connsiteY0" fmla="*/ 752 h 196069"/>
              <a:gd name="connsiteX1" fmla="*/ 182873 w 195959"/>
              <a:gd name="connsiteY1" fmla="*/ 49154 h 196069"/>
              <a:gd name="connsiteX2" fmla="*/ 146945 w 195959"/>
              <a:gd name="connsiteY2" fmla="*/ 182884 h 196069"/>
              <a:gd name="connsiteX3" fmla="*/ 13087 w 195959"/>
              <a:gd name="connsiteY3" fmla="*/ 147223 h 196069"/>
              <a:gd name="connsiteX4" fmla="*/ 49015 w 195959"/>
              <a:gd name="connsiteY4" fmla="*/ 13174 h 196069"/>
              <a:gd name="connsiteX5" fmla="*/ 85848 w 195959"/>
              <a:gd name="connsiteY5" fmla="*/ 752 h 1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59" h="196069">
                <a:moveTo>
                  <a:pt x="85848" y="752"/>
                </a:moveTo>
                <a:cubicBezTo>
                  <a:pt x="123734" y="-3980"/>
                  <a:pt x="162603" y="13811"/>
                  <a:pt x="182873" y="49154"/>
                </a:cubicBezTo>
                <a:cubicBezTo>
                  <a:pt x="209899" y="95960"/>
                  <a:pt x="193683" y="155819"/>
                  <a:pt x="146945" y="182884"/>
                </a:cubicBezTo>
                <a:cubicBezTo>
                  <a:pt x="100206" y="209948"/>
                  <a:pt x="40113" y="194028"/>
                  <a:pt x="13087" y="147223"/>
                </a:cubicBezTo>
                <a:cubicBezTo>
                  <a:pt x="-13939" y="100099"/>
                  <a:pt x="2277" y="40239"/>
                  <a:pt x="49015" y="13174"/>
                </a:cubicBezTo>
                <a:cubicBezTo>
                  <a:pt x="60700" y="6408"/>
                  <a:pt x="73219" y="2329"/>
                  <a:pt x="85848" y="752"/>
                </a:cubicBezTo>
                <a:close/>
              </a:path>
            </a:pathLst>
          </a:custGeom>
          <a:solidFill>
            <a:srgbClr val="E4DCCB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  <a:endParaRPr lang="en-NL"/>
          </a:p>
        </p:txBody>
      </p:sp>
      <p:sp>
        <p:nvSpPr>
          <p:cNvPr id="22" name="Frame 4 (JU-Free)">
            <a:extLst>
              <a:ext uri="{FF2B5EF4-FFF2-40B4-BE49-F238E27FC236}">
                <a16:creationId xmlns:a16="http://schemas.microsoft.com/office/drawing/2014/main" id="{6333A4B4-9ED2-78C3-7A54-1CD085A026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35253" y="6068505"/>
            <a:ext cx="195958" cy="194678"/>
          </a:xfrm>
          <a:custGeom>
            <a:avLst/>
            <a:gdLst>
              <a:gd name="connsiteX0" fmla="*/ 85847 w 195958"/>
              <a:gd name="connsiteY0" fmla="*/ 753 h 194678"/>
              <a:gd name="connsiteX1" fmla="*/ 182872 w 195958"/>
              <a:gd name="connsiteY1" fmla="*/ 48501 h 194678"/>
              <a:gd name="connsiteX2" fmla="*/ 146944 w 195958"/>
              <a:gd name="connsiteY2" fmla="*/ 181598 h 194678"/>
              <a:gd name="connsiteX3" fmla="*/ 13086 w 195958"/>
              <a:gd name="connsiteY3" fmla="*/ 145874 h 194678"/>
              <a:gd name="connsiteX4" fmla="*/ 49015 w 195958"/>
              <a:gd name="connsiteY4" fmla="*/ 13093 h 194678"/>
              <a:gd name="connsiteX5" fmla="*/ 85847 w 195958"/>
              <a:gd name="connsiteY5" fmla="*/ 753 h 19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58" h="194678">
                <a:moveTo>
                  <a:pt x="85847" y="753"/>
                </a:moveTo>
                <a:cubicBezTo>
                  <a:pt x="123733" y="-3959"/>
                  <a:pt x="162603" y="13646"/>
                  <a:pt x="182872" y="48501"/>
                </a:cubicBezTo>
                <a:cubicBezTo>
                  <a:pt x="209898" y="95290"/>
                  <a:pt x="193683" y="154726"/>
                  <a:pt x="146944" y="181598"/>
                </a:cubicBezTo>
                <a:cubicBezTo>
                  <a:pt x="100205" y="208470"/>
                  <a:pt x="40112" y="192663"/>
                  <a:pt x="13086" y="145874"/>
                </a:cubicBezTo>
                <a:cubicBezTo>
                  <a:pt x="-13940" y="99400"/>
                  <a:pt x="2276" y="39965"/>
                  <a:pt x="49015" y="13093"/>
                </a:cubicBezTo>
                <a:cubicBezTo>
                  <a:pt x="60700" y="6375"/>
                  <a:pt x="73219" y="2324"/>
                  <a:pt x="85847" y="753"/>
                </a:cubicBezTo>
                <a:close/>
              </a:path>
            </a:pathLst>
          </a:custGeom>
          <a:solidFill>
            <a:srgbClr val="660066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  <a:endParaRPr lang="en-NL"/>
          </a:p>
        </p:txBody>
      </p:sp>
      <p:sp>
        <p:nvSpPr>
          <p:cNvPr id="7" name="Achtergrond 5 (JU-Free)">
            <a:extLst>
              <a:ext uri="{FF2B5EF4-FFF2-40B4-BE49-F238E27FC236}">
                <a16:creationId xmlns:a16="http://schemas.microsoft.com/office/drawing/2014/main" id="{765952AD-C1D5-0D2E-EE90-A009628870D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896400" y="2457450"/>
            <a:ext cx="6057900" cy="1836000"/>
          </a:xfrm>
          <a:custGeom>
            <a:avLst/>
            <a:gdLst>
              <a:gd name="connsiteX0" fmla="*/ 0 w 6057900"/>
              <a:gd name="connsiteY0" fmla="*/ 0 h 1800000"/>
              <a:gd name="connsiteX1" fmla="*/ 6057900 w 6057900"/>
              <a:gd name="connsiteY1" fmla="*/ 0 h 1800000"/>
              <a:gd name="connsiteX2" fmla="*/ 6057900 w 6057900"/>
              <a:gd name="connsiteY2" fmla="*/ 1800000 h 1800000"/>
              <a:gd name="connsiteX3" fmla="*/ 0 w 60579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1800000">
                <a:moveTo>
                  <a:pt x="0" y="0"/>
                </a:moveTo>
                <a:lnTo>
                  <a:pt x="6057900" y="0"/>
                </a:lnTo>
                <a:lnTo>
                  <a:pt x="6057900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660066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***Titel 6  [PHJU] (JU-Free)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1436439" y="2457449"/>
            <a:ext cx="5218887" cy="841929"/>
          </a:xfrm>
        </p:spPr>
        <p:txBody>
          <a:bodyPr anchor="b"/>
          <a:lstStyle>
            <a:lvl1pPr algn="l"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le 7 [PHJU] (JU-Free)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1435326" y="3297525"/>
            <a:ext cx="5220000" cy="936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4" name="Instructie 8 (JU-Free)">
            <a:extLst>
              <a:ext uri="{FF2B5EF4-FFF2-40B4-BE49-F238E27FC236}">
                <a16:creationId xmlns:a16="http://schemas.microsoft.com/office/drawing/2014/main" id="{B972B3AF-1097-19E6-725D-56951883971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-2113544" y="-2"/>
            <a:ext cx="2052000" cy="4608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00" b="0"/>
            </a:lvl5pPr>
          </a:lstStyle>
          <a:p>
            <a:pPr lvl="0"/>
            <a:r>
              <a:rPr lang="nl-NL"/>
              <a:t>Voeg je een foto in dan komt deze automatisch achter de tekst en logo.</a:t>
            </a:r>
            <a:br>
              <a:rPr lang="nl-NL"/>
            </a:br>
            <a:r>
              <a:rPr lang="nl-NL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/>
            </a:br>
            <a:r>
              <a:rPr lang="nl-NL"/>
              <a:t>Kies niet voor de optie Afbeelding wijzigen, want dan zal PowerPoint de foto in een ander formaat en op een andere positie plaatsen. Opnieuw instellen zal het beeld vervormen.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/>
          </a:p>
        </p:txBody>
      </p:sp>
      <p:sp>
        <p:nvSpPr>
          <p:cNvPr id="5" name="Instructie 9 (JU-Free)">
            <a:extLst>
              <a:ext uri="{FF2B5EF4-FFF2-40B4-BE49-F238E27FC236}">
                <a16:creationId xmlns:a16="http://schemas.microsoft.com/office/drawing/2014/main" id="{3779FAFE-B95D-0B6F-9241-A42E89A6AEC6}"/>
              </a:ext>
            </a:extLst>
          </p:cNvPr>
          <p:cNvSpPr>
            <a:spLocks noGrp="1" noChangeAspect="1"/>
          </p:cNvSpPr>
          <p:nvPr userDrawn="1">
            <p:ph type="body" sz="quarter" idx="15" hasCustomPrompt="1"/>
          </p:nvPr>
        </p:nvSpPr>
        <p:spPr bwMode="gray">
          <a:xfrm>
            <a:off x="-1935080" y="2811276"/>
            <a:ext cx="1465333" cy="75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0272F-6244-1847-C633-A24FCFDA130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0113" y="539750"/>
            <a:ext cx="2600325" cy="628650"/>
            <a:chOff x="567" y="340"/>
            <a:chExt cx="1638" cy="396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3AD117E-0EE0-C328-7033-C424395D96D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53" y="340"/>
              <a:ext cx="1252" cy="396"/>
            </a:xfrm>
            <a:custGeom>
              <a:avLst/>
              <a:gdLst>
                <a:gd name="T0" fmla="*/ 5106 w 6261"/>
                <a:gd name="T1" fmla="*/ 613 h 1980"/>
                <a:gd name="T2" fmla="*/ 5214 w 6261"/>
                <a:gd name="T3" fmla="*/ 603 h 1980"/>
                <a:gd name="T4" fmla="*/ 5471 w 6261"/>
                <a:gd name="T5" fmla="*/ 605 h 1980"/>
                <a:gd name="T6" fmla="*/ 5603 w 6261"/>
                <a:gd name="T7" fmla="*/ 661 h 1980"/>
                <a:gd name="T8" fmla="*/ 5516 w 6261"/>
                <a:gd name="T9" fmla="*/ 301 h 1980"/>
                <a:gd name="T10" fmla="*/ 6029 w 6261"/>
                <a:gd name="T11" fmla="*/ 333 h 1980"/>
                <a:gd name="T12" fmla="*/ 5898 w 6261"/>
                <a:gd name="T13" fmla="*/ 310 h 1980"/>
                <a:gd name="T14" fmla="*/ 5412 w 6261"/>
                <a:gd name="T15" fmla="*/ 307 h 1980"/>
                <a:gd name="T16" fmla="*/ 749 w 6261"/>
                <a:gd name="T17" fmla="*/ 899 h 1980"/>
                <a:gd name="T18" fmla="*/ 723 w 6261"/>
                <a:gd name="T19" fmla="*/ 14 h 1980"/>
                <a:gd name="T20" fmla="*/ 952 w 6261"/>
                <a:gd name="T21" fmla="*/ 436 h 1980"/>
                <a:gd name="T22" fmla="*/ 606 w 6261"/>
                <a:gd name="T23" fmla="*/ 381 h 1980"/>
                <a:gd name="T24" fmla="*/ 722 w 6261"/>
                <a:gd name="T25" fmla="*/ 207 h 1980"/>
                <a:gd name="T26" fmla="*/ 845 w 6261"/>
                <a:gd name="T27" fmla="*/ 606 h 1980"/>
                <a:gd name="T28" fmla="*/ 606 w 6261"/>
                <a:gd name="T29" fmla="*/ 705 h 1980"/>
                <a:gd name="T30" fmla="*/ 1754 w 6261"/>
                <a:gd name="T31" fmla="*/ 912 h 1980"/>
                <a:gd name="T32" fmla="*/ 2242 w 6261"/>
                <a:gd name="T33" fmla="*/ 452 h 1980"/>
                <a:gd name="T34" fmla="*/ 1942 w 6261"/>
                <a:gd name="T35" fmla="*/ 453 h 1980"/>
                <a:gd name="T36" fmla="*/ 1754 w 6261"/>
                <a:gd name="T37" fmla="*/ 692 h 1980"/>
                <a:gd name="T38" fmla="*/ 2696 w 6261"/>
                <a:gd name="T39" fmla="*/ 523 h 1980"/>
                <a:gd name="T40" fmla="*/ 2404 w 6261"/>
                <a:gd name="T41" fmla="*/ 541 h 1980"/>
                <a:gd name="T42" fmla="*/ 3249 w 6261"/>
                <a:gd name="T43" fmla="*/ 14 h 1980"/>
                <a:gd name="T44" fmla="*/ 4402 w 6261"/>
                <a:gd name="T45" fmla="*/ 541 h 1980"/>
                <a:gd name="T46" fmla="*/ 4008 w 6261"/>
                <a:gd name="T47" fmla="*/ 14 h 1980"/>
                <a:gd name="T48" fmla="*/ 3752 w 6261"/>
                <a:gd name="T49" fmla="*/ 14 h 1980"/>
                <a:gd name="T50" fmla="*/ 3982 w 6261"/>
                <a:gd name="T51" fmla="*/ 899 h 1980"/>
                <a:gd name="T52" fmla="*/ 4223 w 6261"/>
                <a:gd name="T53" fmla="*/ 899 h 1980"/>
                <a:gd name="T54" fmla="*/ 4523 w 6261"/>
                <a:gd name="T55" fmla="*/ 14 h 1980"/>
                <a:gd name="T56" fmla="*/ 261 w 6261"/>
                <a:gd name="T57" fmla="*/ 1271 h 1980"/>
                <a:gd name="T58" fmla="*/ 362 w 6261"/>
                <a:gd name="T59" fmla="*/ 1271 h 1980"/>
                <a:gd name="T60" fmla="*/ 0 w 6261"/>
                <a:gd name="T61" fmla="*/ 1181 h 1980"/>
                <a:gd name="T62" fmla="*/ 1257 w 6261"/>
                <a:gd name="T63" fmla="*/ 1610 h 1980"/>
                <a:gd name="T64" fmla="*/ 916 w 6261"/>
                <a:gd name="T65" fmla="*/ 1272 h 1980"/>
                <a:gd name="T66" fmla="*/ 816 w 6261"/>
                <a:gd name="T67" fmla="*/ 1181 h 1980"/>
                <a:gd name="T68" fmla="*/ 1348 w 6261"/>
                <a:gd name="T69" fmla="*/ 1877 h 1980"/>
                <a:gd name="T70" fmla="*/ 2158 w 6261"/>
                <a:gd name="T71" fmla="*/ 1677 h 1980"/>
                <a:gd name="T72" fmla="*/ 1902 w 6261"/>
                <a:gd name="T73" fmla="*/ 1260 h 1980"/>
                <a:gd name="T74" fmla="*/ 2246 w 6261"/>
                <a:gd name="T75" fmla="*/ 1504 h 1980"/>
                <a:gd name="T76" fmla="*/ 1506 w 6261"/>
                <a:gd name="T77" fmla="*/ 1576 h 1980"/>
                <a:gd name="T78" fmla="*/ 2251 w 6261"/>
                <a:gd name="T79" fmla="*/ 1662 h 1980"/>
                <a:gd name="T80" fmla="*/ 3080 w 6261"/>
                <a:gd name="T81" fmla="*/ 1516 h 1980"/>
                <a:gd name="T82" fmla="*/ 2496 w 6261"/>
                <a:gd name="T83" fmla="*/ 1181 h 1980"/>
                <a:gd name="T84" fmla="*/ 2597 w 6261"/>
                <a:gd name="T85" fmla="*/ 1600 h 1980"/>
                <a:gd name="T86" fmla="*/ 3181 w 6261"/>
                <a:gd name="T87" fmla="*/ 1968 h 1980"/>
                <a:gd name="T88" fmla="*/ 3080 w 6261"/>
                <a:gd name="T89" fmla="*/ 1516 h 1980"/>
                <a:gd name="T90" fmla="*/ 3629 w 6261"/>
                <a:gd name="T91" fmla="*/ 1181 h 1980"/>
                <a:gd name="T92" fmla="*/ 3563 w 6261"/>
                <a:gd name="T93" fmla="*/ 1968 h 1980"/>
                <a:gd name="T94" fmla="*/ 4036 w 6261"/>
                <a:gd name="T95" fmla="*/ 1968 h 1980"/>
                <a:gd name="T96" fmla="*/ 4058 w 6261"/>
                <a:gd name="T97" fmla="*/ 1181 h 1980"/>
                <a:gd name="T98" fmla="*/ 4546 w 6261"/>
                <a:gd name="T99" fmla="*/ 1968 h 1980"/>
                <a:gd name="T100" fmla="*/ 4446 w 6261"/>
                <a:gd name="T101" fmla="*/ 1968 h 1980"/>
                <a:gd name="T102" fmla="*/ 5250 w 6261"/>
                <a:gd name="T103" fmla="*/ 1535 h 1980"/>
                <a:gd name="T104" fmla="*/ 5330 w 6261"/>
                <a:gd name="T105" fmla="*/ 1272 h 1980"/>
                <a:gd name="T106" fmla="*/ 4808 w 6261"/>
                <a:gd name="T107" fmla="*/ 1968 h 1980"/>
                <a:gd name="T108" fmla="*/ 4909 w 6261"/>
                <a:gd name="T109" fmla="*/ 1877 h 1980"/>
                <a:gd name="T110" fmla="*/ 6241 w 6261"/>
                <a:gd name="T111" fmla="*/ 1181 h 1980"/>
                <a:gd name="T112" fmla="*/ 5629 w 6261"/>
                <a:gd name="T113" fmla="*/ 1654 h 1980"/>
                <a:gd name="T114" fmla="*/ 5528 w 6261"/>
                <a:gd name="T115" fmla="*/ 1968 h 1980"/>
                <a:gd name="T116" fmla="*/ 5797 w 6261"/>
                <a:gd name="T117" fmla="*/ 1612 h 1980"/>
                <a:gd name="T118" fmla="*/ 5871 w 6261"/>
                <a:gd name="T119" fmla="*/ 1545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1" h="1980">
                  <a:moveTo>
                    <a:pt x="5651" y="710"/>
                  </a:moveTo>
                  <a:cubicBezTo>
                    <a:pt x="5428" y="934"/>
                    <a:pt x="5428" y="934"/>
                    <a:pt x="5428" y="934"/>
                  </a:cubicBezTo>
                  <a:cubicBezTo>
                    <a:pt x="5106" y="613"/>
                    <a:pt x="5106" y="613"/>
                    <a:pt x="5106" y="613"/>
                  </a:cubicBezTo>
                  <a:cubicBezTo>
                    <a:pt x="5326" y="394"/>
                    <a:pt x="5326" y="394"/>
                    <a:pt x="5326" y="394"/>
                  </a:cubicBezTo>
                  <a:cubicBezTo>
                    <a:pt x="5375" y="442"/>
                    <a:pt x="5375" y="442"/>
                    <a:pt x="5375" y="442"/>
                  </a:cubicBezTo>
                  <a:cubicBezTo>
                    <a:pt x="5214" y="603"/>
                    <a:pt x="5214" y="603"/>
                    <a:pt x="5214" y="603"/>
                  </a:cubicBezTo>
                  <a:cubicBezTo>
                    <a:pt x="5306" y="695"/>
                    <a:pt x="5306" y="695"/>
                    <a:pt x="5306" y="695"/>
                  </a:cubicBezTo>
                  <a:cubicBezTo>
                    <a:pt x="5433" y="567"/>
                    <a:pt x="5433" y="567"/>
                    <a:pt x="5433" y="567"/>
                  </a:cubicBezTo>
                  <a:cubicBezTo>
                    <a:pt x="5471" y="605"/>
                    <a:pt x="5471" y="605"/>
                    <a:pt x="5471" y="605"/>
                  </a:cubicBezTo>
                  <a:cubicBezTo>
                    <a:pt x="5344" y="733"/>
                    <a:pt x="5344" y="733"/>
                    <a:pt x="5344" y="733"/>
                  </a:cubicBezTo>
                  <a:cubicBezTo>
                    <a:pt x="5437" y="827"/>
                    <a:pt x="5437" y="827"/>
                    <a:pt x="5437" y="827"/>
                  </a:cubicBezTo>
                  <a:cubicBezTo>
                    <a:pt x="5603" y="661"/>
                    <a:pt x="5603" y="661"/>
                    <a:pt x="5603" y="661"/>
                  </a:cubicBezTo>
                  <a:lnTo>
                    <a:pt x="5651" y="710"/>
                  </a:lnTo>
                  <a:close/>
                  <a:moveTo>
                    <a:pt x="5789" y="573"/>
                  </a:moveTo>
                  <a:cubicBezTo>
                    <a:pt x="5516" y="301"/>
                    <a:pt x="5516" y="301"/>
                    <a:pt x="5516" y="301"/>
                  </a:cubicBezTo>
                  <a:cubicBezTo>
                    <a:pt x="5516" y="301"/>
                    <a:pt x="5516" y="301"/>
                    <a:pt x="5516" y="301"/>
                  </a:cubicBezTo>
                  <a:cubicBezTo>
                    <a:pt x="5960" y="402"/>
                    <a:pt x="5960" y="402"/>
                    <a:pt x="5960" y="402"/>
                  </a:cubicBezTo>
                  <a:cubicBezTo>
                    <a:pt x="6029" y="333"/>
                    <a:pt x="6029" y="333"/>
                    <a:pt x="6029" y="333"/>
                  </a:cubicBezTo>
                  <a:cubicBezTo>
                    <a:pt x="5708" y="12"/>
                    <a:pt x="5708" y="12"/>
                    <a:pt x="5708" y="12"/>
                  </a:cubicBezTo>
                  <a:cubicBezTo>
                    <a:pt x="5653" y="67"/>
                    <a:pt x="5653" y="67"/>
                    <a:pt x="5653" y="67"/>
                  </a:cubicBezTo>
                  <a:cubicBezTo>
                    <a:pt x="5898" y="310"/>
                    <a:pt x="5898" y="310"/>
                    <a:pt x="5898" y="310"/>
                  </a:cubicBezTo>
                  <a:cubicBezTo>
                    <a:pt x="5897" y="311"/>
                    <a:pt x="5897" y="311"/>
                    <a:pt x="5897" y="311"/>
                  </a:cubicBezTo>
                  <a:cubicBezTo>
                    <a:pt x="5500" y="219"/>
                    <a:pt x="5500" y="219"/>
                    <a:pt x="5500" y="219"/>
                  </a:cubicBezTo>
                  <a:cubicBezTo>
                    <a:pt x="5412" y="307"/>
                    <a:pt x="5412" y="307"/>
                    <a:pt x="5412" y="307"/>
                  </a:cubicBezTo>
                  <a:cubicBezTo>
                    <a:pt x="5733" y="628"/>
                    <a:pt x="5733" y="628"/>
                    <a:pt x="5733" y="628"/>
                  </a:cubicBezTo>
                  <a:lnTo>
                    <a:pt x="5789" y="573"/>
                  </a:lnTo>
                  <a:close/>
                  <a:moveTo>
                    <a:pt x="749" y="899"/>
                  </a:moveTo>
                  <a:cubicBezTo>
                    <a:pt x="317" y="899"/>
                    <a:pt x="317" y="899"/>
                    <a:pt x="317" y="899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723" y="14"/>
                    <a:pt x="723" y="14"/>
                    <a:pt x="723" y="14"/>
                  </a:cubicBezTo>
                  <a:cubicBezTo>
                    <a:pt x="987" y="14"/>
                    <a:pt x="1085" y="112"/>
                    <a:pt x="1085" y="245"/>
                  </a:cubicBezTo>
                  <a:cubicBezTo>
                    <a:pt x="1085" y="335"/>
                    <a:pt x="1046" y="410"/>
                    <a:pt x="952" y="435"/>
                  </a:cubicBezTo>
                  <a:cubicBezTo>
                    <a:pt x="952" y="436"/>
                    <a:pt x="952" y="436"/>
                    <a:pt x="952" y="436"/>
                  </a:cubicBezTo>
                  <a:cubicBezTo>
                    <a:pt x="1065" y="458"/>
                    <a:pt x="1119" y="538"/>
                    <a:pt x="1119" y="638"/>
                  </a:cubicBezTo>
                  <a:cubicBezTo>
                    <a:pt x="1119" y="797"/>
                    <a:pt x="1022" y="899"/>
                    <a:pt x="749" y="899"/>
                  </a:cubicBezTo>
                  <a:close/>
                  <a:moveTo>
                    <a:pt x="606" y="381"/>
                  </a:moveTo>
                  <a:cubicBezTo>
                    <a:pt x="733" y="381"/>
                    <a:pt x="733" y="381"/>
                    <a:pt x="733" y="381"/>
                  </a:cubicBezTo>
                  <a:cubicBezTo>
                    <a:pt x="797" y="381"/>
                    <a:pt x="834" y="354"/>
                    <a:pt x="834" y="296"/>
                  </a:cubicBezTo>
                  <a:cubicBezTo>
                    <a:pt x="834" y="238"/>
                    <a:pt x="797" y="207"/>
                    <a:pt x="722" y="207"/>
                  </a:cubicBezTo>
                  <a:cubicBezTo>
                    <a:pt x="606" y="207"/>
                    <a:pt x="606" y="207"/>
                    <a:pt x="606" y="207"/>
                  </a:cubicBezTo>
                  <a:lnTo>
                    <a:pt x="606" y="381"/>
                  </a:lnTo>
                  <a:close/>
                  <a:moveTo>
                    <a:pt x="845" y="606"/>
                  </a:moveTo>
                  <a:cubicBezTo>
                    <a:pt x="845" y="553"/>
                    <a:pt x="808" y="519"/>
                    <a:pt x="738" y="519"/>
                  </a:cubicBezTo>
                  <a:cubicBezTo>
                    <a:pt x="606" y="519"/>
                    <a:pt x="606" y="519"/>
                    <a:pt x="606" y="519"/>
                  </a:cubicBezTo>
                  <a:cubicBezTo>
                    <a:pt x="606" y="705"/>
                    <a:pt x="606" y="705"/>
                    <a:pt x="606" y="705"/>
                  </a:cubicBezTo>
                  <a:cubicBezTo>
                    <a:pt x="742" y="705"/>
                    <a:pt x="742" y="705"/>
                    <a:pt x="742" y="705"/>
                  </a:cubicBezTo>
                  <a:cubicBezTo>
                    <a:pt x="808" y="705"/>
                    <a:pt x="845" y="669"/>
                    <a:pt x="845" y="606"/>
                  </a:cubicBezTo>
                  <a:close/>
                  <a:moveTo>
                    <a:pt x="1754" y="912"/>
                  </a:moveTo>
                  <a:cubicBezTo>
                    <a:pt x="1458" y="912"/>
                    <a:pt x="1266" y="743"/>
                    <a:pt x="1266" y="452"/>
                  </a:cubicBezTo>
                  <a:cubicBezTo>
                    <a:pt x="1266" y="172"/>
                    <a:pt x="1458" y="0"/>
                    <a:pt x="1754" y="0"/>
                  </a:cubicBezTo>
                  <a:cubicBezTo>
                    <a:pt x="2050" y="0"/>
                    <a:pt x="2242" y="172"/>
                    <a:pt x="2242" y="452"/>
                  </a:cubicBezTo>
                  <a:cubicBezTo>
                    <a:pt x="2242" y="737"/>
                    <a:pt x="2054" y="912"/>
                    <a:pt x="1754" y="912"/>
                  </a:cubicBezTo>
                  <a:close/>
                  <a:moveTo>
                    <a:pt x="1754" y="692"/>
                  </a:moveTo>
                  <a:cubicBezTo>
                    <a:pt x="1860" y="692"/>
                    <a:pt x="1942" y="614"/>
                    <a:pt x="1942" y="453"/>
                  </a:cubicBezTo>
                  <a:cubicBezTo>
                    <a:pt x="1942" y="299"/>
                    <a:pt x="1860" y="221"/>
                    <a:pt x="1754" y="221"/>
                  </a:cubicBezTo>
                  <a:cubicBezTo>
                    <a:pt x="1648" y="221"/>
                    <a:pt x="1566" y="299"/>
                    <a:pt x="1566" y="453"/>
                  </a:cubicBezTo>
                  <a:cubicBezTo>
                    <a:pt x="1566" y="614"/>
                    <a:pt x="1648" y="692"/>
                    <a:pt x="1754" y="692"/>
                  </a:cubicBezTo>
                  <a:close/>
                  <a:moveTo>
                    <a:pt x="3008" y="523"/>
                  </a:moveTo>
                  <a:cubicBezTo>
                    <a:pt x="3008" y="628"/>
                    <a:pt x="2945" y="674"/>
                    <a:pt x="2852" y="674"/>
                  </a:cubicBezTo>
                  <a:cubicBezTo>
                    <a:pt x="2759" y="674"/>
                    <a:pt x="2696" y="628"/>
                    <a:pt x="2696" y="523"/>
                  </a:cubicBezTo>
                  <a:cubicBezTo>
                    <a:pt x="2696" y="14"/>
                    <a:pt x="2696" y="14"/>
                    <a:pt x="2696" y="14"/>
                  </a:cubicBezTo>
                  <a:cubicBezTo>
                    <a:pt x="2404" y="14"/>
                    <a:pt x="2404" y="14"/>
                    <a:pt x="2404" y="14"/>
                  </a:cubicBezTo>
                  <a:cubicBezTo>
                    <a:pt x="2404" y="541"/>
                    <a:pt x="2404" y="541"/>
                    <a:pt x="2404" y="541"/>
                  </a:cubicBezTo>
                  <a:cubicBezTo>
                    <a:pt x="2404" y="790"/>
                    <a:pt x="2567" y="912"/>
                    <a:pt x="2828" y="912"/>
                  </a:cubicBezTo>
                  <a:cubicBezTo>
                    <a:pt x="3089" y="912"/>
                    <a:pt x="3249" y="790"/>
                    <a:pt x="3249" y="541"/>
                  </a:cubicBezTo>
                  <a:cubicBezTo>
                    <a:pt x="3249" y="14"/>
                    <a:pt x="3249" y="14"/>
                    <a:pt x="3249" y="14"/>
                  </a:cubicBezTo>
                  <a:cubicBezTo>
                    <a:pt x="3008" y="14"/>
                    <a:pt x="3008" y="14"/>
                    <a:pt x="3008" y="14"/>
                  </a:cubicBezTo>
                  <a:lnTo>
                    <a:pt x="3008" y="523"/>
                  </a:lnTo>
                  <a:close/>
                  <a:moveTo>
                    <a:pt x="4402" y="541"/>
                  </a:moveTo>
                  <a:cubicBezTo>
                    <a:pt x="4397" y="541"/>
                    <a:pt x="4397" y="541"/>
                    <a:pt x="4397" y="541"/>
                  </a:cubicBezTo>
                  <a:cubicBezTo>
                    <a:pt x="4271" y="14"/>
                    <a:pt x="4271" y="14"/>
                    <a:pt x="4271" y="14"/>
                  </a:cubicBezTo>
                  <a:cubicBezTo>
                    <a:pt x="4008" y="14"/>
                    <a:pt x="4008" y="14"/>
                    <a:pt x="4008" y="14"/>
                  </a:cubicBezTo>
                  <a:cubicBezTo>
                    <a:pt x="3881" y="541"/>
                    <a:pt x="3881" y="541"/>
                    <a:pt x="3881" y="541"/>
                  </a:cubicBezTo>
                  <a:cubicBezTo>
                    <a:pt x="3876" y="541"/>
                    <a:pt x="3876" y="541"/>
                    <a:pt x="3876" y="541"/>
                  </a:cubicBezTo>
                  <a:cubicBezTo>
                    <a:pt x="3752" y="14"/>
                    <a:pt x="3752" y="14"/>
                    <a:pt x="3752" y="14"/>
                  </a:cubicBezTo>
                  <a:cubicBezTo>
                    <a:pt x="3426" y="14"/>
                    <a:pt x="3426" y="14"/>
                    <a:pt x="3426" y="14"/>
                  </a:cubicBezTo>
                  <a:cubicBezTo>
                    <a:pt x="3675" y="899"/>
                    <a:pt x="3675" y="899"/>
                    <a:pt x="3675" y="899"/>
                  </a:cubicBezTo>
                  <a:cubicBezTo>
                    <a:pt x="3982" y="899"/>
                    <a:pt x="3982" y="899"/>
                    <a:pt x="3982" y="899"/>
                  </a:cubicBezTo>
                  <a:cubicBezTo>
                    <a:pt x="4103" y="410"/>
                    <a:pt x="4103" y="410"/>
                    <a:pt x="4103" y="410"/>
                  </a:cubicBezTo>
                  <a:cubicBezTo>
                    <a:pt x="4107" y="410"/>
                    <a:pt x="4107" y="410"/>
                    <a:pt x="4107" y="410"/>
                  </a:cubicBezTo>
                  <a:cubicBezTo>
                    <a:pt x="4223" y="899"/>
                    <a:pt x="4223" y="899"/>
                    <a:pt x="4223" y="899"/>
                  </a:cubicBezTo>
                  <a:cubicBezTo>
                    <a:pt x="4543" y="899"/>
                    <a:pt x="4543" y="899"/>
                    <a:pt x="4543" y="899"/>
                  </a:cubicBezTo>
                  <a:cubicBezTo>
                    <a:pt x="4794" y="14"/>
                    <a:pt x="4794" y="14"/>
                    <a:pt x="4794" y="14"/>
                  </a:cubicBezTo>
                  <a:cubicBezTo>
                    <a:pt x="4523" y="14"/>
                    <a:pt x="4523" y="14"/>
                    <a:pt x="4523" y="14"/>
                  </a:cubicBezTo>
                  <a:lnTo>
                    <a:pt x="4402" y="541"/>
                  </a:lnTo>
                  <a:close/>
                  <a:moveTo>
                    <a:pt x="0" y="1271"/>
                  </a:moveTo>
                  <a:cubicBezTo>
                    <a:pt x="261" y="1271"/>
                    <a:pt x="261" y="1271"/>
                    <a:pt x="261" y="1271"/>
                  </a:cubicBezTo>
                  <a:cubicBezTo>
                    <a:pt x="261" y="1968"/>
                    <a:pt x="261" y="1968"/>
                    <a:pt x="261" y="1968"/>
                  </a:cubicBezTo>
                  <a:cubicBezTo>
                    <a:pt x="362" y="1968"/>
                    <a:pt x="362" y="1968"/>
                    <a:pt x="362" y="1968"/>
                  </a:cubicBezTo>
                  <a:cubicBezTo>
                    <a:pt x="362" y="1271"/>
                    <a:pt x="362" y="1271"/>
                    <a:pt x="362" y="1271"/>
                  </a:cubicBezTo>
                  <a:cubicBezTo>
                    <a:pt x="622" y="1271"/>
                    <a:pt x="622" y="1271"/>
                    <a:pt x="622" y="1271"/>
                  </a:cubicBezTo>
                  <a:cubicBezTo>
                    <a:pt x="622" y="1181"/>
                    <a:pt x="622" y="1181"/>
                    <a:pt x="622" y="1181"/>
                  </a:cubicBezTo>
                  <a:cubicBezTo>
                    <a:pt x="0" y="1181"/>
                    <a:pt x="0" y="1181"/>
                    <a:pt x="0" y="1181"/>
                  </a:cubicBezTo>
                  <a:lnTo>
                    <a:pt x="0" y="1271"/>
                  </a:lnTo>
                  <a:close/>
                  <a:moveTo>
                    <a:pt x="916" y="1610"/>
                  </a:moveTo>
                  <a:cubicBezTo>
                    <a:pt x="1257" y="1610"/>
                    <a:pt x="1257" y="1610"/>
                    <a:pt x="1257" y="1610"/>
                  </a:cubicBezTo>
                  <a:cubicBezTo>
                    <a:pt x="1257" y="1535"/>
                    <a:pt x="1257" y="1535"/>
                    <a:pt x="1257" y="1535"/>
                  </a:cubicBezTo>
                  <a:cubicBezTo>
                    <a:pt x="916" y="1535"/>
                    <a:pt x="916" y="1535"/>
                    <a:pt x="916" y="1535"/>
                  </a:cubicBezTo>
                  <a:cubicBezTo>
                    <a:pt x="916" y="1272"/>
                    <a:pt x="916" y="1272"/>
                    <a:pt x="916" y="1272"/>
                  </a:cubicBezTo>
                  <a:cubicBezTo>
                    <a:pt x="1337" y="1272"/>
                    <a:pt x="1337" y="1272"/>
                    <a:pt x="1337" y="1272"/>
                  </a:cubicBezTo>
                  <a:cubicBezTo>
                    <a:pt x="1337" y="1181"/>
                    <a:pt x="1337" y="1181"/>
                    <a:pt x="1337" y="1181"/>
                  </a:cubicBezTo>
                  <a:cubicBezTo>
                    <a:pt x="816" y="1181"/>
                    <a:pt x="816" y="1181"/>
                    <a:pt x="816" y="1181"/>
                  </a:cubicBezTo>
                  <a:cubicBezTo>
                    <a:pt x="816" y="1968"/>
                    <a:pt x="816" y="1968"/>
                    <a:pt x="816" y="1968"/>
                  </a:cubicBezTo>
                  <a:cubicBezTo>
                    <a:pt x="1348" y="1968"/>
                    <a:pt x="1348" y="1968"/>
                    <a:pt x="1348" y="1968"/>
                  </a:cubicBezTo>
                  <a:cubicBezTo>
                    <a:pt x="1348" y="1877"/>
                    <a:pt x="1348" y="1877"/>
                    <a:pt x="1348" y="1877"/>
                  </a:cubicBezTo>
                  <a:cubicBezTo>
                    <a:pt x="916" y="1877"/>
                    <a:pt x="916" y="1877"/>
                    <a:pt x="916" y="1877"/>
                  </a:cubicBezTo>
                  <a:lnTo>
                    <a:pt x="916" y="1610"/>
                  </a:lnTo>
                  <a:close/>
                  <a:moveTo>
                    <a:pt x="2158" y="1677"/>
                  </a:moveTo>
                  <a:cubicBezTo>
                    <a:pt x="2158" y="1802"/>
                    <a:pt x="2047" y="1889"/>
                    <a:pt x="1902" y="1889"/>
                  </a:cubicBezTo>
                  <a:cubicBezTo>
                    <a:pt x="1737" y="1889"/>
                    <a:pt x="1607" y="1767"/>
                    <a:pt x="1607" y="1576"/>
                  </a:cubicBezTo>
                  <a:cubicBezTo>
                    <a:pt x="1607" y="1384"/>
                    <a:pt x="1731" y="1260"/>
                    <a:pt x="1902" y="1260"/>
                  </a:cubicBezTo>
                  <a:cubicBezTo>
                    <a:pt x="2046" y="1260"/>
                    <a:pt x="2154" y="1350"/>
                    <a:pt x="2154" y="1483"/>
                  </a:cubicBezTo>
                  <a:cubicBezTo>
                    <a:pt x="2154" y="1504"/>
                    <a:pt x="2154" y="1504"/>
                    <a:pt x="2154" y="1504"/>
                  </a:cubicBezTo>
                  <a:cubicBezTo>
                    <a:pt x="2246" y="1504"/>
                    <a:pt x="2246" y="1504"/>
                    <a:pt x="2246" y="1504"/>
                  </a:cubicBezTo>
                  <a:cubicBezTo>
                    <a:pt x="2248" y="1489"/>
                    <a:pt x="2248" y="1478"/>
                    <a:pt x="2248" y="1476"/>
                  </a:cubicBezTo>
                  <a:cubicBezTo>
                    <a:pt x="2248" y="1294"/>
                    <a:pt x="2102" y="1169"/>
                    <a:pt x="1902" y="1169"/>
                  </a:cubicBezTo>
                  <a:cubicBezTo>
                    <a:pt x="1669" y="1169"/>
                    <a:pt x="1506" y="1328"/>
                    <a:pt x="1506" y="1576"/>
                  </a:cubicBezTo>
                  <a:cubicBezTo>
                    <a:pt x="1506" y="1822"/>
                    <a:pt x="1674" y="1980"/>
                    <a:pt x="1902" y="1980"/>
                  </a:cubicBezTo>
                  <a:cubicBezTo>
                    <a:pt x="2103" y="1980"/>
                    <a:pt x="2251" y="1858"/>
                    <a:pt x="2251" y="1681"/>
                  </a:cubicBezTo>
                  <a:cubicBezTo>
                    <a:pt x="2251" y="1662"/>
                    <a:pt x="2251" y="1662"/>
                    <a:pt x="2251" y="1662"/>
                  </a:cubicBezTo>
                  <a:cubicBezTo>
                    <a:pt x="2158" y="1662"/>
                    <a:pt x="2158" y="1662"/>
                    <a:pt x="2158" y="1662"/>
                  </a:cubicBezTo>
                  <a:lnTo>
                    <a:pt x="2158" y="1677"/>
                  </a:lnTo>
                  <a:close/>
                  <a:moveTo>
                    <a:pt x="3080" y="1516"/>
                  </a:moveTo>
                  <a:cubicBezTo>
                    <a:pt x="2597" y="1516"/>
                    <a:pt x="2597" y="1516"/>
                    <a:pt x="2597" y="1516"/>
                  </a:cubicBezTo>
                  <a:cubicBezTo>
                    <a:pt x="2597" y="1181"/>
                    <a:pt x="2597" y="1181"/>
                    <a:pt x="2597" y="1181"/>
                  </a:cubicBezTo>
                  <a:cubicBezTo>
                    <a:pt x="2496" y="1181"/>
                    <a:pt x="2496" y="1181"/>
                    <a:pt x="2496" y="1181"/>
                  </a:cubicBezTo>
                  <a:cubicBezTo>
                    <a:pt x="2496" y="1968"/>
                    <a:pt x="2496" y="1968"/>
                    <a:pt x="2496" y="1968"/>
                  </a:cubicBezTo>
                  <a:cubicBezTo>
                    <a:pt x="2597" y="1968"/>
                    <a:pt x="2597" y="1968"/>
                    <a:pt x="2597" y="1968"/>
                  </a:cubicBezTo>
                  <a:cubicBezTo>
                    <a:pt x="2597" y="1600"/>
                    <a:pt x="2597" y="1600"/>
                    <a:pt x="2597" y="1600"/>
                  </a:cubicBezTo>
                  <a:cubicBezTo>
                    <a:pt x="3080" y="1600"/>
                    <a:pt x="3080" y="1600"/>
                    <a:pt x="3080" y="1600"/>
                  </a:cubicBezTo>
                  <a:cubicBezTo>
                    <a:pt x="3080" y="1968"/>
                    <a:pt x="3080" y="1968"/>
                    <a:pt x="3080" y="1968"/>
                  </a:cubicBezTo>
                  <a:cubicBezTo>
                    <a:pt x="3181" y="1968"/>
                    <a:pt x="3181" y="1968"/>
                    <a:pt x="3181" y="1968"/>
                  </a:cubicBezTo>
                  <a:cubicBezTo>
                    <a:pt x="3181" y="1181"/>
                    <a:pt x="3181" y="1181"/>
                    <a:pt x="3181" y="1181"/>
                  </a:cubicBezTo>
                  <a:cubicBezTo>
                    <a:pt x="3080" y="1181"/>
                    <a:pt x="3080" y="1181"/>
                    <a:pt x="3080" y="1181"/>
                  </a:cubicBezTo>
                  <a:lnTo>
                    <a:pt x="3080" y="1516"/>
                  </a:lnTo>
                  <a:close/>
                  <a:moveTo>
                    <a:pt x="4058" y="1834"/>
                  </a:moveTo>
                  <a:cubicBezTo>
                    <a:pt x="4056" y="1834"/>
                    <a:pt x="4056" y="1834"/>
                    <a:pt x="4056" y="1834"/>
                  </a:cubicBezTo>
                  <a:cubicBezTo>
                    <a:pt x="3629" y="1181"/>
                    <a:pt x="3629" y="1181"/>
                    <a:pt x="3629" y="1181"/>
                  </a:cubicBezTo>
                  <a:cubicBezTo>
                    <a:pt x="3468" y="1181"/>
                    <a:pt x="3468" y="1181"/>
                    <a:pt x="3468" y="1181"/>
                  </a:cubicBezTo>
                  <a:cubicBezTo>
                    <a:pt x="3468" y="1968"/>
                    <a:pt x="3468" y="1968"/>
                    <a:pt x="3468" y="1968"/>
                  </a:cubicBezTo>
                  <a:cubicBezTo>
                    <a:pt x="3563" y="1968"/>
                    <a:pt x="3563" y="1968"/>
                    <a:pt x="3563" y="1968"/>
                  </a:cubicBezTo>
                  <a:cubicBezTo>
                    <a:pt x="3563" y="1254"/>
                    <a:pt x="3563" y="1254"/>
                    <a:pt x="3563" y="1254"/>
                  </a:cubicBezTo>
                  <a:cubicBezTo>
                    <a:pt x="3566" y="1254"/>
                    <a:pt x="3566" y="1254"/>
                    <a:pt x="3566" y="1254"/>
                  </a:cubicBezTo>
                  <a:cubicBezTo>
                    <a:pt x="4036" y="1968"/>
                    <a:pt x="4036" y="1968"/>
                    <a:pt x="4036" y="1968"/>
                  </a:cubicBezTo>
                  <a:cubicBezTo>
                    <a:pt x="4154" y="1968"/>
                    <a:pt x="4154" y="1968"/>
                    <a:pt x="4154" y="1968"/>
                  </a:cubicBezTo>
                  <a:cubicBezTo>
                    <a:pt x="4154" y="1181"/>
                    <a:pt x="4154" y="1181"/>
                    <a:pt x="4154" y="1181"/>
                  </a:cubicBezTo>
                  <a:cubicBezTo>
                    <a:pt x="4058" y="1181"/>
                    <a:pt x="4058" y="1181"/>
                    <a:pt x="4058" y="1181"/>
                  </a:cubicBezTo>
                  <a:lnTo>
                    <a:pt x="4058" y="1834"/>
                  </a:lnTo>
                  <a:close/>
                  <a:moveTo>
                    <a:pt x="4446" y="1968"/>
                  </a:moveTo>
                  <a:cubicBezTo>
                    <a:pt x="4546" y="1968"/>
                    <a:pt x="4546" y="1968"/>
                    <a:pt x="4546" y="1968"/>
                  </a:cubicBezTo>
                  <a:cubicBezTo>
                    <a:pt x="4546" y="1181"/>
                    <a:pt x="4546" y="1181"/>
                    <a:pt x="4546" y="1181"/>
                  </a:cubicBezTo>
                  <a:cubicBezTo>
                    <a:pt x="4446" y="1181"/>
                    <a:pt x="4446" y="1181"/>
                    <a:pt x="4446" y="1181"/>
                  </a:cubicBezTo>
                  <a:lnTo>
                    <a:pt x="4446" y="1968"/>
                  </a:lnTo>
                  <a:close/>
                  <a:moveTo>
                    <a:pt x="4909" y="1610"/>
                  </a:moveTo>
                  <a:cubicBezTo>
                    <a:pt x="5250" y="1610"/>
                    <a:pt x="5250" y="1610"/>
                    <a:pt x="5250" y="1610"/>
                  </a:cubicBezTo>
                  <a:cubicBezTo>
                    <a:pt x="5250" y="1535"/>
                    <a:pt x="5250" y="1535"/>
                    <a:pt x="5250" y="1535"/>
                  </a:cubicBezTo>
                  <a:cubicBezTo>
                    <a:pt x="4909" y="1535"/>
                    <a:pt x="4909" y="1535"/>
                    <a:pt x="4909" y="1535"/>
                  </a:cubicBezTo>
                  <a:cubicBezTo>
                    <a:pt x="4909" y="1272"/>
                    <a:pt x="4909" y="1272"/>
                    <a:pt x="4909" y="1272"/>
                  </a:cubicBezTo>
                  <a:cubicBezTo>
                    <a:pt x="5330" y="1272"/>
                    <a:pt x="5330" y="1272"/>
                    <a:pt x="5330" y="1272"/>
                  </a:cubicBezTo>
                  <a:cubicBezTo>
                    <a:pt x="5330" y="1181"/>
                    <a:pt x="5330" y="1181"/>
                    <a:pt x="5330" y="1181"/>
                  </a:cubicBezTo>
                  <a:cubicBezTo>
                    <a:pt x="4808" y="1181"/>
                    <a:pt x="4808" y="1181"/>
                    <a:pt x="4808" y="1181"/>
                  </a:cubicBezTo>
                  <a:cubicBezTo>
                    <a:pt x="4808" y="1968"/>
                    <a:pt x="4808" y="1968"/>
                    <a:pt x="4808" y="1968"/>
                  </a:cubicBezTo>
                  <a:cubicBezTo>
                    <a:pt x="5340" y="1968"/>
                    <a:pt x="5340" y="1968"/>
                    <a:pt x="5340" y="1968"/>
                  </a:cubicBezTo>
                  <a:cubicBezTo>
                    <a:pt x="5340" y="1877"/>
                    <a:pt x="5340" y="1877"/>
                    <a:pt x="5340" y="1877"/>
                  </a:cubicBezTo>
                  <a:cubicBezTo>
                    <a:pt x="4909" y="1877"/>
                    <a:pt x="4909" y="1877"/>
                    <a:pt x="4909" y="1877"/>
                  </a:cubicBezTo>
                  <a:lnTo>
                    <a:pt x="4909" y="1610"/>
                  </a:lnTo>
                  <a:close/>
                  <a:moveTo>
                    <a:pt x="5871" y="1545"/>
                  </a:moveTo>
                  <a:cubicBezTo>
                    <a:pt x="6241" y="1181"/>
                    <a:pt x="6241" y="1181"/>
                    <a:pt x="6241" y="1181"/>
                  </a:cubicBezTo>
                  <a:cubicBezTo>
                    <a:pt x="6108" y="1181"/>
                    <a:pt x="6108" y="1181"/>
                    <a:pt x="6108" y="1181"/>
                  </a:cubicBezTo>
                  <a:cubicBezTo>
                    <a:pt x="5631" y="1654"/>
                    <a:pt x="5631" y="1654"/>
                    <a:pt x="5631" y="1654"/>
                  </a:cubicBezTo>
                  <a:cubicBezTo>
                    <a:pt x="5629" y="1654"/>
                    <a:pt x="5629" y="1654"/>
                    <a:pt x="5629" y="1654"/>
                  </a:cubicBezTo>
                  <a:cubicBezTo>
                    <a:pt x="5629" y="1181"/>
                    <a:pt x="5629" y="1181"/>
                    <a:pt x="5629" y="1181"/>
                  </a:cubicBezTo>
                  <a:cubicBezTo>
                    <a:pt x="5528" y="1181"/>
                    <a:pt x="5528" y="1181"/>
                    <a:pt x="5528" y="1181"/>
                  </a:cubicBezTo>
                  <a:cubicBezTo>
                    <a:pt x="5528" y="1968"/>
                    <a:pt x="5528" y="1968"/>
                    <a:pt x="5528" y="1968"/>
                  </a:cubicBezTo>
                  <a:cubicBezTo>
                    <a:pt x="5629" y="1968"/>
                    <a:pt x="5629" y="1968"/>
                    <a:pt x="5629" y="1968"/>
                  </a:cubicBezTo>
                  <a:cubicBezTo>
                    <a:pt x="5629" y="1770"/>
                    <a:pt x="5629" y="1770"/>
                    <a:pt x="5629" y="1770"/>
                  </a:cubicBezTo>
                  <a:cubicBezTo>
                    <a:pt x="5797" y="1612"/>
                    <a:pt x="5797" y="1612"/>
                    <a:pt x="5797" y="1612"/>
                  </a:cubicBezTo>
                  <a:cubicBezTo>
                    <a:pt x="6123" y="1968"/>
                    <a:pt x="6123" y="1968"/>
                    <a:pt x="6123" y="1968"/>
                  </a:cubicBezTo>
                  <a:cubicBezTo>
                    <a:pt x="6261" y="1968"/>
                    <a:pt x="6261" y="1968"/>
                    <a:pt x="6261" y="1968"/>
                  </a:cubicBezTo>
                  <a:lnTo>
                    <a:pt x="5871" y="154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F627CAA-5676-8868-B7AD-1A9AF01280D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67" y="343"/>
              <a:ext cx="391" cy="391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3B961D6-A114-CDB8-D1CC-412922C765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7" y="343"/>
              <a:ext cx="392" cy="391"/>
            </a:xfrm>
            <a:custGeom>
              <a:avLst/>
              <a:gdLst>
                <a:gd name="T0" fmla="*/ 230 w 392"/>
                <a:gd name="T1" fmla="*/ 178 h 391"/>
                <a:gd name="T2" fmla="*/ 382 w 392"/>
                <a:gd name="T3" fmla="*/ 179 h 391"/>
                <a:gd name="T4" fmla="*/ 365 w 392"/>
                <a:gd name="T5" fmla="*/ 196 h 391"/>
                <a:gd name="T6" fmla="*/ 230 w 392"/>
                <a:gd name="T7" fmla="*/ 196 h 391"/>
                <a:gd name="T8" fmla="*/ 229 w 392"/>
                <a:gd name="T9" fmla="*/ 261 h 391"/>
                <a:gd name="T10" fmla="*/ 267 w 392"/>
                <a:gd name="T11" fmla="*/ 298 h 391"/>
                <a:gd name="T12" fmla="*/ 255 w 392"/>
                <a:gd name="T13" fmla="*/ 311 h 391"/>
                <a:gd name="T14" fmla="*/ 107 w 392"/>
                <a:gd name="T15" fmla="*/ 168 h 391"/>
                <a:gd name="T16" fmla="*/ 119 w 392"/>
                <a:gd name="T17" fmla="*/ 155 h 391"/>
                <a:gd name="T18" fmla="*/ 214 w 392"/>
                <a:gd name="T19" fmla="*/ 247 h 391"/>
                <a:gd name="T20" fmla="*/ 214 w 392"/>
                <a:gd name="T21" fmla="*/ 247 h 391"/>
                <a:gd name="T22" fmla="*/ 214 w 392"/>
                <a:gd name="T23" fmla="*/ 56 h 391"/>
                <a:gd name="T24" fmla="*/ 231 w 392"/>
                <a:gd name="T25" fmla="*/ 39 h 391"/>
                <a:gd name="T26" fmla="*/ 230 w 392"/>
                <a:gd name="T27" fmla="*/ 178 h 391"/>
                <a:gd name="T28" fmla="*/ 89 w 392"/>
                <a:gd name="T29" fmla="*/ 209 h 391"/>
                <a:gd name="T30" fmla="*/ 78 w 392"/>
                <a:gd name="T31" fmla="*/ 198 h 391"/>
                <a:gd name="T32" fmla="*/ 0 w 392"/>
                <a:gd name="T33" fmla="*/ 278 h 391"/>
                <a:gd name="T34" fmla="*/ 0 w 392"/>
                <a:gd name="T35" fmla="*/ 301 h 391"/>
                <a:gd name="T36" fmla="*/ 27 w 392"/>
                <a:gd name="T37" fmla="*/ 273 h 391"/>
                <a:gd name="T38" fmla="*/ 149 w 392"/>
                <a:gd name="T39" fmla="*/ 391 h 391"/>
                <a:gd name="T40" fmla="*/ 175 w 392"/>
                <a:gd name="T41" fmla="*/ 391 h 391"/>
                <a:gd name="T42" fmla="*/ 40 w 392"/>
                <a:gd name="T43" fmla="*/ 260 h 391"/>
                <a:gd name="T44" fmla="*/ 89 w 392"/>
                <a:gd name="T45" fmla="*/ 209 h 391"/>
                <a:gd name="T46" fmla="*/ 294 w 392"/>
                <a:gd name="T47" fmla="*/ 0 h 391"/>
                <a:gd name="T48" fmla="*/ 269 w 392"/>
                <a:gd name="T49" fmla="*/ 0 h 391"/>
                <a:gd name="T50" fmla="*/ 392 w 392"/>
                <a:gd name="T51" fmla="*/ 118 h 391"/>
                <a:gd name="T52" fmla="*/ 392 w 392"/>
                <a:gd name="T53" fmla="*/ 94 h 391"/>
                <a:gd name="T54" fmla="*/ 294 w 392"/>
                <a:gd name="T5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2" h="391">
                  <a:moveTo>
                    <a:pt x="230" y="178"/>
                  </a:moveTo>
                  <a:lnTo>
                    <a:pt x="382" y="179"/>
                  </a:lnTo>
                  <a:lnTo>
                    <a:pt x="365" y="196"/>
                  </a:lnTo>
                  <a:lnTo>
                    <a:pt x="230" y="196"/>
                  </a:lnTo>
                  <a:lnTo>
                    <a:pt x="229" y="261"/>
                  </a:lnTo>
                  <a:lnTo>
                    <a:pt x="267" y="298"/>
                  </a:lnTo>
                  <a:lnTo>
                    <a:pt x="255" y="311"/>
                  </a:lnTo>
                  <a:lnTo>
                    <a:pt x="107" y="168"/>
                  </a:lnTo>
                  <a:lnTo>
                    <a:pt x="119" y="155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56"/>
                  </a:lnTo>
                  <a:lnTo>
                    <a:pt x="231" y="39"/>
                  </a:lnTo>
                  <a:lnTo>
                    <a:pt x="230" y="178"/>
                  </a:lnTo>
                  <a:close/>
                  <a:moveTo>
                    <a:pt x="89" y="209"/>
                  </a:moveTo>
                  <a:lnTo>
                    <a:pt x="78" y="198"/>
                  </a:lnTo>
                  <a:lnTo>
                    <a:pt x="0" y="278"/>
                  </a:lnTo>
                  <a:lnTo>
                    <a:pt x="0" y="301"/>
                  </a:lnTo>
                  <a:lnTo>
                    <a:pt x="27" y="273"/>
                  </a:lnTo>
                  <a:lnTo>
                    <a:pt x="149" y="391"/>
                  </a:lnTo>
                  <a:lnTo>
                    <a:pt x="175" y="391"/>
                  </a:lnTo>
                  <a:lnTo>
                    <a:pt x="40" y="260"/>
                  </a:lnTo>
                  <a:lnTo>
                    <a:pt x="89" y="209"/>
                  </a:lnTo>
                  <a:close/>
                  <a:moveTo>
                    <a:pt x="294" y="0"/>
                  </a:moveTo>
                  <a:lnTo>
                    <a:pt x="269" y="0"/>
                  </a:lnTo>
                  <a:lnTo>
                    <a:pt x="392" y="118"/>
                  </a:lnTo>
                  <a:lnTo>
                    <a:pt x="392" y="9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, tekst en 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F0D95920-68AE-8340-4194-002BFBB5D4B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44788BB-82BD-CBBE-7510-CEC272B50DA8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373D3CBF-3451-B663-44FF-357EEF86062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2863AA28-5EAF-5DE0-B5E2-44F3F33735E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09F5B3E8-CBF2-60EE-E6F5-3F5D9BDBB25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***Titel 3 (JU-Free)"/>
          <p:cNvSpPr>
            <a:spLocks noGrp="1"/>
          </p:cNvSpPr>
          <p:nvPr>
            <p:ph type="title" hasCustomPrompt="1"/>
          </p:nvPr>
        </p:nvSpPr>
        <p:spPr bwMode="gray">
          <a:xfrm>
            <a:off x="903600" y="657733"/>
            <a:ext cx="4932000" cy="864000"/>
          </a:xfrm>
        </p:spPr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tekst 4  [PHJU] (JU-Free)">
            <a:extLst>
              <a:ext uri="{FF2B5EF4-FFF2-40B4-BE49-F238E27FC236}">
                <a16:creationId xmlns:a16="http://schemas.microsoft.com/office/drawing/2014/main" id="{8470B8E4-B61B-8001-2B49-852969DA2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880" y="1527669"/>
            <a:ext cx="4932000" cy="4140000"/>
          </a:xfrm>
        </p:spPr>
        <p:txBody>
          <a:bodyPr/>
          <a:lstStyle>
            <a:lvl5pPr>
              <a:defRPr/>
            </a:lvl5pPr>
          </a:lstStyle>
          <a:p>
            <a:pPr lvl="4"/>
            <a:r>
              <a:rPr lang="nl-NL"/>
              <a:t>[Tekst]</a:t>
            </a:r>
          </a:p>
        </p:txBody>
      </p:sp>
      <p:sp>
        <p:nvSpPr>
          <p:cNvPr id="8" name="Picture placeholder JU 5  [PHJU] (JU-Free)">
            <a:extLst>
              <a:ext uri="{FF2B5EF4-FFF2-40B4-BE49-F238E27FC236}">
                <a16:creationId xmlns:a16="http://schemas.microsoft.com/office/drawing/2014/main" id="{5A2A66B6-2D7D-8DC0-C657-D1F055C7579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591300" y="523875"/>
            <a:ext cx="5238000" cy="5238000"/>
          </a:xfrm>
          <a:custGeom>
            <a:avLst/>
            <a:gdLst>
              <a:gd name="connsiteX0" fmla="*/ 2619000 w 5238000"/>
              <a:gd name="connsiteY0" fmla="*/ 0 h 5238000"/>
              <a:gd name="connsiteX1" fmla="*/ 5238000 w 5238000"/>
              <a:gd name="connsiteY1" fmla="*/ 2619000 h 5238000"/>
              <a:gd name="connsiteX2" fmla="*/ 2619000 w 5238000"/>
              <a:gd name="connsiteY2" fmla="*/ 5238000 h 5238000"/>
              <a:gd name="connsiteX3" fmla="*/ 0 w 5238000"/>
              <a:gd name="connsiteY3" fmla="*/ 2619000 h 5238000"/>
              <a:gd name="connsiteX4" fmla="*/ 2619000 w 5238000"/>
              <a:gd name="connsiteY4" fmla="*/ 0 h 52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000" h="5238000">
                <a:moveTo>
                  <a:pt x="2619000" y="0"/>
                </a:moveTo>
                <a:cubicBezTo>
                  <a:pt x="4065434" y="0"/>
                  <a:pt x="5238000" y="1172566"/>
                  <a:pt x="5238000" y="2619000"/>
                </a:cubicBezTo>
                <a:cubicBezTo>
                  <a:pt x="5238000" y="4065434"/>
                  <a:pt x="4065434" y="5238000"/>
                  <a:pt x="2619000" y="5238000"/>
                </a:cubicBezTo>
                <a:cubicBezTo>
                  <a:pt x="1172566" y="5238000"/>
                  <a:pt x="0" y="4065434"/>
                  <a:pt x="0" y="2619000"/>
                </a:cubicBezTo>
                <a:cubicBezTo>
                  <a:pt x="0" y="1172566"/>
                  <a:pt x="1172566" y="0"/>
                  <a:pt x="2619000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</a:t>
            </a:r>
            <a:br>
              <a:rPr lang="nl-NL"/>
            </a:br>
            <a:r>
              <a:rPr lang="nl-NL"/>
              <a:t>het pictogram</a:t>
            </a:r>
            <a:br>
              <a:rPr lang="nl-NL"/>
            </a:br>
            <a:r>
              <a:rPr lang="nl-NL"/>
              <a:t>om een afbeelding</a:t>
            </a:r>
            <a:br>
              <a:rPr lang="nl-NL"/>
            </a:br>
            <a:r>
              <a:rPr lang="nl-NL"/>
              <a:t>in te voegen]</a:t>
            </a:r>
          </a:p>
        </p:txBody>
      </p:sp>
      <p:sp>
        <p:nvSpPr>
          <p:cNvPr id="6" name="Slide Number Placeholder 6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114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, tekst en foto (klimaatadaptie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1186826F-4DD2-222C-623D-F6E15B6278B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2" name="***Titel 2 (JU-Free)"/>
          <p:cNvSpPr>
            <a:spLocks noGrp="1"/>
          </p:cNvSpPr>
          <p:nvPr>
            <p:ph type="title" hasCustomPrompt="1"/>
          </p:nvPr>
        </p:nvSpPr>
        <p:spPr bwMode="gray">
          <a:xfrm>
            <a:off x="903600" y="657733"/>
            <a:ext cx="4932000" cy="864000"/>
          </a:xfrm>
        </p:spPr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tekst 3  [PHJU] (JU-Free)">
            <a:extLst>
              <a:ext uri="{FF2B5EF4-FFF2-40B4-BE49-F238E27FC236}">
                <a16:creationId xmlns:a16="http://schemas.microsoft.com/office/drawing/2014/main" id="{8470B8E4-B61B-8001-2B49-852969DA2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880" y="1527669"/>
            <a:ext cx="4932000" cy="4140000"/>
          </a:xfrm>
        </p:spPr>
        <p:txBody>
          <a:bodyPr/>
          <a:lstStyle>
            <a:lvl5pPr>
              <a:defRPr/>
            </a:lvl5pPr>
          </a:lstStyle>
          <a:p>
            <a:pPr lvl="4"/>
            <a:r>
              <a:rPr lang="nl-NL"/>
              <a:t>[Tekst]</a:t>
            </a:r>
          </a:p>
        </p:txBody>
      </p:sp>
      <p:sp>
        <p:nvSpPr>
          <p:cNvPr id="8" name="Picture placeholder JU 4  [PHJU] (JU-Free)">
            <a:extLst>
              <a:ext uri="{FF2B5EF4-FFF2-40B4-BE49-F238E27FC236}">
                <a16:creationId xmlns:a16="http://schemas.microsoft.com/office/drawing/2014/main" id="{5A2A66B6-2D7D-8DC0-C657-D1F055C7579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591300" y="523875"/>
            <a:ext cx="5238000" cy="5238000"/>
          </a:xfrm>
          <a:custGeom>
            <a:avLst/>
            <a:gdLst>
              <a:gd name="connsiteX0" fmla="*/ 2619000 w 5238000"/>
              <a:gd name="connsiteY0" fmla="*/ 0 h 5238000"/>
              <a:gd name="connsiteX1" fmla="*/ 5238000 w 5238000"/>
              <a:gd name="connsiteY1" fmla="*/ 2619000 h 5238000"/>
              <a:gd name="connsiteX2" fmla="*/ 2619000 w 5238000"/>
              <a:gd name="connsiteY2" fmla="*/ 5238000 h 5238000"/>
              <a:gd name="connsiteX3" fmla="*/ 0 w 5238000"/>
              <a:gd name="connsiteY3" fmla="*/ 2619000 h 5238000"/>
              <a:gd name="connsiteX4" fmla="*/ 2619000 w 5238000"/>
              <a:gd name="connsiteY4" fmla="*/ 0 h 52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000" h="5238000">
                <a:moveTo>
                  <a:pt x="2619000" y="0"/>
                </a:moveTo>
                <a:cubicBezTo>
                  <a:pt x="4065434" y="0"/>
                  <a:pt x="5238000" y="1172566"/>
                  <a:pt x="5238000" y="2619000"/>
                </a:cubicBezTo>
                <a:cubicBezTo>
                  <a:pt x="5238000" y="4065434"/>
                  <a:pt x="4065434" y="5238000"/>
                  <a:pt x="2619000" y="5238000"/>
                </a:cubicBezTo>
                <a:cubicBezTo>
                  <a:pt x="1172566" y="5238000"/>
                  <a:pt x="0" y="4065434"/>
                  <a:pt x="0" y="2619000"/>
                </a:cubicBezTo>
                <a:cubicBezTo>
                  <a:pt x="0" y="1172566"/>
                  <a:pt x="1172566" y="0"/>
                  <a:pt x="2619000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</a:t>
            </a:r>
            <a:br>
              <a:rPr lang="nl-NL"/>
            </a:br>
            <a:r>
              <a:rPr lang="nl-NL"/>
              <a:t>het pictogram</a:t>
            </a:r>
            <a:br>
              <a:rPr lang="nl-NL"/>
            </a:br>
            <a:r>
              <a:rPr lang="nl-NL"/>
              <a:t>om een afbeelding</a:t>
            </a:r>
            <a:br>
              <a:rPr lang="nl-NL"/>
            </a:br>
            <a:r>
              <a:rPr lang="nl-NL"/>
              <a:t>in te voegen]</a:t>
            </a:r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Frame 6">
            <a:extLst>
              <a:ext uri="{FF2B5EF4-FFF2-40B4-BE49-F238E27FC236}">
                <a16:creationId xmlns:a16="http://schemas.microsoft.com/office/drawing/2014/main" id="{EE1F1FF9-F3FF-156F-C0DD-6BE73695CAC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2AB61AB-2150-17FD-30C9-D9B403DA693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23E7238-D139-8272-4BA6-74FA05B7334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BAB31DF2-7B13-4EBF-12C3-3518B38E879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ABCDA9C-A3BA-7A07-7BA3-C783A615AC7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87419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, tekst en foto (levensduurverlenging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1">
            <a:extLst>
              <a:ext uri="{FF2B5EF4-FFF2-40B4-BE49-F238E27FC236}">
                <a16:creationId xmlns:a16="http://schemas.microsoft.com/office/drawing/2014/main" id="{94E40EAD-6676-492F-5E51-241C3082CC3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69B23FAE-A407-3D59-B14D-B1A4F4ECF885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8365137E-3882-BA85-0EBC-C95FDE27361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4F543C11-1C62-191D-DD1C-50F3C37BBAD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FEEB0DC0-63DB-7F65-AABC-4019D10BF9B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74441562-E3FC-F700-EED8-CB066C1BDA3C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2" name="***Titel 4 (JU-Free)"/>
          <p:cNvSpPr>
            <a:spLocks noGrp="1"/>
          </p:cNvSpPr>
          <p:nvPr>
            <p:ph type="title" hasCustomPrompt="1"/>
          </p:nvPr>
        </p:nvSpPr>
        <p:spPr bwMode="gray">
          <a:xfrm>
            <a:off x="903600" y="657733"/>
            <a:ext cx="4932000" cy="864000"/>
          </a:xfrm>
        </p:spPr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tekst 5  [PHJU] (JU-Free)">
            <a:extLst>
              <a:ext uri="{FF2B5EF4-FFF2-40B4-BE49-F238E27FC236}">
                <a16:creationId xmlns:a16="http://schemas.microsoft.com/office/drawing/2014/main" id="{8470B8E4-B61B-8001-2B49-852969DA2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880" y="1527669"/>
            <a:ext cx="4932000" cy="4140000"/>
          </a:xfrm>
        </p:spPr>
        <p:txBody>
          <a:bodyPr/>
          <a:lstStyle>
            <a:lvl5pPr>
              <a:defRPr/>
            </a:lvl5pPr>
          </a:lstStyle>
          <a:p>
            <a:pPr lvl="4"/>
            <a:r>
              <a:rPr lang="nl-NL"/>
              <a:t>[Tekst]</a:t>
            </a:r>
          </a:p>
        </p:txBody>
      </p:sp>
      <p:sp>
        <p:nvSpPr>
          <p:cNvPr id="8" name="Picture placeholder JU 6  [PHJU] (JU-Free)">
            <a:extLst>
              <a:ext uri="{FF2B5EF4-FFF2-40B4-BE49-F238E27FC236}">
                <a16:creationId xmlns:a16="http://schemas.microsoft.com/office/drawing/2014/main" id="{C9F1BD1F-E5D7-FE90-BCEB-31A86C9D4F8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591300" y="523875"/>
            <a:ext cx="5238000" cy="5238000"/>
          </a:xfrm>
          <a:custGeom>
            <a:avLst/>
            <a:gdLst>
              <a:gd name="connsiteX0" fmla="*/ 2619000 w 5238000"/>
              <a:gd name="connsiteY0" fmla="*/ 0 h 5238000"/>
              <a:gd name="connsiteX1" fmla="*/ 5238000 w 5238000"/>
              <a:gd name="connsiteY1" fmla="*/ 2619000 h 5238000"/>
              <a:gd name="connsiteX2" fmla="*/ 2619000 w 5238000"/>
              <a:gd name="connsiteY2" fmla="*/ 5238000 h 5238000"/>
              <a:gd name="connsiteX3" fmla="*/ 0 w 5238000"/>
              <a:gd name="connsiteY3" fmla="*/ 2619000 h 5238000"/>
              <a:gd name="connsiteX4" fmla="*/ 2619000 w 5238000"/>
              <a:gd name="connsiteY4" fmla="*/ 0 h 52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000" h="5238000">
                <a:moveTo>
                  <a:pt x="2619000" y="0"/>
                </a:moveTo>
                <a:cubicBezTo>
                  <a:pt x="4065434" y="0"/>
                  <a:pt x="5238000" y="1172566"/>
                  <a:pt x="5238000" y="2619000"/>
                </a:cubicBezTo>
                <a:cubicBezTo>
                  <a:pt x="5238000" y="4065434"/>
                  <a:pt x="4065434" y="5238000"/>
                  <a:pt x="2619000" y="5238000"/>
                </a:cubicBezTo>
                <a:cubicBezTo>
                  <a:pt x="1172566" y="5238000"/>
                  <a:pt x="0" y="4065434"/>
                  <a:pt x="0" y="2619000"/>
                </a:cubicBezTo>
                <a:cubicBezTo>
                  <a:pt x="0" y="1172566"/>
                  <a:pt x="1172566" y="0"/>
                  <a:pt x="2619000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</a:t>
            </a:r>
            <a:br>
              <a:rPr lang="nl-NL"/>
            </a:br>
            <a:r>
              <a:rPr lang="nl-NL"/>
              <a:t>het pictogram</a:t>
            </a:r>
            <a:br>
              <a:rPr lang="nl-NL"/>
            </a:br>
            <a:r>
              <a:rPr lang="nl-NL"/>
              <a:t>om een afbeelding</a:t>
            </a:r>
            <a:br>
              <a:rPr lang="nl-NL"/>
            </a:br>
            <a:r>
              <a:rPr lang="nl-NL"/>
              <a:t>in te voegen]</a:t>
            </a:r>
          </a:p>
        </p:txBody>
      </p:sp>
      <p:sp>
        <p:nvSpPr>
          <p:cNvPr id="6" name="Slide Number Placeholder 7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511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, tekst en foto (circulariteit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1">
            <a:extLst>
              <a:ext uri="{FF2B5EF4-FFF2-40B4-BE49-F238E27FC236}">
                <a16:creationId xmlns:a16="http://schemas.microsoft.com/office/drawing/2014/main" id="{ADC5F2A8-7CF6-A772-B3EE-AE64A8E92CC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2360DB8B-1B75-5884-CAB6-4AB19483DF64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760DED2C-B14D-DCFE-9B13-17CBD8E87CE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0852F05E-290E-5442-CD8A-4E1D9A6B3AC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8B90601E-0F8B-B307-B1D5-AC1A719443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***Titel 3 (JU-Free)"/>
          <p:cNvSpPr>
            <a:spLocks noGrp="1"/>
          </p:cNvSpPr>
          <p:nvPr>
            <p:ph type="title" hasCustomPrompt="1"/>
          </p:nvPr>
        </p:nvSpPr>
        <p:spPr bwMode="gray">
          <a:xfrm>
            <a:off x="903600" y="657733"/>
            <a:ext cx="4932000" cy="864000"/>
          </a:xfrm>
        </p:spPr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Tijdelijke aanduiding voor tekst 4  [PHJU] (JU-Free)">
            <a:extLst>
              <a:ext uri="{FF2B5EF4-FFF2-40B4-BE49-F238E27FC236}">
                <a16:creationId xmlns:a16="http://schemas.microsoft.com/office/drawing/2014/main" id="{8470B8E4-B61B-8001-2B49-852969DA27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2880" y="1527669"/>
            <a:ext cx="4932000" cy="4140000"/>
          </a:xfrm>
        </p:spPr>
        <p:txBody>
          <a:bodyPr/>
          <a:lstStyle>
            <a:lvl5pPr>
              <a:defRPr/>
            </a:lvl5pPr>
          </a:lstStyle>
          <a:p>
            <a:pPr lvl="4"/>
            <a:r>
              <a:rPr lang="nl-NL"/>
              <a:t>[Tekst]</a:t>
            </a:r>
          </a:p>
        </p:txBody>
      </p:sp>
      <p:sp>
        <p:nvSpPr>
          <p:cNvPr id="8" name="Picture placeholder JU 5  [PHJU] (JU-Free)">
            <a:extLst>
              <a:ext uri="{FF2B5EF4-FFF2-40B4-BE49-F238E27FC236}">
                <a16:creationId xmlns:a16="http://schemas.microsoft.com/office/drawing/2014/main" id="{A4609A12-F92D-A5D1-450B-41E39DBD50B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gray">
          <a:xfrm>
            <a:off x="6591300" y="523875"/>
            <a:ext cx="5238000" cy="5238000"/>
          </a:xfrm>
          <a:custGeom>
            <a:avLst/>
            <a:gdLst>
              <a:gd name="connsiteX0" fmla="*/ 2619000 w 5238000"/>
              <a:gd name="connsiteY0" fmla="*/ 0 h 5238000"/>
              <a:gd name="connsiteX1" fmla="*/ 5238000 w 5238000"/>
              <a:gd name="connsiteY1" fmla="*/ 2619000 h 5238000"/>
              <a:gd name="connsiteX2" fmla="*/ 2619000 w 5238000"/>
              <a:gd name="connsiteY2" fmla="*/ 5238000 h 5238000"/>
              <a:gd name="connsiteX3" fmla="*/ 0 w 5238000"/>
              <a:gd name="connsiteY3" fmla="*/ 2619000 h 5238000"/>
              <a:gd name="connsiteX4" fmla="*/ 2619000 w 5238000"/>
              <a:gd name="connsiteY4" fmla="*/ 0 h 52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000" h="5238000">
                <a:moveTo>
                  <a:pt x="2619000" y="0"/>
                </a:moveTo>
                <a:cubicBezTo>
                  <a:pt x="4065434" y="0"/>
                  <a:pt x="5238000" y="1172566"/>
                  <a:pt x="5238000" y="2619000"/>
                </a:cubicBezTo>
                <a:cubicBezTo>
                  <a:pt x="5238000" y="4065434"/>
                  <a:pt x="4065434" y="5238000"/>
                  <a:pt x="2619000" y="5238000"/>
                </a:cubicBezTo>
                <a:cubicBezTo>
                  <a:pt x="1172566" y="5238000"/>
                  <a:pt x="0" y="4065434"/>
                  <a:pt x="0" y="2619000"/>
                </a:cubicBezTo>
                <a:cubicBezTo>
                  <a:pt x="0" y="1172566"/>
                  <a:pt x="1172566" y="0"/>
                  <a:pt x="2619000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</a:t>
            </a:r>
            <a:br>
              <a:rPr lang="nl-NL"/>
            </a:br>
            <a:r>
              <a:rPr lang="nl-NL"/>
              <a:t>het pictogram</a:t>
            </a:r>
            <a:br>
              <a:rPr lang="nl-NL"/>
            </a:br>
            <a:r>
              <a:rPr lang="nl-NL"/>
              <a:t>om een afbeelding</a:t>
            </a:r>
            <a:br>
              <a:rPr lang="nl-NL"/>
            </a:br>
            <a:r>
              <a:rPr lang="nl-NL"/>
              <a:t>in te voegen]</a:t>
            </a:r>
          </a:p>
        </p:txBody>
      </p:sp>
      <p:sp>
        <p:nvSpPr>
          <p:cNvPr id="6" name="Slide Number Placeholder 6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80EC5C1-97FA-843B-71F7-75070E2BF13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91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abe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384FCE6-6172-FDCE-1AF6-A21D6E0E67E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0EE87E-71B6-2488-01F4-14452E6E2997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E88BEB0C-E019-4BB5-414D-F8F59CE94D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2EF53108-3E85-7FF8-C7D7-81E430AF2D5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5C7C67BF-E9BA-D8AF-0CDC-4BA27B04123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" name="Titel 3 (JU-Free)">
            <a:extLst>
              <a:ext uri="{FF2B5EF4-FFF2-40B4-BE49-F238E27FC236}">
                <a16:creationId xmlns:a16="http://schemas.microsoft.com/office/drawing/2014/main" id="{ADC1162A-1B01-44AA-3836-D2723179D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Frame 4 [PHJU] (JU-Free)">
            <a:extLst>
              <a:ext uri="{FF2B5EF4-FFF2-40B4-BE49-F238E27FC236}">
                <a16:creationId xmlns:a16="http://schemas.microsoft.com/office/drawing/2014/main" id="{C2361CE5-9C2D-FD04-2428-648390EF48FF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 bwMode="gray">
          <a:xfrm>
            <a:off x="903288" y="1990725"/>
            <a:ext cx="5400000" cy="180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 het pictogram om een tabel in te voegen]</a:t>
            </a:r>
          </a:p>
        </p:txBody>
      </p:sp>
      <p:sp>
        <p:nvSpPr>
          <p:cNvPr id="12" name="Bijschrift 5 [PHJU] (JU-Free)">
            <a:extLst>
              <a:ext uri="{FF2B5EF4-FFF2-40B4-BE49-F238E27FC236}">
                <a16:creationId xmlns:a16="http://schemas.microsoft.com/office/drawing/2014/main" id="{C10A6404-D401-1582-AA28-62256B110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3600" y="3857625"/>
            <a:ext cx="5400675" cy="1800225"/>
          </a:xfrm>
        </p:spPr>
        <p:txBody>
          <a:bodyPr lIns="39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9pPr>
          </a:lstStyle>
          <a:p>
            <a:pPr lvl="0"/>
            <a:r>
              <a:rPr lang="nl-NL"/>
              <a:t>[Bijschrift]</a:t>
            </a:r>
          </a:p>
        </p:txBody>
      </p:sp>
      <p:sp>
        <p:nvSpPr>
          <p:cNvPr id="6" name="Slide Number Placeholder 6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522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abel (klimaatadaptatie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F256C51F-5E84-2332-0777-59689BE648DD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E7FB61A-3ADE-3CAC-71C8-FE2A2E7F5257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7EB7AF10-A05B-525A-86C2-2174A94FBEF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BF69B51D-C679-A6FF-4F34-634E1C577BB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C82A033B-FB17-B764-0C11-9A401C5918F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403A7C38-B81A-9CCE-7609-13C6F0C9786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4" name="Titel 4 (JU-Free)">
            <a:extLst>
              <a:ext uri="{FF2B5EF4-FFF2-40B4-BE49-F238E27FC236}">
                <a16:creationId xmlns:a16="http://schemas.microsoft.com/office/drawing/2014/main" id="{ADC1162A-1B01-44AA-3836-D2723179D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Frame 5 [PHJU] (JU-Free)">
            <a:extLst>
              <a:ext uri="{FF2B5EF4-FFF2-40B4-BE49-F238E27FC236}">
                <a16:creationId xmlns:a16="http://schemas.microsoft.com/office/drawing/2014/main" id="{C2361CE5-9C2D-FD04-2428-648390EF48FF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 bwMode="gray">
          <a:xfrm>
            <a:off x="903288" y="1990725"/>
            <a:ext cx="5400000" cy="180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 het pictogram om een tabel in te voegen]</a:t>
            </a:r>
          </a:p>
        </p:txBody>
      </p:sp>
      <p:sp>
        <p:nvSpPr>
          <p:cNvPr id="12" name="Bijschrift 6 [PHJU] (JU-Free)">
            <a:extLst>
              <a:ext uri="{FF2B5EF4-FFF2-40B4-BE49-F238E27FC236}">
                <a16:creationId xmlns:a16="http://schemas.microsoft.com/office/drawing/2014/main" id="{C10A6404-D401-1582-AA28-62256B110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3600" y="3857625"/>
            <a:ext cx="5400675" cy="1800225"/>
          </a:xfrm>
        </p:spPr>
        <p:txBody>
          <a:bodyPr lIns="39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9pPr>
          </a:lstStyle>
          <a:p>
            <a:pPr lvl="0"/>
            <a:r>
              <a:rPr lang="nl-NL"/>
              <a:t>[Bijschrift]</a:t>
            </a:r>
          </a:p>
        </p:txBody>
      </p:sp>
      <p:sp>
        <p:nvSpPr>
          <p:cNvPr id="6" name="Slide Number Placeholder 7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493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abel (levensduurverlenging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BFC60BDF-CC5D-720C-0099-6BD75A6CB33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CF4FB2C-15FC-4DAE-A284-C64F7A3E89C9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C3A477EE-39E0-C3FD-DB1F-92ABE2B3E1F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9AE28A58-C96E-996C-1416-35D424AF368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4C8C6A13-A978-F640-AD79-0FD90328385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88CB6F96-2B13-92AD-8C7A-114F4D69ADD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4" name="Titel 4 (JU-Free)">
            <a:extLst>
              <a:ext uri="{FF2B5EF4-FFF2-40B4-BE49-F238E27FC236}">
                <a16:creationId xmlns:a16="http://schemas.microsoft.com/office/drawing/2014/main" id="{ADC1162A-1B01-44AA-3836-D2723179D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Frame 5 [PHJU] (JU-Free)">
            <a:extLst>
              <a:ext uri="{FF2B5EF4-FFF2-40B4-BE49-F238E27FC236}">
                <a16:creationId xmlns:a16="http://schemas.microsoft.com/office/drawing/2014/main" id="{C2361CE5-9C2D-FD04-2428-648390EF48FF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 bwMode="gray">
          <a:xfrm>
            <a:off x="903288" y="1990725"/>
            <a:ext cx="5400000" cy="180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 het pictogram om een tabel in te voegen]</a:t>
            </a:r>
          </a:p>
        </p:txBody>
      </p:sp>
      <p:sp>
        <p:nvSpPr>
          <p:cNvPr id="12" name="Bijschrift 6 [PHJU] (JU-Free)">
            <a:extLst>
              <a:ext uri="{FF2B5EF4-FFF2-40B4-BE49-F238E27FC236}">
                <a16:creationId xmlns:a16="http://schemas.microsoft.com/office/drawing/2014/main" id="{C10A6404-D401-1582-AA28-62256B110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3600" y="3857625"/>
            <a:ext cx="5400675" cy="1800225"/>
          </a:xfrm>
        </p:spPr>
        <p:txBody>
          <a:bodyPr lIns="39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9pPr>
          </a:lstStyle>
          <a:p>
            <a:pPr lvl="0"/>
            <a:r>
              <a:rPr lang="nl-NL"/>
              <a:t>[Bijschrift]</a:t>
            </a:r>
          </a:p>
        </p:txBody>
      </p:sp>
      <p:sp>
        <p:nvSpPr>
          <p:cNvPr id="6" name="Slide Number Placeholder 7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520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abel (circulariteit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F51FD6F6-A3BB-3932-D2B5-255B127A615D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980D712-B48D-7828-6472-4C622EC714EC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CCA0B956-B03F-FD84-7CF1-6EA9F88678B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4287BCD3-D74A-E031-BB2C-36DBE06473A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1A87E4F-555F-DD04-7849-59B4BF0585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EE79532C-D8B0-61FB-65E7-B98549A133B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4" name="Titel 4 (JU-Free)">
            <a:extLst>
              <a:ext uri="{FF2B5EF4-FFF2-40B4-BE49-F238E27FC236}">
                <a16:creationId xmlns:a16="http://schemas.microsoft.com/office/drawing/2014/main" id="{ADC1162A-1B01-44AA-3836-D2723179D8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Frame 5 [PHJU] (JU-Free)">
            <a:extLst>
              <a:ext uri="{FF2B5EF4-FFF2-40B4-BE49-F238E27FC236}">
                <a16:creationId xmlns:a16="http://schemas.microsoft.com/office/drawing/2014/main" id="{C2361CE5-9C2D-FD04-2428-648390EF48FF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 bwMode="gray">
          <a:xfrm>
            <a:off x="903288" y="1990725"/>
            <a:ext cx="5400000" cy="180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op het pictogram om een tabel in te voegen]</a:t>
            </a:r>
          </a:p>
        </p:txBody>
      </p:sp>
      <p:sp>
        <p:nvSpPr>
          <p:cNvPr id="12" name="Bijschrift 6 [PHJU] (JU-Free)">
            <a:extLst>
              <a:ext uri="{FF2B5EF4-FFF2-40B4-BE49-F238E27FC236}">
                <a16:creationId xmlns:a16="http://schemas.microsoft.com/office/drawing/2014/main" id="{C10A6404-D401-1582-AA28-62256B110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3600" y="3857625"/>
            <a:ext cx="5400675" cy="1800225"/>
          </a:xfrm>
        </p:spPr>
        <p:txBody>
          <a:bodyPr lIns="39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5">
                    <a:lumMod val="100000"/>
                  </a:schemeClr>
                </a:solidFill>
                <a:latin typeface="Verdana" panose="020B0604030504040204" pitchFamily="34" charset="0"/>
              </a:defRPr>
            </a:lvl9pPr>
          </a:lstStyle>
          <a:p>
            <a:pPr lvl="0"/>
            <a:r>
              <a:rPr lang="nl-NL"/>
              <a:t>[Bijschrift]</a:t>
            </a:r>
          </a:p>
        </p:txBody>
      </p:sp>
      <p:sp>
        <p:nvSpPr>
          <p:cNvPr id="6" name="Slide Number Placeholder 7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93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[Alleen titel]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 (JU-Free)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Slide Number Placeholder 2 (JU-Free)">
            <a:extLst>
              <a:ext uri="{FF2B5EF4-FFF2-40B4-BE49-F238E27FC236}">
                <a16:creationId xmlns:a16="http://schemas.microsoft.com/office/drawing/2014/main" id="{5B2833BD-60E2-CB82-0AE2-54A0935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8165ED6-E8AE-DD8E-C8C0-96EA58AE5769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2C52D43-CA2E-FAEC-3A46-E9A0C8D848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F7DD9F58-202D-C448-ED88-D52563CE614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EAAAD1D-3B7A-42EB-0D07-B5191CA1387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[Alleen titel (geen logo)]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 (JU-Free)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5" name="Slide Number Placeholder 2 (JU-Free)">
            <a:extLst>
              <a:ext uri="{FF2B5EF4-FFF2-40B4-BE49-F238E27FC236}">
                <a16:creationId xmlns:a16="http://schemas.microsoft.com/office/drawing/2014/main" id="{5B2833BD-60E2-CB82-0AE2-54A0935B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41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dia lang]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JU 1  [PHJU] (JU-Free)">
            <a:extLst>
              <a:ext uri="{FF2B5EF4-FFF2-40B4-BE49-F238E27FC236}">
                <a16:creationId xmlns:a16="http://schemas.microsoft.com/office/drawing/2014/main" id="{0AACF3AE-DAC1-003D-C191-4E60F71E1C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207714" y="0"/>
            <a:ext cx="6985486" cy="6858000"/>
          </a:xfrm>
          <a:custGeom>
            <a:avLst/>
            <a:gdLst>
              <a:gd name="connsiteX0" fmla="*/ 1660766 w 6985486"/>
              <a:gd name="connsiteY0" fmla="*/ 0 h 6858000"/>
              <a:gd name="connsiteX1" fmla="*/ 6985486 w 6985486"/>
              <a:gd name="connsiteY1" fmla="*/ 0 h 6858000"/>
              <a:gd name="connsiteX2" fmla="*/ 6985486 w 6985486"/>
              <a:gd name="connsiteY2" fmla="*/ 6858000 h 6858000"/>
              <a:gd name="connsiteX3" fmla="*/ 6984287 w 6985486"/>
              <a:gd name="connsiteY3" fmla="*/ 6858000 h 6858000"/>
              <a:gd name="connsiteX4" fmla="*/ 6984287 w 6985486"/>
              <a:gd name="connsiteY4" fmla="*/ 6827714 h 6858000"/>
              <a:gd name="connsiteX5" fmla="*/ 6984287 w 6985486"/>
              <a:gd name="connsiteY5" fmla="*/ 6805613 h 6858000"/>
              <a:gd name="connsiteX6" fmla="*/ 6916025 w 6985486"/>
              <a:gd name="connsiteY6" fmla="*/ 6858000 h 6858000"/>
              <a:gd name="connsiteX7" fmla="*/ 1723311 w 6985486"/>
              <a:gd name="connsiteY7" fmla="*/ 6858000 h 6858000"/>
              <a:gd name="connsiteX8" fmla="*/ 0 w 6985486"/>
              <a:gd name="connsiteY8" fmla="*/ 3404870 h 6858000"/>
              <a:gd name="connsiteX9" fmla="*/ 1660766 w 698548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5486" h="6858000">
                <a:moveTo>
                  <a:pt x="1660766" y="0"/>
                </a:moveTo>
                <a:lnTo>
                  <a:pt x="6985486" y="0"/>
                </a:lnTo>
                <a:lnTo>
                  <a:pt x="6985486" y="6858000"/>
                </a:lnTo>
                <a:lnTo>
                  <a:pt x="6984287" y="6858000"/>
                </a:lnTo>
                <a:lnTo>
                  <a:pt x="6984287" y="6827714"/>
                </a:lnTo>
                <a:cubicBezTo>
                  <a:pt x="6984287" y="6805613"/>
                  <a:pt x="6984287" y="6805613"/>
                  <a:pt x="6984287" y="6805613"/>
                </a:cubicBezTo>
                <a:lnTo>
                  <a:pt x="6916025" y="6858000"/>
                </a:lnTo>
                <a:lnTo>
                  <a:pt x="1723311" y="6858000"/>
                </a:lnTo>
                <a:cubicBezTo>
                  <a:pt x="676562" y="6069647"/>
                  <a:pt x="0" y="4816157"/>
                  <a:pt x="0" y="3404870"/>
                </a:cubicBezTo>
                <a:cubicBezTo>
                  <a:pt x="0" y="2021840"/>
                  <a:pt x="649892" y="790575"/>
                  <a:pt x="1660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18000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nl-NL"/>
              <a:t>[Klik hier en voeg via Invoegen | Afbeeldingen </a:t>
            </a:r>
            <a:br>
              <a:rPr lang="nl-NL"/>
            </a:br>
            <a:r>
              <a:rPr lang="nl-NL"/>
              <a:t>een afbeelding in]</a:t>
            </a:r>
          </a:p>
        </p:txBody>
      </p:sp>
      <p:sp>
        <p:nvSpPr>
          <p:cNvPr id="18" name="Frame 2 (JU-Free)">
            <a:extLst>
              <a:ext uri="{FF2B5EF4-FFF2-40B4-BE49-F238E27FC236}">
                <a16:creationId xmlns:a16="http://schemas.microsoft.com/office/drawing/2014/main" id="{4549FAC0-D7F2-E153-D7C8-5B85715E7067}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527675" y="215900"/>
            <a:ext cx="6664325" cy="6642100"/>
          </a:xfrm>
          <a:custGeom>
            <a:avLst/>
            <a:gdLst>
              <a:gd name="T0" fmla="*/ 16289 w 20995"/>
              <a:gd name="T1" fmla="*/ 20920 h 20920"/>
              <a:gd name="T2" fmla="*/ 20995 w 20995"/>
              <a:gd name="T3" fmla="*/ 18202 h 20920"/>
              <a:gd name="T4" fmla="*/ 20995 w 20995"/>
              <a:gd name="T5" fmla="*/ 18248 h 20920"/>
              <a:gd name="T6" fmla="*/ 16369 w 20995"/>
              <a:gd name="T7" fmla="*/ 20920 h 20920"/>
              <a:gd name="T8" fmla="*/ 16289 w 20995"/>
              <a:gd name="T9" fmla="*/ 20920 h 20920"/>
              <a:gd name="T10" fmla="*/ 12319 w 20995"/>
              <a:gd name="T11" fmla="*/ 46 h 20920"/>
              <a:gd name="T12" fmla="*/ 2305 w 20995"/>
              <a:gd name="T13" fmla="*/ 5828 h 20920"/>
              <a:gd name="T14" fmla="*/ 12318 w 20995"/>
              <a:gd name="T15" fmla="*/ 11537 h 20920"/>
              <a:gd name="T16" fmla="*/ 20995 w 20995"/>
              <a:gd name="T17" fmla="*/ 6593 h 20920"/>
              <a:gd name="T18" fmla="*/ 20995 w 20995"/>
              <a:gd name="T19" fmla="*/ 6639 h 20920"/>
              <a:gd name="T20" fmla="*/ 12327 w 20995"/>
              <a:gd name="T21" fmla="*/ 11578 h 20920"/>
              <a:gd name="T22" fmla="*/ 12321 w 20995"/>
              <a:gd name="T23" fmla="*/ 11584 h 20920"/>
              <a:gd name="T24" fmla="*/ 2312 w 20995"/>
              <a:gd name="T25" fmla="*/ 17435 h 20920"/>
              <a:gd name="T26" fmla="*/ 8348 w 20995"/>
              <a:gd name="T27" fmla="*/ 20920 h 20920"/>
              <a:gd name="T28" fmla="*/ 8268 w 20995"/>
              <a:gd name="T29" fmla="*/ 20920 h 20920"/>
              <a:gd name="T30" fmla="*/ 2272 w 20995"/>
              <a:gd name="T31" fmla="*/ 17458 h 20920"/>
              <a:gd name="T32" fmla="*/ 33 w 20995"/>
              <a:gd name="T33" fmla="*/ 18768 h 20920"/>
              <a:gd name="T34" fmla="*/ 23 w 20995"/>
              <a:gd name="T35" fmla="*/ 18770 h 20920"/>
              <a:gd name="T36" fmla="*/ 6 w 20995"/>
              <a:gd name="T37" fmla="*/ 18760 h 20920"/>
              <a:gd name="T38" fmla="*/ 13 w 20995"/>
              <a:gd name="T39" fmla="*/ 18733 h 20920"/>
              <a:gd name="T40" fmla="*/ 2247 w 20995"/>
              <a:gd name="T41" fmla="*/ 17427 h 20920"/>
              <a:gd name="T42" fmla="*/ 2247 w 20995"/>
              <a:gd name="T43" fmla="*/ 5815 h 20920"/>
              <a:gd name="T44" fmla="*/ 2257 w 20995"/>
              <a:gd name="T45" fmla="*/ 5809 h 20920"/>
              <a:gd name="T46" fmla="*/ 12319 w 20995"/>
              <a:gd name="T47" fmla="*/ 0 h 20920"/>
              <a:gd name="T48" fmla="*/ 12329 w 20995"/>
              <a:gd name="T49" fmla="*/ 6 h 20920"/>
              <a:gd name="T50" fmla="*/ 20995 w 20995"/>
              <a:gd name="T51" fmla="*/ 5009 h 20920"/>
              <a:gd name="T52" fmla="*/ 20995 w 20995"/>
              <a:gd name="T53" fmla="*/ 5055 h 20920"/>
              <a:gd name="T54" fmla="*/ 12319 w 20995"/>
              <a:gd name="T55" fmla="*/ 46 h 20920"/>
              <a:gd name="T56" fmla="*/ 2287 w 20995"/>
              <a:gd name="T57" fmla="*/ 5864 h 20920"/>
              <a:gd name="T58" fmla="*/ 2287 w 20995"/>
              <a:gd name="T59" fmla="*/ 17403 h 20920"/>
              <a:gd name="T60" fmla="*/ 12280 w 20995"/>
              <a:gd name="T61" fmla="*/ 11561 h 20920"/>
              <a:gd name="T62" fmla="*/ 2287 w 20995"/>
              <a:gd name="T63" fmla="*/ 5864 h 20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95" h="20920">
                <a:moveTo>
                  <a:pt x="16289" y="20920"/>
                </a:moveTo>
                <a:cubicBezTo>
                  <a:pt x="20995" y="18202"/>
                  <a:pt x="20995" y="18202"/>
                  <a:pt x="20995" y="18202"/>
                </a:cubicBezTo>
                <a:cubicBezTo>
                  <a:pt x="20995" y="18248"/>
                  <a:pt x="20995" y="18248"/>
                  <a:pt x="20995" y="18248"/>
                </a:cubicBezTo>
                <a:cubicBezTo>
                  <a:pt x="16369" y="20920"/>
                  <a:pt x="16369" y="20920"/>
                  <a:pt x="16369" y="20920"/>
                </a:cubicBezTo>
                <a:lnTo>
                  <a:pt x="16289" y="20920"/>
                </a:lnTo>
                <a:close/>
                <a:moveTo>
                  <a:pt x="12319" y="46"/>
                </a:moveTo>
                <a:cubicBezTo>
                  <a:pt x="2305" y="5828"/>
                  <a:pt x="2305" y="5828"/>
                  <a:pt x="2305" y="5828"/>
                </a:cubicBezTo>
                <a:cubicBezTo>
                  <a:pt x="12318" y="11537"/>
                  <a:pt x="12318" y="11537"/>
                  <a:pt x="12318" y="11537"/>
                </a:cubicBezTo>
                <a:cubicBezTo>
                  <a:pt x="20995" y="6593"/>
                  <a:pt x="20995" y="6593"/>
                  <a:pt x="20995" y="6593"/>
                </a:cubicBezTo>
                <a:cubicBezTo>
                  <a:pt x="20995" y="6639"/>
                  <a:pt x="20995" y="6639"/>
                  <a:pt x="20995" y="6639"/>
                </a:cubicBezTo>
                <a:cubicBezTo>
                  <a:pt x="12327" y="11578"/>
                  <a:pt x="12327" y="11578"/>
                  <a:pt x="12327" y="11578"/>
                </a:cubicBezTo>
                <a:cubicBezTo>
                  <a:pt x="12325" y="11581"/>
                  <a:pt x="12323" y="11582"/>
                  <a:pt x="12321" y="11584"/>
                </a:cubicBezTo>
                <a:cubicBezTo>
                  <a:pt x="2312" y="17435"/>
                  <a:pt x="2312" y="17435"/>
                  <a:pt x="2312" y="17435"/>
                </a:cubicBezTo>
                <a:cubicBezTo>
                  <a:pt x="8348" y="20920"/>
                  <a:pt x="8348" y="20920"/>
                  <a:pt x="8348" y="20920"/>
                </a:cubicBezTo>
                <a:cubicBezTo>
                  <a:pt x="8268" y="20920"/>
                  <a:pt x="8268" y="20920"/>
                  <a:pt x="8268" y="20920"/>
                </a:cubicBezTo>
                <a:cubicBezTo>
                  <a:pt x="2272" y="17458"/>
                  <a:pt x="2272" y="17458"/>
                  <a:pt x="2272" y="17458"/>
                </a:cubicBezTo>
                <a:cubicBezTo>
                  <a:pt x="33" y="18768"/>
                  <a:pt x="33" y="18768"/>
                  <a:pt x="33" y="18768"/>
                </a:cubicBezTo>
                <a:cubicBezTo>
                  <a:pt x="30" y="18769"/>
                  <a:pt x="26" y="18770"/>
                  <a:pt x="23" y="18770"/>
                </a:cubicBezTo>
                <a:cubicBezTo>
                  <a:pt x="16" y="18770"/>
                  <a:pt x="9" y="18767"/>
                  <a:pt x="6" y="18760"/>
                </a:cubicBezTo>
                <a:cubicBezTo>
                  <a:pt x="0" y="18751"/>
                  <a:pt x="3" y="18739"/>
                  <a:pt x="13" y="18733"/>
                </a:cubicBezTo>
                <a:cubicBezTo>
                  <a:pt x="2247" y="17427"/>
                  <a:pt x="2247" y="17427"/>
                  <a:pt x="2247" y="17427"/>
                </a:cubicBezTo>
                <a:cubicBezTo>
                  <a:pt x="2247" y="5815"/>
                  <a:pt x="2247" y="5815"/>
                  <a:pt x="2247" y="5815"/>
                </a:cubicBezTo>
                <a:cubicBezTo>
                  <a:pt x="2257" y="5809"/>
                  <a:pt x="2257" y="5809"/>
                  <a:pt x="2257" y="5809"/>
                </a:cubicBezTo>
                <a:cubicBezTo>
                  <a:pt x="12319" y="0"/>
                  <a:pt x="12319" y="0"/>
                  <a:pt x="12319" y="0"/>
                </a:cubicBezTo>
                <a:cubicBezTo>
                  <a:pt x="12329" y="6"/>
                  <a:pt x="12329" y="6"/>
                  <a:pt x="12329" y="6"/>
                </a:cubicBezTo>
                <a:cubicBezTo>
                  <a:pt x="20995" y="5009"/>
                  <a:pt x="20995" y="5009"/>
                  <a:pt x="20995" y="5009"/>
                </a:cubicBezTo>
                <a:cubicBezTo>
                  <a:pt x="20995" y="5055"/>
                  <a:pt x="20995" y="5055"/>
                  <a:pt x="20995" y="5055"/>
                </a:cubicBezTo>
                <a:lnTo>
                  <a:pt x="12319" y="46"/>
                </a:lnTo>
                <a:close/>
                <a:moveTo>
                  <a:pt x="2287" y="5864"/>
                </a:moveTo>
                <a:cubicBezTo>
                  <a:pt x="2287" y="17403"/>
                  <a:pt x="2287" y="17403"/>
                  <a:pt x="2287" y="17403"/>
                </a:cubicBezTo>
                <a:cubicBezTo>
                  <a:pt x="12280" y="11561"/>
                  <a:pt x="12280" y="11561"/>
                  <a:pt x="12280" y="11561"/>
                </a:cubicBezTo>
                <a:lnTo>
                  <a:pt x="2287" y="5864"/>
                </a:lnTo>
                <a:close/>
              </a:path>
            </a:pathLst>
          </a:custGeom>
          <a:solidFill>
            <a:srgbClr val="E4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35000"/>
              </a:lnSpc>
              <a:spcBef>
                <a:spcPts val="2400"/>
              </a:spcBef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</a:p>
        </p:txBody>
      </p:sp>
      <p:sp>
        <p:nvSpPr>
          <p:cNvPr id="24" name="Frame 3 (JU-Free)">
            <a:extLst>
              <a:ext uri="{FF2B5EF4-FFF2-40B4-BE49-F238E27FC236}">
                <a16:creationId xmlns:a16="http://schemas.microsoft.com/office/drawing/2014/main" id="{7B0794FD-6D65-E43F-084F-CCFADF3171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37328" y="3788966"/>
            <a:ext cx="195959" cy="196069"/>
          </a:xfrm>
          <a:custGeom>
            <a:avLst/>
            <a:gdLst>
              <a:gd name="connsiteX0" fmla="*/ 85848 w 195959"/>
              <a:gd name="connsiteY0" fmla="*/ 752 h 196069"/>
              <a:gd name="connsiteX1" fmla="*/ 182873 w 195959"/>
              <a:gd name="connsiteY1" fmla="*/ 49154 h 196069"/>
              <a:gd name="connsiteX2" fmla="*/ 146945 w 195959"/>
              <a:gd name="connsiteY2" fmla="*/ 182884 h 196069"/>
              <a:gd name="connsiteX3" fmla="*/ 13087 w 195959"/>
              <a:gd name="connsiteY3" fmla="*/ 147223 h 196069"/>
              <a:gd name="connsiteX4" fmla="*/ 49015 w 195959"/>
              <a:gd name="connsiteY4" fmla="*/ 13174 h 196069"/>
              <a:gd name="connsiteX5" fmla="*/ 85848 w 195959"/>
              <a:gd name="connsiteY5" fmla="*/ 752 h 1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59" h="196069">
                <a:moveTo>
                  <a:pt x="85848" y="752"/>
                </a:moveTo>
                <a:cubicBezTo>
                  <a:pt x="123734" y="-3980"/>
                  <a:pt x="162603" y="13811"/>
                  <a:pt x="182873" y="49154"/>
                </a:cubicBezTo>
                <a:cubicBezTo>
                  <a:pt x="209899" y="95960"/>
                  <a:pt x="193683" y="155819"/>
                  <a:pt x="146945" y="182884"/>
                </a:cubicBezTo>
                <a:cubicBezTo>
                  <a:pt x="100206" y="209948"/>
                  <a:pt x="40113" y="194028"/>
                  <a:pt x="13087" y="147223"/>
                </a:cubicBezTo>
                <a:cubicBezTo>
                  <a:pt x="-13939" y="100099"/>
                  <a:pt x="2277" y="40239"/>
                  <a:pt x="49015" y="13174"/>
                </a:cubicBezTo>
                <a:cubicBezTo>
                  <a:pt x="60700" y="6408"/>
                  <a:pt x="73219" y="2329"/>
                  <a:pt x="85848" y="752"/>
                </a:cubicBezTo>
                <a:close/>
              </a:path>
            </a:pathLst>
          </a:custGeom>
          <a:solidFill>
            <a:srgbClr val="E4DCCB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  <a:endParaRPr lang="en-NL"/>
          </a:p>
        </p:txBody>
      </p:sp>
      <p:sp>
        <p:nvSpPr>
          <p:cNvPr id="22" name="Frame 4 (JU-Free)">
            <a:extLst>
              <a:ext uri="{FF2B5EF4-FFF2-40B4-BE49-F238E27FC236}">
                <a16:creationId xmlns:a16="http://schemas.microsoft.com/office/drawing/2014/main" id="{6333A4B4-9ED2-78C3-7A54-1CD085A026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35253" y="6068505"/>
            <a:ext cx="195958" cy="194678"/>
          </a:xfrm>
          <a:custGeom>
            <a:avLst/>
            <a:gdLst>
              <a:gd name="connsiteX0" fmla="*/ 85847 w 195958"/>
              <a:gd name="connsiteY0" fmla="*/ 753 h 194678"/>
              <a:gd name="connsiteX1" fmla="*/ 182872 w 195958"/>
              <a:gd name="connsiteY1" fmla="*/ 48501 h 194678"/>
              <a:gd name="connsiteX2" fmla="*/ 146944 w 195958"/>
              <a:gd name="connsiteY2" fmla="*/ 181598 h 194678"/>
              <a:gd name="connsiteX3" fmla="*/ 13086 w 195958"/>
              <a:gd name="connsiteY3" fmla="*/ 145874 h 194678"/>
              <a:gd name="connsiteX4" fmla="*/ 49015 w 195958"/>
              <a:gd name="connsiteY4" fmla="*/ 13093 h 194678"/>
              <a:gd name="connsiteX5" fmla="*/ 85847 w 195958"/>
              <a:gd name="connsiteY5" fmla="*/ 753 h 19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958" h="194678">
                <a:moveTo>
                  <a:pt x="85847" y="753"/>
                </a:moveTo>
                <a:cubicBezTo>
                  <a:pt x="123733" y="-3959"/>
                  <a:pt x="162603" y="13646"/>
                  <a:pt x="182872" y="48501"/>
                </a:cubicBezTo>
                <a:cubicBezTo>
                  <a:pt x="209898" y="95290"/>
                  <a:pt x="193683" y="154726"/>
                  <a:pt x="146944" y="181598"/>
                </a:cubicBezTo>
                <a:cubicBezTo>
                  <a:pt x="100205" y="208470"/>
                  <a:pt x="40112" y="192663"/>
                  <a:pt x="13086" y="145874"/>
                </a:cubicBezTo>
                <a:cubicBezTo>
                  <a:pt x="-13940" y="99400"/>
                  <a:pt x="2276" y="39965"/>
                  <a:pt x="49015" y="13093"/>
                </a:cubicBezTo>
                <a:cubicBezTo>
                  <a:pt x="60700" y="6375"/>
                  <a:pt x="73219" y="2324"/>
                  <a:pt x="85847" y="753"/>
                </a:cubicBezTo>
                <a:close/>
              </a:path>
            </a:pathLst>
          </a:custGeom>
          <a:solidFill>
            <a:srgbClr val="660066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  <a:endParaRPr lang="en-NL"/>
          </a:p>
        </p:txBody>
      </p:sp>
      <p:sp>
        <p:nvSpPr>
          <p:cNvPr id="7" name="Achtergrond 5 (JU-Free)">
            <a:extLst>
              <a:ext uri="{FF2B5EF4-FFF2-40B4-BE49-F238E27FC236}">
                <a16:creationId xmlns:a16="http://schemas.microsoft.com/office/drawing/2014/main" id="{765952AD-C1D5-0D2E-EE90-A009628870D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gray">
          <a:xfrm>
            <a:off x="896400" y="2457450"/>
            <a:ext cx="9554400" cy="1836000"/>
          </a:xfrm>
          <a:custGeom>
            <a:avLst/>
            <a:gdLst>
              <a:gd name="connsiteX0" fmla="*/ 0 w 6057900"/>
              <a:gd name="connsiteY0" fmla="*/ 0 h 1800000"/>
              <a:gd name="connsiteX1" fmla="*/ 6057900 w 6057900"/>
              <a:gd name="connsiteY1" fmla="*/ 0 h 1800000"/>
              <a:gd name="connsiteX2" fmla="*/ 6057900 w 6057900"/>
              <a:gd name="connsiteY2" fmla="*/ 1800000 h 1800000"/>
              <a:gd name="connsiteX3" fmla="*/ 0 w 60579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1800000">
                <a:moveTo>
                  <a:pt x="0" y="0"/>
                </a:moveTo>
                <a:lnTo>
                  <a:pt x="6057900" y="0"/>
                </a:lnTo>
                <a:lnTo>
                  <a:pt x="6057900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660066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***Titel 6  [PHJU] (JU-Free)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1436438" y="2457449"/>
            <a:ext cx="9014400" cy="1271590"/>
          </a:xfrm>
        </p:spPr>
        <p:txBody>
          <a:bodyPr anchor="b"/>
          <a:lstStyle>
            <a:lvl1pPr algn="l"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le 7 [PHJU] (JU-Free)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1435326" y="3788965"/>
            <a:ext cx="9014400" cy="44455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4" name="Instructie 8 (JU-Free)">
            <a:extLst>
              <a:ext uri="{FF2B5EF4-FFF2-40B4-BE49-F238E27FC236}">
                <a16:creationId xmlns:a16="http://schemas.microsoft.com/office/drawing/2014/main" id="{B972B3AF-1097-19E6-725D-56951883971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-2113544" y="-2"/>
            <a:ext cx="2052000" cy="4608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00" b="0"/>
            </a:lvl5pPr>
          </a:lstStyle>
          <a:p>
            <a:pPr lvl="0"/>
            <a:r>
              <a:rPr lang="nl-NL"/>
              <a:t>Voeg je een foto in dan komt deze automatisch achter de tekst en logo.</a:t>
            </a:r>
            <a:br>
              <a:rPr lang="nl-NL"/>
            </a:br>
            <a:r>
              <a:rPr lang="nl-NL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/>
            </a:br>
            <a:r>
              <a:rPr lang="nl-NL"/>
              <a:t>Kies niet voor de optie Afbeelding wijzigen, want dan zal PowerPoint de foto in een ander formaat en op een andere positie plaatsen. Opnieuw instellen zal het beeld vervormen.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/>
          </a:p>
        </p:txBody>
      </p:sp>
      <p:sp>
        <p:nvSpPr>
          <p:cNvPr id="5" name="Instructie 9 (JU-Free)">
            <a:extLst>
              <a:ext uri="{FF2B5EF4-FFF2-40B4-BE49-F238E27FC236}">
                <a16:creationId xmlns:a16="http://schemas.microsoft.com/office/drawing/2014/main" id="{3779FAFE-B95D-0B6F-9241-A42E89A6AEC6}"/>
              </a:ext>
            </a:extLst>
          </p:cNvPr>
          <p:cNvSpPr>
            <a:spLocks noGrp="1" noChangeAspect="1"/>
          </p:cNvSpPr>
          <p:nvPr userDrawn="1">
            <p:ph type="body" sz="quarter" idx="15" hasCustomPrompt="1"/>
          </p:nvPr>
        </p:nvSpPr>
        <p:spPr bwMode="gray">
          <a:xfrm>
            <a:off x="-1935080" y="2811276"/>
            <a:ext cx="1465333" cy="75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0272F-6244-1847-C633-A24FCFDA130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0113" y="539750"/>
            <a:ext cx="2600325" cy="628650"/>
            <a:chOff x="567" y="340"/>
            <a:chExt cx="1638" cy="396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3AD117E-0EE0-C328-7033-C424395D96D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53" y="340"/>
              <a:ext cx="1252" cy="396"/>
            </a:xfrm>
            <a:custGeom>
              <a:avLst/>
              <a:gdLst>
                <a:gd name="T0" fmla="*/ 5106 w 6261"/>
                <a:gd name="T1" fmla="*/ 613 h 1980"/>
                <a:gd name="T2" fmla="*/ 5214 w 6261"/>
                <a:gd name="T3" fmla="*/ 603 h 1980"/>
                <a:gd name="T4" fmla="*/ 5471 w 6261"/>
                <a:gd name="T5" fmla="*/ 605 h 1980"/>
                <a:gd name="T6" fmla="*/ 5603 w 6261"/>
                <a:gd name="T7" fmla="*/ 661 h 1980"/>
                <a:gd name="T8" fmla="*/ 5516 w 6261"/>
                <a:gd name="T9" fmla="*/ 301 h 1980"/>
                <a:gd name="T10" fmla="*/ 6029 w 6261"/>
                <a:gd name="T11" fmla="*/ 333 h 1980"/>
                <a:gd name="T12" fmla="*/ 5898 w 6261"/>
                <a:gd name="T13" fmla="*/ 310 h 1980"/>
                <a:gd name="T14" fmla="*/ 5412 w 6261"/>
                <a:gd name="T15" fmla="*/ 307 h 1980"/>
                <a:gd name="T16" fmla="*/ 749 w 6261"/>
                <a:gd name="T17" fmla="*/ 899 h 1980"/>
                <a:gd name="T18" fmla="*/ 723 w 6261"/>
                <a:gd name="T19" fmla="*/ 14 h 1980"/>
                <a:gd name="T20" fmla="*/ 952 w 6261"/>
                <a:gd name="T21" fmla="*/ 436 h 1980"/>
                <a:gd name="T22" fmla="*/ 606 w 6261"/>
                <a:gd name="T23" fmla="*/ 381 h 1980"/>
                <a:gd name="T24" fmla="*/ 722 w 6261"/>
                <a:gd name="T25" fmla="*/ 207 h 1980"/>
                <a:gd name="T26" fmla="*/ 845 w 6261"/>
                <a:gd name="T27" fmla="*/ 606 h 1980"/>
                <a:gd name="T28" fmla="*/ 606 w 6261"/>
                <a:gd name="T29" fmla="*/ 705 h 1980"/>
                <a:gd name="T30" fmla="*/ 1754 w 6261"/>
                <a:gd name="T31" fmla="*/ 912 h 1980"/>
                <a:gd name="T32" fmla="*/ 2242 w 6261"/>
                <a:gd name="T33" fmla="*/ 452 h 1980"/>
                <a:gd name="T34" fmla="*/ 1942 w 6261"/>
                <a:gd name="T35" fmla="*/ 453 h 1980"/>
                <a:gd name="T36" fmla="*/ 1754 w 6261"/>
                <a:gd name="T37" fmla="*/ 692 h 1980"/>
                <a:gd name="T38" fmla="*/ 2696 w 6261"/>
                <a:gd name="T39" fmla="*/ 523 h 1980"/>
                <a:gd name="T40" fmla="*/ 2404 w 6261"/>
                <a:gd name="T41" fmla="*/ 541 h 1980"/>
                <a:gd name="T42" fmla="*/ 3249 w 6261"/>
                <a:gd name="T43" fmla="*/ 14 h 1980"/>
                <a:gd name="T44" fmla="*/ 4402 w 6261"/>
                <a:gd name="T45" fmla="*/ 541 h 1980"/>
                <a:gd name="T46" fmla="*/ 4008 w 6261"/>
                <a:gd name="T47" fmla="*/ 14 h 1980"/>
                <a:gd name="T48" fmla="*/ 3752 w 6261"/>
                <a:gd name="T49" fmla="*/ 14 h 1980"/>
                <a:gd name="T50" fmla="*/ 3982 w 6261"/>
                <a:gd name="T51" fmla="*/ 899 h 1980"/>
                <a:gd name="T52" fmla="*/ 4223 w 6261"/>
                <a:gd name="T53" fmla="*/ 899 h 1980"/>
                <a:gd name="T54" fmla="*/ 4523 w 6261"/>
                <a:gd name="T55" fmla="*/ 14 h 1980"/>
                <a:gd name="T56" fmla="*/ 261 w 6261"/>
                <a:gd name="T57" fmla="*/ 1271 h 1980"/>
                <a:gd name="T58" fmla="*/ 362 w 6261"/>
                <a:gd name="T59" fmla="*/ 1271 h 1980"/>
                <a:gd name="T60" fmla="*/ 0 w 6261"/>
                <a:gd name="T61" fmla="*/ 1181 h 1980"/>
                <a:gd name="T62" fmla="*/ 1257 w 6261"/>
                <a:gd name="T63" fmla="*/ 1610 h 1980"/>
                <a:gd name="T64" fmla="*/ 916 w 6261"/>
                <a:gd name="T65" fmla="*/ 1272 h 1980"/>
                <a:gd name="T66" fmla="*/ 816 w 6261"/>
                <a:gd name="T67" fmla="*/ 1181 h 1980"/>
                <a:gd name="T68" fmla="*/ 1348 w 6261"/>
                <a:gd name="T69" fmla="*/ 1877 h 1980"/>
                <a:gd name="T70" fmla="*/ 2158 w 6261"/>
                <a:gd name="T71" fmla="*/ 1677 h 1980"/>
                <a:gd name="T72" fmla="*/ 1902 w 6261"/>
                <a:gd name="T73" fmla="*/ 1260 h 1980"/>
                <a:gd name="T74" fmla="*/ 2246 w 6261"/>
                <a:gd name="T75" fmla="*/ 1504 h 1980"/>
                <a:gd name="T76" fmla="*/ 1506 w 6261"/>
                <a:gd name="T77" fmla="*/ 1576 h 1980"/>
                <a:gd name="T78" fmla="*/ 2251 w 6261"/>
                <a:gd name="T79" fmla="*/ 1662 h 1980"/>
                <a:gd name="T80" fmla="*/ 3080 w 6261"/>
                <a:gd name="T81" fmla="*/ 1516 h 1980"/>
                <a:gd name="T82" fmla="*/ 2496 w 6261"/>
                <a:gd name="T83" fmla="*/ 1181 h 1980"/>
                <a:gd name="T84" fmla="*/ 2597 w 6261"/>
                <a:gd name="T85" fmla="*/ 1600 h 1980"/>
                <a:gd name="T86" fmla="*/ 3181 w 6261"/>
                <a:gd name="T87" fmla="*/ 1968 h 1980"/>
                <a:gd name="T88" fmla="*/ 3080 w 6261"/>
                <a:gd name="T89" fmla="*/ 1516 h 1980"/>
                <a:gd name="T90" fmla="*/ 3629 w 6261"/>
                <a:gd name="T91" fmla="*/ 1181 h 1980"/>
                <a:gd name="T92" fmla="*/ 3563 w 6261"/>
                <a:gd name="T93" fmla="*/ 1968 h 1980"/>
                <a:gd name="T94" fmla="*/ 4036 w 6261"/>
                <a:gd name="T95" fmla="*/ 1968 h 1980"/>
                <a:gd name="T96" fmla="*/ 4058 w 6261"/>
                <a:gd name="T97" fmla="*/ 1181 h 1980"/>
                <a:gd name="T98" fmla="*/ 4546 w 6261"/>
                <a:gd name="T99" fmla="*/ 1968 h 1980"/>
                <a:gd name="T100" fmla="*/ 4446 w 6261"/>
                <a:gd name="T101" fmla="*/ 1968 h 1980"/>
                <a:gd name="T102" fmla="*/ 5250 w 6261"/>
                <a:gd name="T103" fmla="*/ 1535 h 1980"/>
                <a:gd name="T104" fmla="*/ 5330 w 6261"/>
                <a:gd name="T105" fmla="*/ 1272 h 1980"/>
                <a:gd name="T106" fmla="*/ 4808 w 6261"/>
                <a:gd name="T107" fmla="*/ 1968 h 1980"/>
                <a:gd name="T108" fmla="*/ 4909 w 6261"/>
                <a:gd name="T109" fmla="*/ 1877 h 1980"/>
                <a:gd name="T110" fmla="*/ 6241 w 6261"/>
                <a:gd name="T111" fmla="*/ 1181 h 1980"/>
                <a:gd name="T112" fmla="*/ 5629 w 6261"/>
                <a:gd name="T113" fmla="*/ 1654 h 1980"/>
                <a:gd name="T114" fmla="*/ 5528 w 6261"/>
                <a:gd name="T115" fmla="*/ 1968 h 1980"/>
                <a:gd name="T116" fmla="*/ 5797 w 6261"/>
                <a:gd name="T117" fmla="*/ 1612 h 1980"/>
                <a:gd name="T118" fmla="*/ 5871 w 6261"/>
                <a:gd name="T119" fmla="*/ 1545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1" h="1980">
                  <a:moveTo>
                    <a:pt x="5651" y="710"/>
                  </a:moveTo>
                  <a:cubicBezTo>
                    <a:pt x="5428" y="934"/>
                    <a:pt x="5428" y="934"/>
                    <a:pt x="5428" y="934"/>
                  </a:cubicBezTo>
                  <a:cubicBezTo>
                    <a:pt x="5106" y="613"/>
                    <a:pt x="5106" y="613"/>
                    <a:pt x="5106" y="613"/>
                  </a:cubicBezTo>
                  <a:cubicBezTo>
                    <a:pt x="5326" y="394"/>
                    <a:pt x="5326" y="394"/>
                    <a:pt x="5326" y="394"/>
                  </a:cubicBezTo>
                  <a:cubicBezTo>
                    <a:pt x="5375" y="442"/>
                    <a:pt x="5375" y="442"/>
                    <a:pt x="5375" y="442"/>
                  </a:cubicBezTo>
                  <a:cubicBezTo>
                    <a:pt x="5214" y="603"/>
                    <a:pt x="5214" y="603"/>
                    <a:pt x="5214" y="603"/>
                  </a:cubicBezTo>
                  <a:cubicBezTo>
                    <a:pt x="5306" y="695"/>
                    <a:pt x="5306" y="695"/>
                    <a:pt x="5306" y="695"/>
                  </a:cubicBezTo>
                  <a:cubicBezTo>
                    <a:pt x="5433" y="567"/>
                    <a:pt x="5433" y="567"/>
                    <a:pt x="5433" y="567"/>
                  </a:cubicBezTo>
                  <a:cubicBezTo>
                    <a:pt x="5471" y="605"/>
                    <a:pt x="5471" y="605"/>
                    <a:pt x="5471" y="605"/>
                  </a:cubicBezTo>
                  <a:cubicBezTo>
                    <a:pt x="5344" y="733"/>
                    <a:pt x="5344" y="733"/>
                    <a:pt x="5344" y="733"/>
                  </a:cubicBezTo>
                  <a:cubicBezTo>
                    <a:pt x="5437" y="827"/>
                    <a:pt x="5437" y="827"/>
                    <a:pt x="5437" y="827"/>
                  </a:cubicBezTo>
                  <a:cubicBezTo>
                    <a:pt x="5603" y="661"/>
                    <a:pt x="5603" y="661"/>
                    <a:pt x="5603" y="661"/>
                  </a:cubicBezTo>
                  <a:lnTo>
                    <a:pt x="5651" y="710"/>
                  </a:lnTo>
                  <a:close/>
                  <a:moveTo>
                    <a:pt x="5789" y="573"/>
                  </a:moveTo>
                  <a:cubicBezTo>
                    <a:pt x="5516" y="301"/>
                    <a:pt x="5516" y="301"/>
                    <a:pt x="5516" y="301"/>
                  </a:cubicBezTo>
                  <a:cubicBezTo>
                    <a:pt x="5516" y="301"/>
                    <a:pt x="5516" y="301"/>
                    <a:pt x="5516" y="301"/>
                  </a:cubicBezTo>
                  <a:cubicBezTo>
                    <a:pt x="5960" y="402"/>
                    <a:pt x="5960" y="402"/>
                    <a:pt x="5960" y="402"/>
                  </a:cubicBezTo>
                  <a:cubicBezTo>
                    <a:pt x="6029" y="333"/>
                    <a:pt x="6029" y="333"/>
                    <a:pt x="6029" y="333"/>
                  </a:cubicBezTo>
                  <a:cubicBezTo>
                    <a:pt x="5708" y="12"/>
                    <a:pt x="5708" y="12"/>
                    <a:pt x="5708" y="12"/>
                  </a:cubicBezTo>
                  <a:cubicBezTo>
                    <a:pt x="5653" y="67"/>
                    <a:pt x="5653" y="67"/>
                    <a:pt x="5653" y="67"/>
                  </a:cubicBezTo>
                  <a:cubicBezTo>
                    <a:pt x="5898" y="310"/>
                    <a:pt x="5898" y="310"/>
                    <a:pt x="5898" y="310"/>
                  </a:cubicBezTo>
                  <a:cubicBezTo>
                    <a:pt x="5897" y="311"/>
                    <a:pt x="5897" y="311"/>
                    <a:pt x="5897" y="311"/>
                  </a:cubicBezTo>
                  <a:cubicBezTo>
                    <a:pt x="5500" y="219"/>
                    <a:pt x="5500" y="219"/>
                    <a:pt x="5500" y="219"/>
                  </a:cubicBezTo>
                  <a:cubicBezTo>
                    <a:pt x="5412" y="307"/>
                    <a:pt x="5412" y="307"/>
                    <a:pt x="5412" y="307"/>
                  </a:cubicBezTo>
                  <a:cubicBezTo>
                    <a:pt x="5733" y="628"/>
                    <a:pt x="5733" y="628"/>
                    <a:pt x="5733" y="628"/>
                  </a:cubicBezTo>
                  <a:lnTo>
                    <a:pt x="5789" y="573"/>
                  </a:lnTo>
                  <a:close/>
                  <a:moveTo>
                    <a:pt x="749" y="899"/>
                  </a:moveTo>
                  <a:cubicBezTo>
                    <a:pt x="317" y="899"/>
                    <a:pt x="317" y="899"/>
                    <a:pt x="317" y="899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723" y="14"/>
                    <a:pt x="723" y="14"/>
                    <a:pt x="723" y="14"/>
                  </a:cubicBezTo>
                  <a:cubicBezTo>
                    <a:pt x="987" y="14"/>
                    <a:pt x="1085" y="112"/>
                    <a:pt x="1085" y="245"/>
                  </a:cubicBezTo>
                  <a:cubicBezTo>
                    <a:pt x="1085" y="335"/>
                    <a:pt x="1046" y="410"/>
                    <a:pt x="952" y="435"/>
                  </a:cubicBezTo>
                  <a:cubicBezTo>
                    <a:pt x="952" y="436"/>
                    <a:pt x="952" y="436"/>
                    <a:pt x="952" y="436"/>
                  </a:cubicBezTo>
                  <a:cubicBezTo>
                    <a:pt x="1065" y="458"/>
                    <a:pt x="1119" y="538"/>
                    <a:pt x="1119" y="638"/>
                  </a:cubicBezTo>
                  <a:cubicBezTo>
                    <a:pt x="1119" y="797"/>
                    <a:pt x="1022" y="899"/>
                    <a:pt x="749" y="899"/>
                  </a:cubicBezTo>
                  <a:close/>
                  <a:moveTo>
                    <a:pt x="606" y="381"/>
                  </a:moveTo>
                  <a:cubicBezTo>
                    <a:pt x="733" y="381"/>
                    <a:pt x="733" y="381"/>
                    <a:pt x="733" y="381"/>
                  </a:cubicBezTo>
                  <a:cubicBezTo>
                    <a:pt x="797" y="381"/>
                    <a:pt x="834" y="354"/>
                    <a:pt x="834" y="296"/>
                  </a:cubicBezTo>
                  <a:cubicBezTo>
                    <a:pt x="834" y="238"/>
                    <a:pt x="797" y="207"/>
                    <a:pt x="722" y="207"/>
                  </a:cubicBezTo>
                  <a:cubicBezTo>
                    <a:pt x="606" y="207"/>
                    <a:pt x="606" y="207"/>
                    <a:pt x="606" y="207"/>
                  </a:cubicBezTo>
                  <a:lnTo>
                    <a:pt x="606" y="381"/>
                  </a:lnTo>
                  <a:close/>
                  <a:moveTo>
                    <a:pt x="845" y="606"/>
                  </a:moveTo>
                  <a:cubicBezTo>
                    <a:pt x="845" y="553"/>
                    <a:pt x="808" y="519"/>
                    <a:pt x="738" y="519"/>
                  </a:cubicBezTo>
                  <a:cubicBezTo>
                    <a:pt x="606" y="519"/>
                    <a:pt x="606" y="519"/>
                    <a:pt x="606" y="519"/>
                  </a:cubicBezTo>
                  <a:cubicBezTo>
                    <a:pt x="606" y="705"/>
                    <a:pt x="606" y="705"/>
                    <a:pt x="606" y="705"/>
                  </a:cubicBezTo>
                  <a:cubicBezTo>
                    <a:pt x="742" y="705"/>
                    <a:pt x="742" y="705"/>
                    <a:pt x="742" y="705"/>
                  </a:cubicBezTo>
                  <a:cubicBezTo>
                    <a:pt x="808" y="705"/>
                    <a:pt x="845" y="669"/>
                    <a:pt x="845" y="606"/>
                  </a:cubicBezTo>
                  <a:close/>
                  <a:moveTo>
                    <a:pt x="1754" y="912"/>
                  </a:moveTo>
                  <a:cubicBezTo>
                    <a:pt x="1458" y="912"/>
                    <a:pt x="1266" y="743"/>
                    <a:pt x="1266" y="452"/>
                  </a:cubicBezTo>
                  <a:cubicBezTo>
                    <a:pt x="1266" y="172"/>
                    <a:pt x="1458" y="0"/>
                    <a:pt x="1754" y="0"/>
                  </a:cubicBezTo>
                  <a:cubicBezTo>
                    <a:pt x="2050" y="0"/>
                    <a:pt x="2242" y="172"/>
                    <a:pt x="2242" y="452"/>
                  </a:cubicBezTo>
                  <a:cubicBezTo>
                    <a:pt x="2242" y="737"/>
                    <a:pt x="2054" y="912"/>
                    <a:pt x="1754" y="912"/>
                  </a:cubicBezTo>
                  <a:close/>
                  <a:moveTo>
                    <a:pt x="1754" y="692"/>
                  </a:moveTo>
                  <a:cubicBezTo>
                    <a:pt x="1860" y="692"/>
                    <a:pt x="1942" y="614"/>
                    <a:pt x="1942" y="453"/>
                  </a:cubicBezTo>
                  <a:cubicBezTo>
                    <a:pt x="1942" y="299"/>
                    <a:pt x="1860" y="221"/>
                    <a:pt x="1754" y="221"/>
                  </a:cubicBezTo>
                  <a:cubicBezTo>
                    <a:pt x="1648" y="221"/>
                    <a:pt x="1566" y="299"/>
                    <a:pt x="1566" y="453"/>
                  </a:cubicBezTo>
                  <a:cubicBezTo>
                    <a:pt x="1566" y="614"/>
                    <a:pt x="1648" y="692"/>
                    <a:pt x="1754" y="692"/>
                  </a:cubicBezTo>
                  <a:close/>
                  <a:moveTo>
                    <a:pt x="3008" y="523"/>
                  </a:moveTo>
                  <a:cubicBezTo>
                    <a:pt x="3008" y="628"/>
                    <a:pt x="2945" y="674"/>
                    <a:pt x="2852" y="674"/>
                  </a:cubicBezTo>
                  <a:cubicBezTo>
                    <a:pt x="2759" y="674"/>
                    <a:pt x="2696" y="628"/>
                    <a:pt x="2696" y="523"/>
                  </a:cubicBezTo>
                  <a:cubicBezTo>
                    <a:pt x="2696" y="14"/>
                    <a:pt x="2696" y="14"/>
                    <a:pt x="2696" y="14"/>
                  </a:cubicBezTo>
                  <a:cubicBezTo>
                    <a:pt x="2404" y="14"/>
                    <a:pt x="2404" y="14"/>
                    <a:pt x="2404" y="14"/>
                  </a:cubicBezTo>
                  <a:cubicBezTo>
                    <a:pt x="2404" y="541"/>
                    <a:pt x="2404" y="541"/>
                    <a:pt x="2404" y="541"/>
                  </a:cubicBezTo>
                  <a:cubicBezTo>
                    <a:pt x="2404" y="790"/>
                    <a:pt x="2567" y="912"/>
                    <a:pt x="2828" y="912"/>
                  </a:cubicBezTo>
                  <a:cubicBezTo>
                    <a:pt x="3089" y="912"/>
                    <a:pt x="3249" y="790"/>
                    <a:pt x="3249" y="541"/>
                  </a:cubicBezTo>
                  <a:cubicBezTo>
                    <a:pt x="3249" y="14"/>
                    <a:pt x="3249" y="14"/>
                    <a:pt x="3249" y="14"/>
                  </a:cubicBezTo>
                  <a:cubicBezTo>
                    <a:pt x="3008" y="14"/>
                    <a:pt x="3008" y="14"/>
                    <a:pt x="3008" y="14"/>
                  </a:cubicBezTo>
                  <a:lnTo>
                    <a:pt x="3008" y="523"/>
                  </a:lnTo>
                  <a:close/>
                  <a:moveTo>
                    <a:pt x="4402" y="541"/>
                  </a:moveTo>
                  <a:cubicBezTo>
                    <a:pt x="4397" y="541"/>
                    <a:pt x="4397" y="541"/>
                    <a:pt x="4397" y="541"/>
                  </a:cubicBezTo>
                  <a:cubicBezTo>
                    <a:pt x="4271" y="14"/>
                    <a:pt x="4271" y="14"/>
                    <a:pt x="4271" y="14"/>
                  </a:cubicBezTo>
                  <a:cubicBezTo>
                    <a:pt x="4008" y="14"/>
                    <a:pt x="4008" y="14"/>
                    <a:pt x="4008" y="14"/>
                  </a:cubicBezTo>
                  <a:cubicBezTo>
                    <a:pt x="3881" y="541"/>
                    <a:pt x="3881" y="541"/>
                    <a:pt x="3881" y="541"/>
                  </a:cubicBezTo>
                  <a:cubicBezTo>
                    <a:pt x="3876" y="541"/>
                    <a:pt x="3876" y="541"/>
                    <a:pt x="3876" y="541"/>
                  </a:cubicBezTo>
                  <a:cubicBezTo>
                    <a:pt x="3752" y="14"/>
                    <a:pt x="3752" y="14"/>
                    <a:pt x="3752" y="14"/>
                  </a:cubicBezTo>
                  <a:cubicBezTo>
                    <a:pt x="3426" y="14"/>
                    <a:pt x="3426" y="14"/>
                    <a:pt x="3426" y="14"/>
                  </a:cubicBezTo>
                  <a:cubicBezTo>
                    <a:pt x="3675" y="899"/>
                    <a:pt x="3675" y="899"/>
                    <a:pt x="3675" y="899"/>
                  </a:cubicBezTo>
                  <a:cubicBezTo>
                    <a:pt x="3982" y="899"/>
                    <a:pt x="3982" y="899"/>
                    <a:pt x="3982" y="899"/>
                  </a:cubicBezTo>
                  <a:cubicBezTo>
                    <a:pt x="4103" y="410"/>
                    <a:pt x="4103" y="410"/>
                    <a:pt x="4103" y="410"/>
                  </a:cubicBezTo>
                  <a:cubicBezTo>
                    <a:pt x="4107" y="410"/>
                    <a:pt x="4107" y="410"/>
                    <a:pt x="4107" y="410"/>
                  </a:cubicBezTo>
                  <a:cubicBezTo>
                    <a:pt x="4223" y="899"/>
                    <a:pt x="4223" y="899"/>
                    <a:pt x="4223" y="899"/>
                  </a:cubicBezTo>
                  <a:cubicBezTo>
                    <a:pt x="4543" y="899"/>
                    <a:pt x="4543" y="899"/>
                    <a:pt x="4543" y="899"/>
                  </a:cubicBezTo>
                  <a:cubicBezTo>
                    <a:pt x="4794" y="14"/>
                    <a:pt x="4794" y="14"/>
                    <a:pt x="4794" y="14"/>
                  </a:cubicBezTo>
                  <a:cubicBezTo>
                    <a:pt x="4523" y="14"/>
                    <a:pt x="4523" y="14"/>
                    <a:pt x="4523" y="14"/>
                  </a:cubicBezTo>
                  <a:lnTo>
                    <a:pt x="4402" y="541"/>
                  </a:lnTo>
                  <a:close/>
                  <a:moveTo>
                    <a:pt x="0" y="1271"/>
                  </a:moveTo>
                  <a:cubicBezTo>
                    <a:pt x="261" y="1271"/>
                    <a:pt x="261" y="1271"/>
                    <a:pt x="261" y="1271"/>
                  </a:cubicBezTo>
                  <a:cubicBezTo>
                    <a:pt x="261" y="1968"/>
                    <a:pt x="261" y="1968"/>
                    <a:pt x="261" y="1968"/>
                  </a:cubicBezTo>
                  <a:cubicBezTo>
                    <a:pt x="362" y="1968"/>
                    <a:pt x="362" y="1968"/>
                    <a:pt x="362" y="1968"/>
                  </a:cubicBezTo>
                  <a:cubicBezTo>
                    <a:pt x="362" y="1271"/>
                    <a:pt x="362" y="1271"/>
                    <a:pt x="362" y="1271"/>
                  </a:cubicBezTo>
                  <a:cubicBezTo>
                    <a:pt x="622" y="1271"/>
                    <a:pt x="622" y="1271"/>
                    <a:pt x="622" y="1271"/>
                  </a:cubicBezTo>
                  <a:cubicBezTo>
                    <a:pt x="622" y="1181"/>
                    <a:pt x="622" y="1181"/>
                    <a:pt x="622" y="1181"/>
                  </a:cubicBezTo>
                  <a:cubicBezTo>
                    <a:pt x="0" y="1181"/>
                    <a:pt x="0" y="1181"/>
                    <a:pt x="0" y="1181"/>
                  </a:cubicBezTo>
                  <a:lnTo>
                    <a:pt x="0" y="1271"/>
                  </a:lnTo>
                  <a:close/>
                  <a:moveTo>
                    <a:pt x="916" y="1610"/>
                  </a:moveTo>
                  <a:cubicBezTo>
                    <a:pt x="1257" y="1610"/>
                    <a:pt x="1257" y="1610"/>
                    <a:pt x="1257" y="1610"/>
                  </a:cubicBezTo>
                  <a:cubicBezTo>
                    <a:pt x="1257" y="1535"/>
                    <a:pt x="1257" y="1535"/>
                    <a:pt x="1257" y="1535"/>
                  </a:cubicBezTo>
                  <a:cubicBezTo>
                    <a:pt x="916" y="1535"/>
                    <a:pt x="916" y="1535"/>
                    <a:pt x="916" y="1535"/>
                  </a:cubicBezTo>
                  <a:cubicBezTo>
                    <a:pt x="916" y="1272"/>
                    <a:pt x="916" y="1272"/>
                    <a:pt x="916" y="1272"/>
                  </a:cubicBezTo>
                  <a:cubicBezTo>
                    <a:pt x="1337" y="1272"/>
                    <a:pt x="1337" y="1272"/>
                    <a:pt x="1337" y="1272"/>
                  </a:cubicBezTo>
                  <a:cubicBezTo>
                    <a:pt x="1337" y="1181"/>
                    <a:pt x="1337" y="1181"/>
                    <a:pt x="1337" y="1181"/>
                  </a:cubicBezTo>
                  <a:cubicBezTo>
                    <a:pt x="816" y="1181"/>
                    <a:pt x="816" y="1181"/>
                    <a:pt x="816" y="1181"/>
                  </a:cubicBezTo>
                  <a:cubicBezTo>
                    <a:pt x="816" y="1968"/>
                    <a:pt x="816" y="1968"/>
                    <a:pt x="816" y="1968"/>
                  </a:cubicBezTo>
                  <a:cubicBezTo>
                    <a:pt x="1348" y="1968"/>
                    <a:pt x="1348" y="1968"/>
                    <a:pt x="1348" y="1968"/>
                  </a:cubicBezTo>
                  <a:cubicBezTo>
                    <a:pt x="1348" y="1877"/>
                    <a:pt x="1348" y="1877"/>
                    <a:pt x="1348" y="1877"/>
                  </a:cubicBezTo>
                  <a:cubicBezTo>
                    <a:pt x="916" y="1877"/>
                    <a:pt x="916" y="1877"/>
                    <a:pt x="916" y="1877"/>
                  </a:cubicBezTo>
                  <a:lnTo>
                    <a:pt x="916" y="1610"/>
                  </a:lnTo>
                  <a:close/>
                  <a:moveTo>
                    <a:pt x="2158" y="1677"/>
                  </a:moveTo>
                  <a:cubicBezTo>
                    <a:pt x="2158" y="1802"/>
                    <a:pt x="2047" y="1889"/>
                    <a:pt x="1902" y="1889"/>
                  </a:cubicBezTo>
                  <a:cubicBezTo>
                    <a:pt x="1737" y="1889"/>
                    <a:pt x="1607" y="1767"/>
                    <a:pt x="1607" y="1576"/>
                  </a:cubicBezTo>
                  <a:cubicBezTo>
                    <a:pt x="1607" y="1384"/>
                    <a:pt x="1731" y="1260"/>
                    <a:pt x="1902" y="1260"/>
                  </a:cubicBezTo>
                  <a:cubicBezTo>
                    <a:pt x="2046" y="1260"/>
                    <a:pt x="2154" y="1350"/>
                    <a:pt x="2154" y="1483"/>
                  </a:cubicBezTo>
                  <a:cubicBezTo>
                    <a:pt x="2154" y="1504"/>
                    <a:pt x="2154" y="1504"/>
                    <a:pt x="2154" y="1504"/>
                  </a:cubicBezTo>
                  <a:cubicBezTo>
                    <a:pt x="2246" y="1504"/>
                    <a:pt x="2246" y="1504"/>
                    <a:pt x="2246" y="1504"/>
                  </a:cubicBezTo>
                  <a:cubicBezTo>
                    <a:pt x="2248" y="1489"/>
                    <a:pt x="2248" y="1478"/>
                    <a:pt x="2248" y="1476"/>
                  </a:cubicBezTo>
                  <a:cubicBezTo>
                    <a:pt x="2248" y="1294"/>
                    <a:pt x="2102" y="1169"/>
                    <a:pt x="1902" y="1169"/>
                  </a:cubicBezTo>
                  <a:cubicBezTo>
                    <a:pt x="1669" y="1169"/>
                    <a:pt x="1506" y="1328"/>
                    <a:pt x="1506" y="1576"/>
                  </a:cubicBezTo>
                  <a:cubicBezTo>
                    <a:pt x="1506" y="1822"/>
                    <a:pt x="1674" y="1980"/>
                    <a:pt x="1902" y="1980"/>
                  </a:cubicBezTo>
                  <a:cubicBezTo>
                    <a:pt x="2103" y="1980"/>
                    <a:pt x="2251" y="1858"/>
                    <a:pt x="2251" y="1681"/>
                  </a:cubicBezTo>
                  <a:cubicBezTo>
                    <a:pt x="2251" y="1662"/>
                    <a:pt x="2251" y="1662"/>
                    <a:pt x="2251" y="1662"/>
                  </a:cubicBezTo>
                  <a:cubicBezTo>
                    <a:pt x="2158" y="1662"/>
                    <a:pt x="2158" y="1662"/>
                    <a:pt x="2158" y="1662"/>
                  </a:cubicBezTo>
                  <a:lnTo>
                    <a:pt x="2158" y="1677"/>
                  </a:lnTo>
                  <a:close/>
                  <a:moveTo>
                    <a:pt x="3080" y="1516"/>
                  </a:moveTo>
                  <a:cubicBezTo>
                    <a:pt x="2597" y="1516"/>
                    <a:pt x="2597" y="1516"/>
                    <a:pt x="2597" y="1516"/>
                  </a:cubicBezTo>
                  <a:cubicBezTo>
                    <a:pt x="2597" y="1181"/>
                    <a:pt x="2597" y="1181"/>
                    <a:pt x="2597" y="1181"/>
                  </a:cubicBezTo>
                  <a:cubicBezTo>
                    <a:pt x="2496" y="1181"/>
                    <a:pt x="2496" y="1181"/>
                    <a:pt x="2496" y="1181"/>
                  </a:cubicBezTo>
                  <a:cubicBezTo>
                    <a:pt x="2496" y="1968"/>
                    <a:pt x="2496" y="1968"/>
                    <a:pt x="2496" y="1968"/>
                  </a:cubicBezTo>
                  <a:cubicBezTo>
                    <a:pt x="2597" y="1968"/>
                    <a:pt x="2597" y="1968"/>
                    <a:pt x="2597" y="1968"/>
                  </a:cubicBezTo>
                  <a:cubicBezTo>
                    <a:pt x="2597" y="1600"/>
                    <a:pt x="2597" y="1600"/>
                    <a:pt x="2597" y="1600"/>
                  </a:cubicBezTo>
                  <a:cubicBezTo>
                    <a:pt x="3080" y="1600"/>
                    <a:pt x="3080" y="1600"/>
                    <a:pt x="3080" y="1600"/>
                  </a:cubicBezTo>
                  <a:cubicBezTo>
                    <a:pt x="3080" y="1968"/>
                    <a:pt x="3080" y="1968"/>
                    <a:pt x="3080" y="1968"/>
                  </a:cubicBezTo>
                  <a:cubicBezTo>
                    <a:pt x="3181" y="1968"/>
                    <a:pt x="3181" y="1968"/>
                    <a:pt x="3181" y="1968"/>
                  </a:cubicBezTo>
                  <a:cubicBezTo>
                    <a:pt x="3181" y="1181"/>
                    <a:pt x="3181" y="1181"/>
                    <a:pt x="3181" y="1181"/>
                  </a:cubicBezTo>
                  <a:cubicBezTo>
                    <a:pt x="3080" y="1181"/>
                    <a:pt x="3080" y="1181"/>
                    <a:pt x="3080" y="1181"/>
                  </a:cubicBezTo>
                  <a:lnTo>
                    <a:pt x="3080" y="1516"/>
                  </a:lnTo>
                  <a:close/>
                  <a:moveTo>
                    <a:pt x="4058" y="1834"/>
                  </a:moveTo>
                  <a:cubicBezTo>
                    <a:pt x="4056" y="1834"/>
                    <a:pt x="4056" y="1834"/>
                    <a:pt x="4056" y="1834"/>
                  </a:cubicBezTo>
                  <a:cubicBezTo>
                    <a:pt x="3629" y="1181"/>
                    <a:pt x="3629" y="1181"/>
                    <a:pt x="3629" y="1181"/>
                  </a:cubicBezTo>
                  <a:cubicBezTo>
                    <a:pt x="3468" y="1181"/>
                    <a:pt x="3468" y="1181"/>
                    <a:pt x="3468" y="1181"/>
                  </a:cubicBezTo>
                  <a:cubicBezTo>
                    <a:pt x="3468" y="1968"/>
                    <a:pt x="3468" y="1968"/>
                    <a:pt x="3468" y="1968"/>
                  </a:cubicBezTo>
                  <a:cubicBezTo>
                    <a:pt x="3563" y="1968"/>
                    <a:pt x="3563" y="1968"/>
                    <a:pt x="3563" y="1968"/>
                  </a:cubicBezTo>
                  <a:cubicBezTo>
                    <a:pt x="3563" y="1254"/>
                    <a:pt x="3563" y="1254"/>
                    <a:pt x="3563" y="1254"/>
                  </a:cubicBezTo>
                  <a:cubicBezTo>
                    <a:pt x="3566" y="1254"/>
                    <a:pt x="3566" y="1254"/>
                    <a:pt x="3566" y="1254"/>
                  </a:cubicBezTo>
                  <a:cubicBezTo>
                    <a:pt x="4036" y="1968"/>
                    <a:pt x="4036" y="1968"/>
                    <a:pt x="4036" y="1968"/>
                  </a:cubicBezTo>
                  <a:cubicBezTo>
                    <a:pt x="4154" y="1968"/>
                    <a:pt x="4154" y="1968"/>
                    <a:pt x="4154" y="1968"/>
                  </a:cubicBezTo>
                  <a:cubicBezTo>
                    <a:pt x="4154" y="1181"/>
                    <a:pt x="4154" y="1181"/>
                    <a:pt x="4154" y="1181"/>
                  </a:cubicBezTo>
                  <a:cubicBezTo>
                    <a:pt x="4058" y="1181"/>
                    <a:pt x="4058" y="1181"/>
                    <a:pt x="4058" y="1181"/>
                  </a:cubicBezTo>
                  <a:lnTo>
                    <a:pt x="4058" y="1834"/>
                  </a:lnTo>
                  <a:close/>
                  <a:moveTo>
                    <a:pt x="4446" y="1968"/>
                  </a:moveTo>
                  <a:cubicBezTo>
                    <a:pt x="4546" y="1968"/>
                    <a:pt x="4546" y="1968"/>
                    <a:pt x="4546" y="1968"/>
                  </a:cubicBezTo>
                  <a:cubicBezTo>
                    <a:pt x="4546" y="1181"/>
                    <a:pt x="4546" y="1181"/>
                    <a:pt x="4546" y="1181"/>
                  </a:cubicBezTo>
                  <a:cubicBezTo>
                    <a:pt x="4446" y="1181"/>
                    <a:pt x="4446" y="1181"/>
                    <a:pt x="4446" y="1181"/>
                  </a:cubicBezTo>
                  <a:lnTo>
                    <a:pt x="4446" y="1968"/>
                  </a:lnTo>
                  <a:close/>
                  <a:moveTo>
                    <a:pt x="4909" y="1610"/>
                  </a:moveTo>
                  <a:cubicBezTo>
                    <a:pt x="5250" y="1610"/>
                    <a:pt x="5250" y="1610"/>
                    <a:pt x="5250" y="1610"/>
                  </a:cubicBezTo>
                  <a:cubicBezTo>
                    <a:pt x="5250" y="1535"/>
                    <a:pt x="5250" y="1535"/>
                    <a:pt x="5250" y="1535"/>
                  </a:cubicBezTo>
                  <a:cubicBezTo>
                    <a:pt x="4909" y="1535"/>
                    <a:pt x="4909" y="1535"/>
                    <a:pt x="4909" y="1535"/>
                  </a:cubicBezTo>
                  <a:cubicBezTo>
                    <a:pt x="4909" y="1272"/>
                    <a:pt x="4909" y="1272"/>
                    <a:pt x="4909" y="1272"/>
                  </a:cubicBezTo>
                  <a:cubicBezTo>
                    <a:pt x="5330" y="1272"/>
                    <a:pt x="5330" y="1272"/>
                    <a:pt x="5330" y="1272"/>
                  </a:cubicBezTo>
                  <a:cubicBezTo>
                    <a:pt x="5330" y="1181"/>
                    <a:pt x="5330" y="1181"/>
                    <a:pt x="5330" y="1181"/>
                  </a:cubicBezTo>
                  <a:cubicBezTo>
                    <a:pt x="4808" y="1181"/>
                    <a:pt x="4808" y="1181"/>
                    <a:pt x="4808" y="1181"/>
                  </a:cubicBezTo>
                  <a:cubicBezTo>
                    <a:pt x="4808" y="1968"/>
                    <a:pt x="4808" y="1968"/>
                    <a:pt x="4808" y="1968"/>
                  </a:cubicBezTo>
                  <a:cubicBezTo>
                    <a:pt x="5340" y="1968"/>
                    <a:pt x="5340" y="1968"/>
                    <a:pt x="5340" y="1968"/>
                  </a:cubicBezTo>
                  <a:cubicBezTo>
                    <a:pt x="5340" y="1877"/>
                    <a:pt x="5340" y="1877"/>
                    <a:pt x="5340" y="1877"/>
                  </a:cubicBezTo>
                  <a:cubicBezTo>
                    <a:pt x="4909" y="1877"/>
                    <a:pt x="4909" y="1877"/>
                    <a:pt x="4909" y="1877"/>
                  </a:cubicBezTo>
                  <a:lnTo>
                    <a:pt x="4909" y="1610"/>
                  </a:lnTo>
                  <a:close/>
                  <a:moveTo>
                    <a:pt x="5871" y="1545"/>
                  </a:moveTo>
                  <a:cubicBezTo>
                    <a:pt x="6241" y="1181"/>
                    <a:pt x="6241" y="1181"/>
                    <a:pt x="6241" y="1181"/>
                  </a:cubicBezTo>
                  <a:cubicBezTo>
                    <a:pt x="6108" y="1181"/>
                    <a:pt x="6108" y="1181"/>
                    <a:pt x="6108" y="1181"/>
                  </a:cubicBezTo>
                  <a:cubicBezTo>
                    <a:pt x="5631" y="1654"/>
                    <a:pt x="5631" y="1654"/>
                    <a:pt x="5631" y="1654"/>
                  </a:cubicBezTo>
                  <a:cubicBezTo>
                    <a:pt x="5629" y="1654"/>
                    <a:pt x="5629" y="1654"/>
                    <a:pt x="5629" y="1654"/>
                  </a:cubicBezTo>
                  <a:cubicBezTo>
                    <a:pt x="5629" y="1181"/>
                    <a:pt x="5629" y="1181"/>
                    <a:pt x="5629" y="1181"/>
                  </a:cubicBezTo>
                  <a:cubicBezTo>
                    <a:pt x="5528" y="1181"/>
                    <a:pt x="5528" y="1181"/>
                    <a:pt x="5528" y="1181"/>
                  </a:cubicBezTo>
                  <a:cubicBezTo>
                    <a:pt x="5528" y="1968"/>
                    <a:pt x="5528" y="1968"/>
                    <a:pt x="5528" y="1968"/>
                  </a:cubicBezTo>
                  <a:cubicBezTo>
                    <a:pt x="5629" y="1968"/>
                    <a:pt x="5629" y="1968"/>
                    <a:pt x="5629" y="1968"/>
                  </a:cubicBezTo>
                  <a:cubicBezTo>
                    <a:pt x="5629" y="1770"/>
                    <a:pt x="5629" y="1770"/>
                    <a:pt x="5629" y="1770"/>
                  </a:cubicBezTo>
                  <a:cubicBezTo>
                    <a:pt x="5797" y="1612"/>
                    <a:pt x="5797" y="1612"/>
                    <a:pt x="5797" y="1612"/>
                  </a:cubicBezTo>
                  <a:cubicBezTo>
                    <a:pt x="6123" y="1968"/>
                    <a:pt x="6123" y="1968"/>
                    <a:pt x="6123" y="1968"/>
                  </a:cubicBezTo>
                  <a:cubicBezTo>
                    <a:pt x="6261" y="1968"/>
                    <a:pt x="6261" y="1968"/>
                    <a:pt x="6261" y="1968"/>
                  </a:cubicBezTo>
                  <a:lnTo>
                    <a:pt x="5871" y="154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AF627CAA-5676-8868-B7AD-1A9AF01280D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67" y="343"/>
              <a:ext cx="391" cy="391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3B961D6-A114-CDB8-D1CC-412922C765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7" y="343"/>
              <a:ext cx="392" cy="391"/>
            </a:xfrm>
            <a:custGeom>
              <a:avLst/>
              <a:gdLst>
                <a:gd name="T0" fmla="*/ 230 w 392"/>
                <a:gd name="T1" fmla="*/ 178 h 391"/>
                <a:gd name="T2" fmla="*/ 382 w 392"/>
                <a:gd name="T3" fmla="*/ 179 h 391"/>
                <a:gd name="T4" fmla="*/ 365 w 392"/>
                <a:gd name="T5" fmla="*/ 196 h 391"/>
                <a:gd name="T6" fmla="*/ 230 w 392"/>
                <a:gd name="T7" fmla="*/ 196 h 391"/>
                <a:gd name="T8" fmla="*/ 229 w 392"/>
                <a:gd name="T9" fmla="*/ 261 h 391"/>
                <a:gd name="T10" fmla="*/ 267 w 392"/>
                <a:gd name="T11" fmla="*/ 298 h 391"/>
                <a:gd name="T12" fmla="*/ 255 w 392"/>
                <a:gd name="T13" fmla="*/ 311 h 391"/>
                <a:gd name="T14" fmla="*/ 107 w 392"/>
                <a:gd name="T15" fmla="*/ 168 h 391"/>
                <a:gd name="T16" fmla="*/ 119 w 392"/>
                <a:gd name="T17" fmla="*/ 155 h 391"/>
                <a:gd name="T18" fmla="*/ 214 w 392"/>
                <a:gd name="T19" fmla="*/ 247 h 391"/>
                <a:gd name="T20" fmla="*/ 214 w 392"/>
                <a:gd name="T21" fmla="*/ 247 h 391"/>
                <a:gd name="T22" fmla="*/ 214 w 392"/>
                <a:gd name="T23" fmla="*/ 56 h 391"/>
                <a:gd name="T24" fmla="*/ 231 w 392"/>
                <a:gd name="T25" fmla="*/ 39 h 391"/>
                <a:gd name="T26" fmla="*/ 230 w 392"/>
                <a:gd name="T27" fmla="*/ 178 h 391"/>
                <a:gd name="T28" fmla="*/ 89 w 392"/>
                <a:gd name="T29" fmla="*/ 209 h 391"/>
                <a:gd name="T30" fmla="*/ 78 w 392"/>
                <a:gd name="T31" fmla="*/ 198 h 391"/>
                <a:gd name="T32" fmla="*/ 0 w 392"/>
                <a:gd name="T33" fmla="*/ 278 h 391"/>
                <a:gd name="T34" fmla="*/ 0 w 392"/>
                <a:gd name="T35" fmla="*/ 301 h 391"/>
                <a:gd name="T36" fmla="*/ 27 w 392"/>
                <a:gd name="T37" fmla="*/ 273 h 391"/>
                <a:gd name="T38" fmla="*/ 149 w 392"/>
                <a:gd name="T39" fmla="*/ 391 h 391"/>
                <a:gd name="T40" fmla="*/ 175 w 392"/>
                <a:gd name="T41" fmla="*/ 391 h 391"/>
                <a:gd name="T42" fmla="*/ 40 w 392"/>
                <a:gd name="T43" fmla="*/ 260 h 391"/>
                <a:gd name="T44" fmla="*/ 89 w 392"/>
                <a:gd name="T45" fmla="*/ 209 h 391"/>
                <a:gd name="T46" fmla="*/ 294 w 392"/>
                <a:gd name="T47" fmla="*/ 0 h 391"/>
                <a:gd name="T48" fmla="*/ 269 w 392"/>
                <a:gd name="T49" fmla="*/ 0 h 391"/>
                <a:gd name="T50" fmla="*/ 392 w 392"/>
                <a:gd name="T51" fmla="*/ 118 h 391"/>
                <a:gd name="T52" fmla="*/ 392 w 392"/>
                <a:gd name="T53" fmla="*/ 94 h 391"/>
                <a:gd name="T54" fmla="*/ 294 w 392"/>
                <a:gd name="T5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2" h="391">
                  <a:moveTo>
                    <a:pt x="230" y="178"/>
                  </a:moveTo>
                  <a:lnTo>
                    <a:pt x="382" y="179"/>
                  </a:lnTo>
                  <a:lnTo>
                    <a:pt x="365" y="196"/>
                  </a:lnTo>
                  <a:lnTo>
                    <a:pt x="230" y="196"/>
                  </a:lnTo>
                  <a:lnTo>
                    <a:pt x="229" y="261"/>
                  </a:lnTo>
                  <a:lnTo>
                    <a:pt x="267" y="298"/>
                  </a:lnTo>
                  <a:lnTo>
                    <a:pt x="255" y="311"/>
                  </a:lnTo>
                  <a:lnTo>
                    <a:pt x="107" y="168"/>
                  </a:lnTo>
                  <a:lnTo>
                    <a:pt x="119" y="155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56"/>
                  </a:lnTo>
                  <a:lnTo>
                    <a:pt x="231" y="39"/>
                  </a:lnTo>
                  <a:lnTo>
                    <a:pt x="230" y="178"/>
                  </a:lnTo>
                  <a:close/>
                  <a:moveTo>
                    <a:pt x="89" y="209"/>
                  </a:moveTo>
                  <a:lnTo>
                    <a:pt x="78" y="198"/>
                  </a:lnTo>
                  <a:lnTo>
                    <a:pt x="0" y="278"/>
                  </a:lnTo>
                  <a:lnTo>
                    <a:pt x="0" y="301"/>
                  </a:lnTo>
                  <a:lnTo>
                    <a:pt x="27" y="273"/>
                  </a:lnTo>
                  <a:lnTo>
                    <a:pt x="149" y="391"/>
                  </a:lnTo>
                  <a:lnTo>
                    <a:pt x="175" y="391"/>
                  </a:lnTo>
                  <a:lnTo>
                    <a:pt x="40" y="260"/>
                  </a:lnTo>
                  <a:lnTo>
                    <a:pt x="89" y="209"/>
                  </a:lnTo>
                  <a:close/>
                  <a:moveTo>
                    <a:pt x="294" y="0"/>
                  </a:moveTo>
                  <a:lnTo>
                    <a:pt x="269" y="0"/>
                  </a:lnTo>
                  <a:lnTo>
                    <a:pt x="392" y="118"/>
                  </a:lnTo>
                  <a:lnTo>
                    <a:pt x="392" y="9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87401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 (JU-Free)">
            <a:extLst>
              <a:ext uri="{FF2B5EF4-FFF2-40B4-BE49-F238E27FC236}">
                <a16:creationId xmlns:a16="http://schemas.microsoft.com/office/drawing/2014/main" id="{5B3D4036-2E22-51F0-9C67-163047F7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DE36A10-7B4F-E09D-A478-F142391087F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62D448DF-5266-69F0-CC58-F52D6E41B19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03D15334-7865-FF72-2AC2-3337B4EBD8E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CB32213-6900-A696-B6EE-FEF8EDD40C2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 (geen logo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 (JU-Free)">
            <a:extLst>
              <a:ext uri="{FF2B5EF4-FFF2-40B4-BE49-F238E27FC236}">
                <a16:creationId xmlns:a16="http://schemas.microsoft.com/office/drawing/2014/main" id="{5B3D4036-2E22-51F0-9C67-163047F7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40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Eind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F5AD5629-E404-BBC7-03B6-3C2CE27F5CB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124325" y="0"/>
            <a:ext cx="8067675" cy="6858000"/>
          </a:xfrm>
          <a:custGeom>
            <a:avLst/>
            <a:gdLst>
              <a:gd name="T0" fmla="*/ 25414 w 25414"/>
              <a:gd name="T1" fmla="*/ 2555 h 21600"/>
              <a:gd name="T2" fmla="*/ 25414 w 25414"/>
              <a:gd name="T3" fmla="*/ 2601 h 21600"/>
              <a:gd name="T4" fmla="*/ 20908 w 25414"/>
              <a:gd name="T5" fmla="*/ 0 h 21600"/>
              <a:gd name="T6" fmla="*/ 20988 w 25414"/>
              <a:gd name="T7" fmla="*/ 0 h 21600"/>
              <a:gd name="T8" fmla="*/ 25414 w 25414"/>
              <a:gd name="T9" fmla="*/ 2555 h 21600"/>
              <a:gd name="T10" fmla="*/ 16524 w 25414"/>
              <a:gd name="T11" fmla="*/ 21600 h 21600"/>
              <a:gd name="T12" fmla="*/ 25414 w 25414"/>
              <a:gd name="T13" fmla="*/ 16467 h 21600"/>
              <a:gd name="T14" fmla="*/ 25414 w 25414"/>
              <a:gd name="T15" fmla="*/ 16421 h 21600"/>
              <a:gd name="T16" fmla="*/ 16444 w 25414"/>
              <a:gd name="T17" fmla="*/ 21600 h 21600"/>
              <a:gd name="T18" fmla="*/ 16524 w 25414"/>
              <a:gd name="T19" fmla="*/ 21600 h 21600"/>
              <a:gd name="T20" fmla="*/ 14736 w 25414"/>
              <a:gd name="T21" fmla="*/ 9245 h 21600"/>
              <a:gd name="T22" fmla="*/ 25414 w 25414"/>
              <a:gd name="T23" fmla="*/ 3080 h 21600"/>
              <a:gd name="T24" fmla="*/ 25414 w 25414"/>
              <a:gd name="T25" fmla="*/ 3126 h 21600"/>
              <a:gd name="T26" fmla="*/ 14757 w 25414"/>
              <a:gd name="T27" fmla="*/ 9279 h 21600"/>
              <a:gd name="T28" fmla="*/ 14624 w 25414"/>
              <a:gd name="T29" fmla="*/ 9750 h 21600"/>
              <a:gd name="T30" fmla="*/ 14150 w 25414"/>
              <a:gd name="T31" fmla="*/ 9633 h 21600"/>
              <a:gd name="T32" fmla="*/ 3012 w 25414"/>
              <a:gd name="T33" fmla="*/ 16146 h 21600"/>
              <a:gd name="T34" fmla="*/ 12458 w 25414"/>
              <a:gd name="T35" fmla="*/ 21600 h 21600"/>
              <a:gd name="T36" fmla="*/ 12378 w 25414"/>
              <a:gd name="T37" fmla="*/ 21600 h 21600"/>
              <a:gd name="T38" fmla="*/ 2972 w 25414"/>
              <a:gd name="T39" fmla="*/ 16170 h 21600"/>
              <a:gd name="T40" fmla="*/ 721 w 25414"/>
              <a:gd name="T41" fmla="*/ 17486 h 21600"/>
              <a:gd name="T42" fmla="*/ 578 w 25414"/>
              <a:gd name="T43" fmla="*/ 17939 h 21600"/>
              <a:gd name="T44" fmla="*/ 97 w 25414"/>
              <a:gd name="T45" fmla="*/ 17810 h 21600"/>
              <a:gd name="T46" fmla="*/ 226 w 25414"/>
              <a:gd name="T47" fmla="*/ 17330 h 21600"/>
              <a:gd name="T48" fmla="*/ 702 w 25414"/>
              <a:gd name="T49" fmla="*/ 17451 h 21600"/>
              <a:gd name="T50" fmla="*/ 2945 w 25414"/>
              <a:gd name="T51" fmla="*/ 16139 h 21600"/>
              <a:gd name="T52" fmla="*/ 2946 w 25414"/>
              <a:gd name="T53" fmla="*/ 2869 h 21600"/>
              <a:gd name="T54" fmla="*/ 2956 w 25414"/>
              <a:gd name="T55" fmla="*/ 2863 h 21600"/>
              <a:gd name="T56" fmla="*/ 2994 w 25414"/>
              <a:gd name="T57" fmla="*/ 2841 h 21600"/>
              <a:gd name="T58" fmla="*/ 2955 w 25414"/>
              <a:gd name="T59" fmla="*/ 2819 h 21600"/>
              <a:gd name="T60" fmla="*/ 2975 w 25414"/>
              <a:gd name="T61" fmla="*/ 2784 h 21600"/>
              <a:gd name="T62" fmla="*/ 3034 w 25414"/>
              <a:gd name="T63" fmla="*/ 2818 h 21600"/>
              <a:gd name="T64" fmla="*/ 7915 w 25414"/>
              <a:gd name="T65" fmla="*/ 0 h 21600"/>
              <a:gd name="T66" fmla="*/ 7995 w 25414"/>
              <a:gd name="T67" fmla="*/ 0 h 21600"/>
              <a:gd name="T68" fmla="*/ 3074 w 25414"/>
              <a:gd name="T69" fmla="*/ 2841 h 21600"/>
              <a:gd name="T70" fmla="*/ 14161 w 25414"/>
              <a:gd name="T71" fmla="*/ 9242 h 21600"/>
              <a:gd name="T72" fmla="*/ 14272 w 25414"/>
              <a:gd name="T73" fmla="*/ 9141 h 21600"/>
              <a:gd name="T74" fmla="*/ 14736 w 25414"/>
              <a:gd name="T75" fmla="*/ 9245 h 21600"/>
              <a:gd name="T76" fmla="*/ 14131 w 25414"/>
              <a:gd name="T77" fmla="*/ 9598 h 21600"/>
              <a:gd name="T78" fmla="*/ 14140 w 25414"/>
              <a:gd name="T79" fmla="*/ 9276 h 21600"/>
              <a:gd name="T80" fmla="*/ 3034 w 25414"/>
              <a:gd name="T81" fmla="*/ 2864 h 21600"/>
              <a:gd name="T82" fmla="*/ 2986 w 25414"/>
              <a:gd name="T83" fmla="*/ 2892 h 21600"/>
              <a:gd name="T84" fmla="*/ 2985 w 25414"/>
              <a:gd name="T85" fmla="*/ 16115 h 21600"/>
              <a:gd name="T86" fmla="*/ 14131 w 25414"/>
              <a:gd name="T87" fmla="*/ 95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414" h="21600">
                <a:moveTo>
                  <a:pt x="25414" y="2555"/>
                </a:moveTo>
                <a:cubicBezTo>
                  <a:pt x="25414" y="2601"/>
                  <a:pt x="25414" y="2601"/>
                  <a:pt x="25414" y="2601"/>
                </a:cubicBezTo>
                <a:cubicBezTo>
                  <a:pt x="20908" y="0"/>
                  <a:pt x="20908" y="0"/>
                  <a:pt x="20908" y="0"/>
                </a:cubicBezTo>
                <a:cubicBezTo>
                  <a:pt x="20988" y="0"/>
                  <a:pt x="20988" y="0"/>
                  <a:pt x="20988" y="0"/>
                </a:cubicBezTo>
                <a:lnTo>
                  <a:pt x="25414" y="2555"/>
                </a:lnTo>
                <a:close/>
                <a:moveTo>
                  <a:pt x="16524" y="21600"/>
                </a:moveTo>
                <a:cubicBezTo>
                  <a:pt x="25414" y="16467"/>
                  <a:pt x="25414" y="16467"/>
                  <a:pt x="25414" y="16467"/>
                </a:cubicBezTo>
                <a:cubicBezTo>
                  <a:pt x="25414" y="16421"/>
                  <a:pt x="25414" y="16421"/>
                  <a:pt x="25414" y="16421"/>
                </a:cubicBezTo>
                <a:cubicBezTo>
                  <a:pt x="16444" y="21600"/>
                  <a:pt x="16444" y="21600"/>
                  <a:pt x="16444" y="21600"/>
                </a:cubicBezTo>
                <a:lnTo>
                  <a:pt x="16524" y="21600"/>
                </a:lnTo>
                <a:close/>
                <a:moveTo>
                  <a:pt x="14736" y="9245"/>
                </a:moveTo>
                <a:cubicBezTo>
                  <a:pt x="25414" y="3080"/>
                  <a:pt x="25414" y="3080"/>
                  <a:pt x="25414" y="3080"/>
                </a:cubicBezTo>
                <a:cubicBezTo>
                  <a:pt x="25414" y="3126"/>
                  <a:pt x="25414" y="3126"/>
                  <a:pt x="25414" y="3126"/>
                </a:cubicBezTo>
                <a:cubicBezTo>
                  <a:pt x="14757" y="9279"/>
                  <a:pt x="14757" y="9279"/>
                  <a:pt x="14757" y="9279"/>
                </a:cubicBezTo>
                <a:cubicBezTo>
                  <a:pt x="14847" y="9446"/>
                  <a:pt x="14789" y="9655"/>
                  <a:pt x="14624" y="9750"/>
                </a:cubicBezTo>
                <a:cubicBezTo>
                  <a:pt x="14459" y="9845"/>
                  <a:pt x="14250" y="9792"/>
                  <a:pt x="14150" y="9633"/>
                </a:cubicBezTo>
                <a:cubicBezTo>
                  <a:pt x="3012" y="16146"/>
                  <a:pt x="3012" y="16146"/>
                  <a:pt x="3012" y="16146"/>
                </a:cubicBezTo>
                <a:cubicBezTo>
                  <a:pt x="12458" y="21600"/>
                  <a:pt x="12458" y="21600"/>
                  <a:pt x="12458" y="21600"/>
                </a:cubicBezTo>
                <a:cubicBezTo>
                  <a:pt x="12378" y="21600"/>
                  <a:pt x="12378" y="21600"/>
                  <a:pt x="12378" y="21600"/>
                </a:cubicBezTo>
                <a:cubicBezTo>
                  <a:pt x="2972" y="16170"/>
                  <a:pt x="2972" y="16170"/>
                  <a:pt x="2972" y="16170"/>
                </a:cubicBezTo>
                <a:cubicBezTo>
                  <a:pt x="721" y="17486"/>
                  <a:pt x="721" y="17486"/>
                  <a:pt x="721" y="17486"/>
                </a:cubicBezTo>
                <a:cubicBezTo>
                  <a:pt x="797" y="17650"/>
                  <a:pt x="737" y="17847"/>
                  <a:pt x="578" y="17939"/>
                </a:cubicBezTo>
                <a:cubicBezTo>
                  <a:pt x="410" y="18036"/>
                  <a:pt x="194" y="17979"/>
                  <a:pt x="97" y="17810"/>
                </a:cubicBezTo>
                <a:cubicBezTo>
                  <a:pt x="0" y="17642"/>
                  <a:pt x="58" y="17427"/>
                  <a:pt x="226" y="17330"/>
                </a:cubicBezTo>
                <a:cubicBezTo>
                  <a:pt x="392" y="17234"/>
                  <a:pt x="603" y="17289"/>
                  <a:pt x="702" y="17451"/>
                </a:cubicBezTo>
                <a:cubicBezTo>
                  <a:pt x="2945" y="16139"/>
                  <a:pt x="2945" y="16139"/>
                  <a:pt x="2945" y="16139"/>
                </a:cubicBezTo>
                <a:cubicBezTo>
                  <a:pt x="2946" y="2869"/>
                  <a:pt x="2946" y="2869"/>
                  <a:pt x="2946" y="2869"/>
                </a:cubicBezTo>
                <a:cubicBezTo>
                  <a:pt x="2956" y="2863"/>
                  <a:pt x="2956" y="2863"/>
                  <a:pt x="2956" y="2863"/>
                </a:cubicBezTo>
                <a:cubicBezTo>
                  <a:pt x="2994" y="2841"/>
                  <a:pt x="2994" y="2841"/>
                  <a:pt x="2994" y="2841"/>
                </a:cubicBezTo>
                <a:cubicBezTo>
                  <a:pt x="2955" y="2819"/>
                  <a:pt x="2955" y="2819"/>
                  <a:pt x="2955" y="2819"/>
                </a:cubicBezTo>
                <a:cubicBezTo>
                  <a:pt x="2975" y="2784"/>
                  <a:pt x="2975" y="2784"/>
                  <a:pt x="2975" y="2784"/>
                </a:cubicBezTo>
                <a:cubicBezTo>
                  <a:pt x="3034" y="2818"/>
                  <a:pt x="3034" y="2818"/>
                  <a:pt x="3034" y="2818"/>
                </a:cubicBezTo>
                <a:cubicBezTo>
                  <a:pt x="7915" y="0"/>
                  <a:pt x="7915" y="0"/>
                  <a:pt x="7915" y="0"/>
                </a:cubicBezTo>
                <a:cubicBezTo>
                  <a:pt x="7995" y="0"/>
                  <a:pt x="7995" y="0"/>
                  <a:pt x="7995" y="0"/>
                </a:cubicBezTo>
                <a:cubicBezTo>
                  <a:pt x="3074" y="2841"/>
                  <a:pt x="3074" y="2841"/>
                  <a:pt x="3074" y="2841"/>
                </a:cubicBezTo>
                <a:cubicBezTo>
                  <a:pt x="14161" y="9242"/>
                  <a:pt x="14161" y="9242"/>
                  <a:pt x="14161" y="9242"/>
                </a:cubicBezTo>
                <a:cubicBezTo>
                  <a:pt x="14190" y="9202"/>
                  <a:pt x="14227" y="9167"/>
                  <a:pt x="14272" y="9141"/>
                </a:cubicBezTo>
                <a:cubicBezTo>
                  <a:pt x="14432" y="9049"/>
                  <a:pt x="14633" y="9096"/>
                  <a:pt x="14736" y="9245"/>
                </a:cubicBezTo>
                <a:close/>
                <a:moveTo>
                  <a:pt x="14131" y="9598"/>
                </a:moveTo>
                <a:cubicBezTo>
                  <a:pt x="14080" y="9492"/>
                  <a:pt x="14087" y="9373"/>
                  <a:pt x="14140" y="9276"/>
                </a:cubicBezTo>
                <a:cubicBezTo>
                  <a:pt x="3034" y="2864"/>
                  <a:pt x="3034" y="2864"/>
                  <a:pt x="3034" y="2864"/>
                </a:cubicBezTo>
                <a:cubicBezTo>
                  <a:pt x="2986" y="2892"/>
                  <a:pt x="2986" y="2892"/>
                  <a:pt x="2986" y="2892"/>
                </a:cubicBezTo>
                <a:cubicBezTo>
                  <a:pt x="2985" y="16115"/>
                  <a:pt x="2985" y="16115"/>
                  <a:pt x="2985" y="16115"/>
                </a:cubicBezTo>
                <a:lnTo>
                  <a:pt x="14131" y="9598"/>
                </a:lnTo>
                <a:close/>
              </a:path>
            </a:pathLst>
          </a:custGeom>
          <a:solidFill>
            <a:srgbClr val="E4D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fzendergegevens 2 [PHJU] (JU-Free)">
            <a:extLst>
              <a:ext uri="{FF2B5EF4-FFF2-40B4-BE49-F238E27FC236}">
                <a16:creationId xmlns:a16="http://schemas.microsoft.com/office/drawing/2014/main" id="{4D4B421C-B3BB-BDD9-27CA-7457F0A493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85825" y="5638800"/>
            <a:ext cx="2981325" cy="846138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30000"/>
              </a:lnSpc>
              <a:spcBef>
                <a:spcPts val="0"/>
              </a:spcBef>
              <a:buNone/>
              <a:defRPr sz="1000">
                <a:solidFill>
                  <a:schemeClr val="accent1"/>
                </a:solidFill>
              </a:defRPr>
            </a:lvl3pPr>
            <a:lvl4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nl-NL" sz="1000" b="0" i="0" u="none" baseline="0" dirty="0" smtClean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4pPr>
            <a:lvl5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5pPr>
            <a:lvl6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6pPr>
            <a:lvl7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7pPr>
            <a:lvl8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8pPr>
            <a:lvl9pPr marL="0" marR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000" b="0" i="0" u="none" baseline="0">
                <a:solidFill>
                  <a:schemeClr val="accent1">
                    <a:lumMod val="100000"/>
                  </a:schemeClr>
                </a:solidFill>
                <a:latin typeface="Verdana" panose="020B0604030504040204" pitchFamily="34" charset="0"/>
              </a:defRPr>
            </a:lvl9pPr>
          </a:lstStyle>
          <a:p>
            <a:pPr lvl="0"/>
            <a:r>
              <a:rPr lang="nl-NL"/>
              <a:t>[Afzendergegevens 1e niveau, website 2e niveau]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8746BC88-0CDF-DC6D-5BB4-2963BE91963B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1700" y="4487863"/>
            <a:ext cx="2600325" cy="628650"/>
            <a:chOff x="568" y="2827"/>
            <a:chExt cx="1638" cy="396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9AEA717-2468-4A1A-EA1D-C9D4D7D3900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54" y="2827"/>
              <a:ext cx="1252" cy="396"/>
            </a:xfrm>
            <a:custGeom>
              <a:avLst/>
              <a:gdLst>
                <a:gd name="T0" fmla="*/ 5106 w 6261"/>
                <a:gd name="T1" fmla="*/ 613 h 1981"/>
                <a:gd name="T2" fmla="*/ 5213 w 6261"/>
                <a:gd name="T3" fmla="*/ 604 h 1981"/>
                <a:gd name="T4" fmla="*/ 5471 w 6261"/>
                <a:gd name="T5" fmla="*/ 606 h 1981"/>
                <a:gd name="T6" fmla="*/ 5602 w 6261"/>
                <a:gd name="T7" fmla="*/ 662 h 1981"/>
                <a:gd name="T8" fmla="*/ 5515 w 6261"/>
                <a:gd name="T9" fmla="*/ 302 h 1981"/>
                <a:gd name="T10" fmla="*/ 6029 w 6261"/>
                <a:gd name="T11" fmla="*/ 333 h 1981"/>
                <a:gd name="T12" fmla="*/ 5897 w 6261"/>
                <a:gd name="T13" fmla="*/ 310 h 1981"/>
                <a:gd name="T14" fmla="*/ 5412 w 6261"/>
                <a:gd name="T15" fmla="*/ 308 h 1981"/>
                <a:gd name="T16" fmla="*/ 749 w 6261"/>
                <a:gd name="T17" fmla="*/ 899 h 1981"/>
                <a:gd name="T18" fmla="*/ 723 w 6261"/>
                <a:gd name="T19" fmla="*/ 14 h 1981"/>
                <a:gd name="T20" fmla="*/ 952 w 6261"/>
                <a:gd name="T21" fmla="*/ 436 h 1981"/>
                <a:gd name="T22" fmla="*/ 606 w 6261"/>
                <a:gd name="T23" fmla="*/ 381 h 1981"/>
                <a:gd name="T24" fmla="*/ 722 w 6261"/>
                <a:gd name="T25" fmla="*/ 208 h 1981"/>
                <a:gd name="T26" fmla="*/ 844 w 6261"/>
                <a:gd name="T27" fmla="*/ 606 h 1981"/>
                <a:gd name="T28" fmla="*/ 606 w 6261"/>
                <a:gd name="T29" fmla="*/ 705 h 1981"/>
                <a:gd name="T30" fmla="*/ 1754 w 6261"/>
                <a:gd name="T31" fmla="*/ 913 h 1981"/>
                <a:gd name="T32" fmla="*/ 2242 w 6261"/>
                <a:gd name="T33" fmla="*/ 452 h 1981"/>
                <a:gd name="T34" fmla="*/ 1942 w 6261"/>
                <a:gd name="T35" fmla="*/ 454 h 1981"/>
                <a:gd name="T36" fmla="*/ 1754 w 6261"/>
                <a:gd name="T37" fmla="*/ 692 h 1981"/>
                <a:gd name="T38" fmla="*/ 2696 w 6261"/>
                <a:gd name="T39" fmla="*/ 524 h 1981"/>
                <a:gd name="T40" fmla="*/ 2404 w 6261"/>
                <a:gd name="T41" fmla="*/ 541 h 1981"/>
                <a:gd name="T42" fmla="*/ 3249 w 6261"/>
                <a:gd name="T43" fmla="*/ 14 h 1981"/>
                <a:gd name="T44" fmla="*/ 4402 w 6261"/>
                <a:gd name="T45" fmla="*/ 541 h 1981"/>
                <a:gd name="T46" fmla="*/ 4007 w 6261"/>
                <a:gd name="T47" fmla="*/ 14 h 1981"/>
                <a:gd name="T48" fmla="*/ 3752 w 6261"/>
                <a:gd name="T49" fmla="*/ 14 h 1981"/>
                <a:gd name="T50" fmla="*/ 3982 w 6261"/>
                <a:gd name="T51" fmla="*/ 899 h 1981"/>
                <a:gd name="T52" fmla="*/ 4223 w 6261"/>
                <a:gd name="T53" fmla="*/ 899 h 1981"/>
                <a:gd name="T54" fmla="*/ 4523 w 6261"/>
                <a:gd name="T55" fmla="*/ 14 h 1981"/>
                <a:gd name="T56" fmla="*/ 261 w 6261"/>
                <a:gd name="T57" fmla="*/ 1271 h 1981"/>
                <a:gd name="T58" fmla="*/ 361 w 6261"/>
                <a:gd name="T59" fmla="*/ 1271 h 1981"/>
                <a:gd name="T60" fmla="*/ 0 w 6261"/>
                <a:gd name="T61" fmla="*/ 1182 h 1981"/>
                <a:gd name="T62" fmla="*/ 1257 w 6261"/>
                <a:gd name="T63" fmla="*/ 1610 h 1981"/>
                <a:gd name="T64" fmla="*/ 916 w 6261"/>
                <a:gd name="T65" fmla="*/ 1273 h 1981"/>
                <a:gd name="T66" fmla="*/ 816 w 6261"/>
                <a:gd name="T67" fmla="*/ 1182 h 1981"/>
                <a:gd name="T68" fmla="*/ 1348 w 6261"/>
                <a:gd name="T69" fmla="*/ 1878 h 1981"/>
                <a:gd name="T70" fmla="*/ 2158 w 6261"/>
                <a:gd name="T71" fmla="*/ 1677 h 1981"/>
                <a:gd name="T72" fmla="*/ 1902 w 6261"/>
                <a:gd name="T73" fmla="*/ 1261 h 1981"/>
                <a:gd name="T74" fmla="*/ 2246 w 6261"/>
                <a:gd name="T75" fmla="*/ 1505 h 1981"/>
                <a:gd name="T76" fmla="*/ 1506 w 6261"/>
                <a:gd name="T77" fmla="*/ 1576 h 1981"/>
                <a:gd name="T78" fmla="*/ 2251 w 6261"/>
                <a:gd name="T79" fmla="*/ 1663 h 1981"/>
                <a:gd name="T80" fmla="*/ 3080 w 6261"/>
                <a:gd name="T81" fmla="*/ 1517 h 1981"/>
                <a:gd name="T82" fmla="*/ 2496 w 6261"/>
                <a:gd name="T83" fmla="*/ 1182 h 1981"/>
                <a:gd name="T84" fmla="*/ 2596 w 6261"/>
                <a:gd name="T85" fmla="*/ 1600 h 1981"/>
                <a:gd name="T86" fmla="*/ 3180 w 6261"/>
                <a:gd name="T87" fmla="*/ 1969 h 1981"/>
                <a:gd name="T88" fmla="*/ 3080 w 6261"/>
                <a:gd name="T89" fmla="*/ 1517 h 1981"/>
                <a:gd name="T90" fmla="*/ 3629 w 6261"/>
                <a:gd name="T91" fmla="*/ 1182 h 1981"/>
                <a:gd name="T92" fmla="*/ 3563 w 6261"/>
                <a:gd name="T93" fmla="*/ 1969 h 1981"/>
                <a:gd name="T94" fmla="*/ 4035 w 6261"/>
                <a:gd name="T95" fmla="*/ 1969 h 1981"/>
                <a:gd name="T96" fmla="*/ 4058 w 6261"/>
                <a:gd name="T97" fmla="*/ 1182 h 1981"/>
                <a:gd name="T98" fmla="*/ 4546 w 6261"/>
                <a:gd name="T99" fmla="*/ 1969 h 1981"/>
                <a:gd name="T100" fmla="*/ 4445 w 6261"/>
                <a:gd name="T101" fmla="*/ 1969 h 1981"/>
                <a:gd name="T102" fmla="*/ 5249 w 6261"/>
                <a:gd name="T103" fmla="*/ 1536 h 1981"/>
                <a:gd name="T104" fmla="*/ 5329 w 6261"/>
                <a:gd name="T105" fmla="*/ 1273 h 1981"/>
                <a:gd name="T106" fmla="*/ 4808 w 6261"/>
                <a:gd name="T107" fmla="*/ 1969 h 1981"/>
                <a:gd name="T108" fmla="*/ 4908 w 6261"/>
                <a:gd name="T109" fmla="*/ 1878 h 1981"/>
                <a:gd name="T110" fmla="*/ 6241 w 6261"/>
                <a:gd name="T111" fmla="*/ 1182 h 1981"/>
                <a:gd name="T112" fmla="*/ 5628 w 6261"/>
                <a:gd name="T113" fmla="*/ 1654 h 1981"/>
                <a:gd name="T114" fmla="*/ 5528 w 6261"/>
                <a:gd name="T115" fmla="*/ 1969 h 1981"/>
                <a:gd name="T116" fmla="*/ 5797 w 6261"/>
                <a:gd name="T117" fmla="*/ 1612 h 1981"/>
                <a:gd name="T118" fmla="*/ 5871 w 6261"/>
                <a:gd name="T119" fmla="*/ 1545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1" h="1981">
                  <a:moveTo>
                    <a:pt x="5651" y="711"/>
                  </a:moveTo>
                  <a:cubicBezTo>
                    <a:pt x="5427" y="935"/>
                    <a:pt x="5427" y="935"/>
                    <a:pt x="5427" y="935"/>
                  </a:cubicBezTo>
                  <a:cubicBezTo>
                    <a:pt x="5106" y="613"/>
                    <a:pt x="5106" y="613"/>
                    <a:pt x="5106" y="613"/>
                  </a:cubicBezTo>
                  <a:cubicBezTo>
                    <a:pt x="5326" y="394"/>
                    <a:pt x="5326" y="394"/>
                    <a:pt x="5326" y="394"/>
                  </a:cubicBezTo>
                  <a:cubicBezTo>
                    <a:pt x="5374" y="443"/>
                    <a:pt x="5374" y="443"/>
                    <a:pt x="5374" y="443"/>
                  </a:cubicBezTo>
                  <a:cubicBezTo>
                    <a:pt x="5213" y="604"/>
                    <a:pt x="5213" y="604"/>
                    <a:pt x="5213" y="604"/>
                  </a:cubicBezTo>
                  <a:cubicBezTo>
                    <a:pt x="5305" y="695"/>
                    <a:pt x="5305" y="695"/>
                    <a:pt x="5305" y="695"/>
                  </a:cubicBezTo>
                  <a:cubicBezTo>
                    <a:pt x="5433" y="568"/>
                    <a:pt x="5433" y="568"/>
                    <a:pt x="5433" y="568"/>
                  </a:cubicBezTo>
                  <a:cubicBezTo>
                    <a:pt x="5471" y="606"/>
                    <a:pt x="5471" y="606"/>
                    <a:pt x="5471" y="606"/>
                  </a:cubicBezTo>
                  <a:cubicBezTo>
                    <a:pt x="5343" y="734"/>
                    <a:pt x="5343" y="734"/>
                    <a:pt x="5343" y="734"/>
                  </a:cubicBezTo>
                  <a:cubicBezTo>
                    <a:pt x="5437" y="827"/>
                    <a:pt x="5437" y="827"/>
                    <a:pt x="5437" y="827"/>
                  </a:cubicBezTo>
                  <a:cubicBezTo>
                    <a:pt x="5602" y="662"/>
                    <a:pt x="5602" y="662"/>
                    <a:pt x="5602" y="662"/>
                  </a:cubicBezTo>
                  <a:lnTo>
                    <a:pt x="5651" y="711"/>
                  </a:lnTo>
                  <a:close/>
                  <a:moveTo>
                    <a:pt x="5788" y="573"/>
                  </a:moveTo>
                  <a:cubicBezTo>
                    <a:pt x="5515" y="302"/>
                    <a:pt x="5515" y="302"/>
                    <a:pt x="5515" y="302"/>
                  </a:cubicBezTo>
                  <a:cubicBezTo>
                    <a:pt x="5516" y="301"/>
                    <a:pt x="5516" y="301"/>
                    <a:pt x="5516" y="301"/>
                  </a:cubicBezTo>
                  <a:cubicBezTo>
                    <a:pt x="5959" y="402"/>
                    <a:pt x="5959" y="402"/>
                    <a:pt x="5959" y="402"/>
                  </a:cubicBezTo>
                  <a:cubicBezTo>
                    <a:pt x="6029" y="333"/>
                    <a:pt x="6029" y="333"/>
                    <a:pt x="6029" y="333"/>
                  </a:cubicBezTo>
                  <a:cubicBezTo>
                    <a:pt x="5708" y="12"/>
                    <a:pt x="5708" y="12"/>
                    <a:pt x="5708" y="12"/>
                  </a:cubicBezTo>
                  <a:cubicBezTo>
                    <a:pt x="5653" y="67"/>
                    <a:pt x="5653" y="67"/>
                    <a:pt x="5653" y="67"/>
                  </a:cubicBezTo>
                  <a:cubicBezTo>
                    <a:pt x="5897" y="310"/>
                    <a:pt x="5897" y="310"/>
                    <a:pt x="5897" y="310"/>
                  </a:cubicBezTo>
                  <a:cubicBezTo>
                    <a:pt x="5896" y="311"/>
                    <a:pt x="5896" y="311"/>
                    <a:pt x="5896" y="311"/>
                  </a:cubicBezTo>
                  <a:cubicBezTo>
                    <a:pt x="5500" y="220"/>
                    <a:pt x="5500" y="220"/>
                    <a:pt x="5500" y="220"/>
                  </a:cubicBezTo>
                  <a:cubicBezTo>
                    <a:pt x="5412" y="308"/>
                    <a:pt x="5412" y="308"/>
                    <a:pt x="5412" y="308"/>
                  </a:cubicBezTo>
                  <a:cubicBezTo>
                    <a:pt x="5733" y="629"/>
                    <a:pt x="5733" y="629"/>
                    <a:pt x="5733" y="629"/>
                  </a:cubicBezTo>
                  <a:lnTo>
                    <a:pt x="5788" y="573"/>
                  </a:lnTo>
                  <a:close/>
                  <a:moveTo>
                    <a:pt x="749" y="899"/>
                  </a:moveTo>
                  <a:cubicBezTo>
                    <a:pt x="317" y="899"/>
                    <a:pt x="317" y="899"/>
                    <a:pt x="317" y="899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723" y="14"/>
                    <a:pt x="723" y="14"/>
                    <a:pt x="723" y="14"/>
                  </a:cubicBezTo>
                  <a:cubicBezTo>
                    <a:pt x="987" y="14"/>
                    <a:pt x="1085" y="112"/>
                    <a:pt x="1085" y="245"/>
                  </a:cubicBezTo>
                  <a:cubicBezTo>
                    <a:pt x="1085" y="335"/>
                    <a:pt x="1046" y="411"/>
                    <a:pt x="952" y="435"/>
                  </a:cubicBezTo>
                  <a:cubicBezTo>
                    <a:pt x="952" y="436"/>
                    <a:pt x="952" y="436"/>
                    <a:pt x="952" y="436"/>
                  </a:cubicBezTo>
                  <a:cubicBezTo>
                    <a:pt x="1065" y="458"/>
                    <a:pt x="1119" y="539"/>
                    <a:pt x="1119" y="638"/>
                  </a:cubicBezTo>
                  <a:cubicBezTo>
                    <a:pt x="1119" y="797"/>
                    <a:pt x="1022" y="899"/>
                    <a:pt x="749" y="899"/>
                  </a:cubicBezTo>
                  <a:close/>
                  <a:moveTo>
                    <a:pt x="606" y="381"/>
                  </a:moveTo>
                  <a:cubicBezTo>
                    <a:pt x="732" y="381"/>
                    <a:pt x="732" y="381"/>
                    <a:pt x="732" y="381"/>
                  </a:cubicBezTo>
                  <a:cubicBezTo>
                    <a:pt x="797" y="381"/>
                    <a:pt x="833" y="354"/>
                    <a:pt x="833" y="296"/>
                  </a:cubicBezTo>
                  <a:cubicBezTo>
                    <a:pt x="833" y="239"/>
                    <a:pt x="797" y="208"/>
                    <a:pt x="722" y="208"/>
                  </a:cubicBezTo>
                  <a:cubicBezTo>
                    <a:pt x="606" y="208"/>
                    <a:pt x="606" y="208"/>
                    <a:pt x="606" y="208"/>
                  </a:cubicBezTo>
                  <a:lnTo>
                    <a:pt x="606" y="381"/>
                  </a:lnTo>
                  <a:close/>
                  <a:moveTo>
                    <a:pt x="844" y="606"/>
                  </a:moveTo>
                  <a:cubicBezTo>
                    <a:pt x="844" y="553"/>
                    <a:pt x="808" y="520"/>
                    <a:pt x="738" y="520"/>
                  </a:cubicBezTo>
                  <a:cubicBezTo>
                    <a:pt x="606" y="520"/>
                    <a:pt x="606" y="520"/>
                    <a:pt x="606" y="520"/>
                  </a:cubicBezTo>
                  <a:cubicBezTo>
                    <a:pt x="606" y="705"/>
                    <a:pt x="606" y="705"/>
                    <a:pt x="606" y="705"/>
                  </a:cubicBezTo>
                  <a:cubicBezTo>
                    <a:pt x="742" y="705"/>
                    <a:pt x="742" y="705"/>
                    <a:pt x="742" y="705"/>
                  </a:cubicBezTo>
                  <a:cubicBezTo>
                    <a:pt x="808" y="705"/>
                    <a:pt x="844" y="669"/>
                    <a:pt x="844" y="606"/>
                  </a:cubicBezTo>
                  <a:close/>
                  <a:moveTo>
                    <a:pt x="1754" y="913"/>
                  </a:moveTo>
                  <a:cubicBezTo>
                    <a:pt x="1458" y="913"/>
                    <a:pt x="1265" y="743"/>
                    <a:pt x="1265" y="452"/>
                  </a:cubicBezTo>
                  <a:cubicBezTo>
                    <a:pt x="1265" y="173"/>
                    <a:pt x="1458" y="0"/>
                    <a:pt x="1754" y="0"/>
                  </a:cubicBezTo>
                  <a:cubicBezTo>
                    <a:pt x="2050" y="0"/>
                    <a:pt x="2242" y="173"/>
                    <a:pt x="2242" y="452"/>
                  </a:cubicBezTo>
                  <a:cubicBezTo>
                    <a:pt x="2242" y="738"/>
                    <a:pt x="2054" y="913"/>
                    <a:pt x="1754" y="913"/>
                  </a:cubicBezTo>
                  <a:close/>
                  <a:moveTo>
                    <a:pt x="1754" y="692"/>
                  </a:moveTo>
                  <a:cubicBezTo>
                    <a:pt x="1860" y="692"/>
                    <a:pt x="1942" y="614"/>
                    <a:pt x="1942" y="454"/>
                  </a:cubicBezTo>
                  <a:cubicBezTo>
                    <a:pt x="1942" y="299"/>
                    <a:pt x="1860" y="221"/>
                    <a:pt x="1754" y="221"/>
                  </a:cubicBezTo>
                  <a:cubicBezTo>
                    <a:pt x="1647" y="221"/>
                    <a:pt x="1565" y="299"/>
                    <a:pt x="1565" y="454"/>
                  </a:cubicBezTo>
                  <a:cubicBezTo>
                    <a:pt x="1565" y="614"/>
                    <a:pt x="1647" y="692"/>
                    <a:pt x="1754" y="692"/>
                  </a:cubicBezTo>
                  <a:close/>
                  <a:moveTo>
                    <a:pt x="3008" y="524"/>
                  </a:moveTo>
                  <a:cubicBezTo>
                    <a:pt x="3008" y="629"/>
                    <a:pt x="2944" y="674"/>
                    <a:pt x="2852" y="674"/>
                  </a:cubicBezTo>
                  <a:cubicBezTo>
                    <a:pt x="2759" y="674"/>
                    <a:pt x="2696" y="629"/>
                    <a:pt x="2696" y="524"/>
                  </a:cubicBezTo>
                  <a:cubicBezTo>
                    <a:pt x="2696" y="14"/>
                    <a:pt x="2696" y="14"/>
                    <a:pt x="2696" y="14"/>
                  </a:cubicBezTo>
                  <a:cubicBezTo>
                    <a:pt x="2404" y="14"/>
                    <a:pt x="2404" y="14"/>
                    <a:pt x="2404" y="14"/>
                  </a:cubicBezTo>
                  <a:cubicBezTo>
                    <a:pt x="2404" y="541"/>
                    <a:pt x="2404" y="541"/>
                    <a:pt x="2404" y="541"/>
                  </a:cubicBezTo>
                  <a:cubicBezTo>
                    <a:pt x="2404" y="790"/>
                    <a:pt x="2566" y="913"/>
                    <a:pt x="2827" y="913"/>
                  </a:cubicBezTo>
                  <a:cubicBezTo>
                    <a:pt x="3088" y="913"/>
                    <a:pt x="3249" y="790"/>
                    <a:pt x="3249" y="541"/>
                  </a:cubicBezTo>
                  <a:cubicBezTo>
                    <a:pt x="3249" y="14"/>
                    <a:pt x="3249" y="14"/>
                    <a:pt x="3249" y="14"/>
                  </a:cubicBezTo>
                  <a:cubicBezTo>
                    <a:pt x="3008" y="14"/>
                    <a:pt x="3008" y="14"/>
                    <a:pt x="3008" y="14"/>
                  </a:cubicBezTo>
                  <a:lnTo>
                    <a:pt x="3008" y="524"/>
                  </a:lnTo>
                  <a:close/>
                  <a:moveTo>
                    <a:pt x="4402" y="541"/>
                  </a:moveTo>
                  <a:cubicBezTo>
                    <a:pt x="4396" y="541"/>
                    <a:pt x="4396" y="541"/>
                    <a:pt x="4396" y="541"/>
                  </a:cubicBezTo>
                  <a:cubicBezTo>
                    <a:pt x="4271" y="14"/>
                    <a:pt x="4271" y="14"/>
                    <a:pt x="4271" y="14"/>
                  </a:cubicBezTo>
                  <a:cubicBezTo>
                    <a:pt x="4007" y="14"/>
                    <a:pt x="4007" y="14"/>
                    <a:pt x="4007" y="14"/>
                  </a:cubicBezTo>
                  <a:cubicBezTo>
                    <a:pt x="3881" y="541"/>
                    <a:pt x="3881" y="541"/>
                    <a:pt x="3881" y="541"/>
                  </a:cubicBezTo>
                  <a:cubicBezTo>
                    <a:pt x="3876" y="541"/>
                    <a:pt x="3876" y="541"/>
                    <a:pt x="3876" y="541"/>
                  </a:cubicBezTo>
                  <a:cubicBezTo>
                    <a:pt x="3752" y="14"/>
                    <a:pt x="3752" y="14"/>
                    <a:pt x="3752" y="14"/>
                  </a:cubicBezTo>
                  <a:cubicBezTo>
                    <a:pt x="3426" y="14"/>
                    <a:pt x="3426" y="14"/>
                    <a:pt x="3426" y="14"/>
                  </a:cubicBezTo>
                  <a:cubicBezTo>
                    <a:pt x="3675" y="899"/>
                    <a:pt x="3675" y="899"/>
                    <a:pt x="3675" y="899"/>
                  </a:cubicBezTo>
                  <a:cubicBezTo>
                    <a:pt x="3982" y="899"/>
                    <a:pt x="3982" y="899"/>
                    <a:pt x="3982" y="899"/>
                  </a:cubicBezTo>
                  <a:cubicBezTo>
                    <a:pt x="4103" y="411"/>
                    <a:pt x="4103" y="411"/>
                    <a:pt x="4103" y="411"/>
                  </a:cubicBezTo>
                  <a:cubicBezTo>
                    <a:pt x="4107" y="411"/>
                    <a:pt x="4107" y="411"/>
                    <a:pt x="4107" y="411"/>
                  </a:cubicBezTo>
                  <a:cubicBezTo>
                    <a:pt x="4223" y="899"/>
                    <a:pt x="4223" y="899"/>
                    <a:pt x="4223" y="899"/>
                  </a:cubicBezTo>
                  <a:cubicBezTo>
                    <a:pt x="4543" y="899"/>
                    <a:pt x="4543" y="899"/>
                    <a:pt x="4543" y="899"/>
                  </a:cubicBezTo>
                  <a:cubicBezTo>
                    <a:pt x="4793" y="14"/>
                    <a:pt x="4793" y="14"/>
                    <a:pt x="4793" y="14"/>
                  </a:cubicBezTo>
                  <a:cubicBezTo>
                    <a:pt x="4523" y="14"/>
                    <a:pt x="4523" y="14"/>
                    <a:pt x="4523" y="14"/>
                  </a:cubicBezTo>
                  <a:lnTo>
                    <a:pt x="4402" y="541"/>
                  </a:lnTo>
                  <a:close/>
                  <a:moveTo>
                    <a:pt x="0" y="1271"/>
                  </a:moveTo>
                  <a:cubicBezTo>
                    <a:pt x="261" y="1271"/>
                    <a:pt x="261" y="1271"/>
                    <a:pt x="261" y="1271"/>
                  </a:cubicBezTo>
                  <a:cubicBezTo>
                    <a:pt x="261" y="1969"/>
                    <a:pt x="261" y="1969"/>
                    <a:pt x="261" y="1969"/>
                  </a:cubicBezTo>
                  <a:cubicBezTo>
                    <a:pt x="361" y="1969"/>
                    <a:pt x="361" y="1969"/>
                    <a:pt x="361" y="1969"/>
                  </a:cubicBezTo>
                  <a:cubicBezTo>
                    <a:pt x="361" y="1271"/>
                    <a:pt x="361" y="1271"/>
                    <a:pt x="361" y="1271"/>
                  </a:cubicBezTo>
                  <a:cubicBezTo>
                    <a:pt x="622" y="1271"/>
                    <a:pt x="622" y="1271"/>
                    <a:pt x="622" y="1271"/>
                  </a:cubicBezTo>
                  <a:cubicBezTo>
                    <a:pt x="622" y="1182"/>
                    <a:pt x="622" y="1182"/>
                    <a:pt x="622" y="1182"/>
                  </a:cubicBezTo>
                  <a:cubicBezTo>
                    <a:pt x="0" y="1182"/>
                    <a:pt x="0" y="1182"/>
                    <a:pt x="0" y="1182"/>
                  </a:cubicBezTo>
                  <a:lnTo>
                    <a:pt x="0" y="1271"/>
                  </a:lnTo>
                  <a:close/>
                  <a:moveTo>
                    <a:pt x="916" y="1610"/>
                  </a:moveTo>
                  <a:cubicBezTo>
                    <a:pt x="1257" y="1610"/>
                    <a:pt x="1257" y="1610"/>
                    <a:pt x="1257" y="1610"/>
                  </a:cubicBezTo>
                  <a:cubicBezTo>
                    <a:pt x="1257" y="1536"/>
                    <a:pt x="1257" y="1536"/>
                    <a:pt x="1257" y="1536"/>
                  </a:cubicBezTo>
                  <a:cubicBezTo>
                    <a:pt x="916" y="1536"/>
                    <a:pt x="916" y="1536"/>
                    <a:pt x="916" y="1536"/>
                  </a:cubicBezTo>
                  <a:cubicBezTo>
                    <a:pt x="916" y="1273"/>
                    <a:pt x="916" y="1273"/>
                    <a:pt x="916" y="1273"/>
                  </a:cubicBezTo>
                  <a:cubicBezTo>
                    <a:pt x="1337" y="1273"/>
                    <a:pt x="1337" y="1273"/>
                    <a:pt x="1337" y="1273"/>
                  </a:cubicBezTo>
                  <a:cubicBezTo>
                    <a:pt x="1337" y="1182"/>
                    <a:pt x="1337" y="1182"/>
                    <a:pt x="1337" y="1182"/>
                  </a:cubicBezTo>
                  <a:cubicBezTo>
                    <a:pt x="816" y="1182"/>
                    <a:pt x="816" y="1182"/>
                    <a:pt x="816" y="1182"/>
                  </a:cubicBezTo>
                  <a:cubicBezTo>
                    <a:pt x="816" y="1969"/>
                    <a:pt x="816" y="1969"/>
                    <a:pt x="816" y="1969"/>
                  </a:cubicBezTo>
                  <a:cubicBezTo>
                    <a:pt x="1348" y="1969"/>
                    <a:pt x="1348" y="1969"/>
                    <a:pt x="1348" y="1969"/>
                  </a:cubicBezTo>
                  <a:cubicBezTo>
                    <a:pt x="1348" y="1878"/>
                    <a:pt x="1348" y="1878"/>
                    <a:pt x="1348" y="1878"/>
                  </a:cubicBezTo>
                  <a:cubicBezTo>
                    <a:pt x="916" y="1878"/>
                    <a:pt x="916" y="1878"/>
                    <a:pt x="916" y="1878"/>
                  </a:cubicBezTo>
                  <a:lnTo>
                    <a:pt x="916" y="1610"/>
                  </a:lnTo>
                  <a:close/>
                  <a:moveTo>
                    <a:pt x="2158" y="1677"/>
                  </a:moveTo>
                  <a:cubicBezTo>
                    <a:pt x="2158" y="1802"/>
                    <a:pt x="2046" y="1890"/>
                    <a:pt x="1902" y="1890"/>
                  </a:cubicBezTo>
                  <a:cubicBezTo>
                    <a:pt x="1737" y="1890"/>
                    <a:pt x="1606" y="1768"/>
                    <a:pt x="1606" y="1576"/>
                  </a:cubicBezTo>
                  <a:cubicBezTo>
                    <a:pt x="1606" y="1384"/>
                    <a:pt x="1731" y="1261"/>
                    <a:pt x="1902" y="1261"/>
                  </a:cubicBezTo>
                  <a:cubicBezTo>
                    <a:pt x="2045" y="1261"/>
                    <a:pt x="2154" y="1350"/>
                    <a:pt x="2154" y="1483"/>
                  </a:cubicBezTo>
                  <a:cubicBezTo>
                    <a:pt x="2154" y="1505"/>
                    <a:pt x="2154" y="1505"/>
                    <a:pt x="2154" y="1505"/>
                  </a:cubicBezTo>
                  <a:cubicBezTo>
                    <a:pt x="2246" y="1505"/>
                    <a:pt x="2246" y="1505"/>
                    <a:pt x="2246" y="1505"/>
                  </a:cubicBezTo>
                  <a:cubicBezTo>
                    <a:pt x="2247" y="1489"/>
                    <a:pt x="2247" y="1478"/>
                    <a:pt x="2247" y="1476"/>
                  </a:cubicBezTo>
                  <a:cubicBezTo>
                    <a:pt x="2247" y="1294"/>
                    <a:pt x="2101" y="1170"/>
                    <a:pt x="1902" y="1170"/>
                  </a:cubicBezTo>
                  <a:cubicBezTo>
                    <a:pt x="1668" y="1170"/>
                    <a:pt x="1506" y="1329"/>
                    <a:pt x="1506" y="1576"/>
                  </a:cubicBezTo>
                  <a:cubicBezTo>
                    <a:pt x="1506" y="1823"/>
                    <a:pt x="1673" y="1981"/>
                    <a:pt x="1902" y="1981"/>
                  </a:cubicBezTo>
                  <a:cubicBezTo>
                    <a:pt x="2103" y="1981"/>
                    <a:pt x="2251" y="1859"/>
                    <a:pt x="2251" y="1682"/>
                  </a:cubicBezTo>
                  <a:cubicBezTo>
                    <a:pt x="2251" y="1663"/>
                    <a:pt x="2251" y="1663"/>
                    <a:pt x="2251" y="1663"/>
                  </a:cubicBezTo>
                  <a:cubicBezTo>
                    <a:pt x="2158" y="1663"/>
                    <a:pt x="2158" y="1663"/>
                    <a:pt x="2158" y="1663"/>
                  </a:cubicBezTo>
                  <a:lnTo>
                    <a:pt x="2158" y="1677"/>
                  </a:lnTo>
                  <a:close/>
                  <a:moveTo>
                    <a:pt x="3080" y="1517"/>
                  </a:moveTo>
                  <a:cubicBezTo>
                    <a:pt x="2596" y="1517"/>
                    <a:pt x="2596" y="1517"/>
                    <a:pt x="2596" y="1517"/>
                  </a:cubicBezTo>
                  <a:cubicBezTo>
                    <a:pt x="2596" y="1182"/>
                    <a:pt x="2596" y="1182"/>
                    <a:pt x="2596" y="1182"/>
                  </a:cubicBezTo>
                  <a:cubicBezTo>
                    <a:pt x="2496" y="1182"/>
                    <a:pt x="2496" y="1182"/>
                    <a:pt x="2496" y="1182"/>
                  </a:cubicBezTo>
                  <a:cubicBezTo>
                    <a:pt x="2496" y="1969"/>
                    <a:pt x="2496" y="1969"/>
                    <a:pt x="2496" y="1969"/>
                  </a:cubicBezTo>
                  <a:cubicBezTo>
                    <a:pt x="2596" y="1969"/>
                    <a:pt x="2596" y="1969"/>
                    <a:pt x="2596" y="1969"/>
                  </a:cubicBezTo>
                  <a:cubicBezTo>
                    <a:pt x="2596" y="1600"/>
                    <a:pt x="2596" y="1600"/>
                    <a:pt x="2596" y="1600"/>
                  </a:cubicBezTo>
                  <a:cubicBezTo>
                    <a:pt x="3080" y="1600"/>
                    <a:pt x="3080" y="1600"/>
                    <a:pt x="3080" y="1600"/>
                  </a:cubicBezTo>
                  <a:cubicBezTo>
                    <a:pt x="3080" y="1969"/>
                    <a:pt x="3080" y="1969"/>
                    <a:pt x="3080" y="1969"/>
                  </a:cubicBezTo>
                  <a:cubicBezTo>
                    <a:pt x="3180" y="1969"/>
                    <a:pt x="3180" y="1969"/>
                    <a:pt x="3180" y="1969"/>
                  </a:cubicBezTo>
                  <a:cubicBezTo>
                    <a:pt x="3180" y="1182"/>
                    <a:pt x="3180" y="1182"/>
                    <a:pt x="3180" y="1182"/>
                  </a:cubicBezTo>
                  <a:cubicBezTo>
                    <a:pt x="3080" y="1182"/>
                    <a:pt x="3080" y="1182"/>
                    <a:pt x="3080" y="1182"/>
                  </a:cubicBezTo>
                  <a:lnTo>
                    <a:pt x="3080" y="1517"/>
                  </a:lnTo>
                  <a:close/>
                  <a:moveTo>
                    <a:pt x="4058" y="1835"/>
                  </a:moveTo>
                  <a:cubicBezTo>
                    <a:pt x="4056" y="1835"/>
                    <a:pt x="4056" y="1835"/>
                    <a:pt x="4056" y="1835"/>
                  </a:cubicBezTo>
                  <a:cubicBezTo>
                    <a:pt x="3629" y="1182"/>
                    <a:pt x="3629" y="1182"/>
                    <a:pt x="3629" y="1182"/>
                  </a:cubicBezTo>
                  <a:cubicBezTo>
                    <a:pt x="3467" y="1182"/>
                    <a:pt x="3467" y="1182"/>
                    <a:pt x="3467" y="1182"/>
                  </a:cubicBezTo>
                  <a:cubicBezTo>
                    <a:pt x="3467" y="1969"/>
                    <a:pt x="3467" y="1969"/>
                    <a:pt x="3467" y="1969"/>
                  </a:cubicBezTo>
                  <a:cubicBezTo>
                    <a:pt x="3563" y="1969"/>
                    <a:pt x="3563" y="1969"/>
                    <a:pt x="3563" y="1969"/>
                  </a:cubicBezTo>
                  <a:cubicBezTo>
                    <a:pt x="3563" y="1255"/>
                    <a:pt x="3563" y="1255"/>
                    <a:pt x="3563" y="1255"/>
                  </a:cubicBezTo>
                  <a:cubicBezTo>
                    <a:pt x="3565" y="1255"/>
                    <a:pt x="3565" y="1255"/>
                    <a:pt x="3565" y="1255"/>
                  </a:cubicBezTo>
                  <a:cubicBezTo>
                    <a:pt x="4035" y="1969"/>
                    <a:pt x="4035" y="1969"/>
                    <a:pt x="4035" y="1969"/>
                  </a:cubicBezTo>
                  <a:cubicBezTo>
                    <a:pt x="4154" y="1969"/>
                    <a:pt x="4154" y="1969"/>
                    <a:pt x="4154" y="1969"/>
                  </a:cubicBezTo>
                  <a:cubicBezTo>
                    <a:pt x="4154" y="1182"/>
                    <a:pt x="4154" y="1182"/>
                    <a:pt x="4154" y="1182"/>
                  </a:cubicBezTo>
                  <a:cubicBezTo>
                    <a:pt x="4058" y="1182"/>
                    <a:pt x="4058" y="1182"/>
                    <a:pt x="4058" y="1182"/>
                  </a:cubicBezTo>
                  <a:lnTo>
                    <a:pt x="4058" y="1835"/>
                  </a:lnTo>
                  <a:close/>
                  <a:moveTo>
                    <a:pt x="4445" y="1969"/>
                  </a:moveTo>
                  <a:cubicBezTo>
                    <a:pt x="4546" y="1969"/>
                    <a:pt x="4546" y="1969"/>
                    <a:pt x="4546" y="1969"/>
                  </a:cubicBezTo>
                  <a:cubicBezTo>
                    <a:pt x="4546" y="1182"/>
                    <a:pt x="4546" y="1182"/>
                    <a:pt x="4546" y="1182"/>
                  </a:cubicBezTo>
                  <a:cubicBezTo>
                    <a:pt x="4445" y="1182"/>
                    <a:pt x="4445" y="1182"/>
                    <a:pt x="4445" y="1182"/>
                  </a:cubicBezTo>
                  <a:lnTo>
                    <a:pt x="4445" y="1969"/>
                  </a:lnTo>
                  <a:close/>
                  <a:moveTo>
                    <a:pt x="4908" y="1610"/>
                  </a:moveTo>
                  <a:cubicBezTo>
                    <a:pt x="5249" y="1610"/>
                    <a:pt x="5249" y="1610"/>
                    <a:pt x="5249" y="1610"/>
                  </a:cubicBezTo>
                  <a:cubicBezTo>
                    <a:pt x="5249" y="1536"/>
                    <a:pt x="5249" y="1536"/>
                    <a:pt x="5249" y="1536"/>
                  </a:cubicBezTo>
                  <a:cubicBezTo>
                    <a:pt x="4908" y="1536"/>
                    <a:pt x="4908" y="1536"/>
                    <a:pt x="4908" y="1536"/>
                  </a:cubicBezTo>
                  <a:cubicBezTo>
                    <a:pt x="4908" y="1273"/>
                    <a:pt x="4908" y="1273"/>
                    <a:pt x="4908" y="1273"/>
                  </a:cubicBezTo>
                  <a:cubicBezTo>
                    <a:pt x="5329" y="1273"/>
                    <a:pt x="5329" y="1273"/>
                    <a:pt x="5329" y="1273"/>
                  </a:cubicBezTo>
                  <a:cubicBezTo>
                    <a:pt x="5329" y="1182"/>
                    <a:pt x="5329" y="1182"/>
                    <a:pt x="5329" y="1182"/>
                  </a:cubicBezTo>
                  <a:cubicBezTo>
                    <a:pt x="4808" y="1182"/>
                    <a:pt x="4808" y="1182"/>
                    <a:pt x="4808" y="1182"/>
                  </a:cubicBezTo>
                  <a:cubicBezTo>
                    <a:pt x="4808" y="1969"/>
                    <a:pt x="4808" y="1969"/>
                    <a:pt x="4808" y="1969"/>
                  </a:cubicBezTo>
                  <a:cubicBezTo>
                    <a:pt x="5340" y="1969"/>
                    <a:pt x="5340" y="1969"/>
                    <a:pt x="5340" y="1969"/>
                  </a:cubicBezTo>
                  <a:cubicBezTo>
                    <a:pt x="5340" y="1878"/>
                    <a:pt x="5340" y="1878"/>
                    <a:pt x="5340" y="1878"/>
                  </a:cubicBezTo>
                  <a:cubicBezTo>
                    <a:pt x="4908" y="1878"/>
                    <a:pt x="4908" y="1878"/>
                    <a:pt x="4908" y="1878"/>
                  </a:cubicBezTo>
                  <a:lnTo>
                    <a:pt x="4908" y="1610"/>
                  </a:lnTo>
                  <a:close/>
                  <a:moveTo>
                    <a:pt x="5871" y="1545"/>
                  </a:moveTo>
                  <a:cubicBezTo>
                    <a:pt x="6241" y="1182"/>
                    <a:pt x="6241" y="1182"/>
                    <a:pt x="6241" y="1182"/>
                  </a:cubicBezTo>
                  <a:cubicBezTo>
                    <a:pt x="6108" y="1182"/>
                    <a:pt x="6108" y="1182"/>
                    <a:pt x="6108" y="1182"/>
                  </a:cubicBezTo>
                  <a:cubicBezTo>
                    <a:pt x="5631" y="1654"/>
                    <a:pt x="5631" y="1654"/>
                    <a:pt x="5631" y="1654"/>
                  </a:cubicBezTo>
                  <a:cubicBezTo>
                    <a:pt x="5628" y="1654"/>
                    <a:pt x="5628" y="1654"/>
                    <a:pt x="5628" y="1654"/>
                  </a:cubicBezTo>
                  <a:cubicBezTo>
                    <a:pt x="5628" y="1182"/>
                    <a:pt x="5628" y="1182"/>
                    <a:pt x="5628" y="1182"/>
                  </a:cubicBezTo>
                  <a:cubicBezTo>
                    <a:pt x="5528" y="1182"/>
                    <a:pt x="5528" y="1182"/>
                    <a:pt x="5528" y="1182"/>
                  </a:cubicBezTo>
                  <a:cubicBezTo>
                    <a:pt x="5528" y="1969"/>
                    <a:pt x="5528" y="1969"/>
                    <a:pt x="5528" y="1969"/>
                  </a:cubicBezTo>
                  <a:cubicBezTo>
                    <a:pt x="5628" y="1969"/>
                    <a:pt x="5628" y="1969"/>
                    <a:pt x="5628" y="1969"/>
                  </a:cubicBezTo>
                  <a:cubicBezTo>
                    <a:pt x="5628" y="1770"/>
                    <a:pt x="5628" y="1770"/>
                    <a:pt x="5628" y="1770"/>
                  </a:cubicBezTo>
                  <a:cubicBezTo>
                    <a:pt x="5797" y="1612"/>
                    <a:pt x="5797" y="1612"/>
                    <a:pt x="5797" y="1612"/>
                  </a:cubicBezTo>
                  <a:cubicBezTo>
                    <a:pt x="6122" y="1969"/>
                    <a:pt x="6122" y="1969"/>
                    <a:pt x="6122" y="1969"/>
                  </a:cubicBezTo>
                  <a:cubicBezTo>
                    <a:pt x="6261" y="1969"/>
                    <a:pt x="6261" y="1969"/>
                    <a:pt x="6261" y="1969"/>
                  </a:cubicBezTo>
                  <a:lnTo>
                    <a:pt x="5871" y="154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99706BCD-9B9E-B6D3-E4D9-35E36479820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68" y="2830"/>
              <a:ext cx="392" cy="391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A133964C-95FF-3157-0EC1-BCAE36F0E31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8" y="2830"/>
              <a:ext cx="392" cy="391"/>
            </a:xfrm>
            <a:custGeom>
              <a:avLst/>
              <a:gdLst>
                <a:gd name="T0" fmla="*/ 231 w 392"/>
                <a:gd name="T1" fmla="*/ 178 h 391"/>
                <a:gd name="T2" fmla="*/ 383 w 392"/>
                <a:gd name="T3" fmla="*/ 179 h 391"/>
                <a:gd name="T4" fmla="*/ 365 w 392"/>
                <a:gd name="T5" fmla="*/ 196 h 391"/>
                <a:gd name="T6" fmla="*/ 230 w 392"/>
                <a:gd name="T7" fmla="*/ 196 h 391"/>
                <a:gd name="T8" fmla="*/ 229 w 392"/>
                <a:gd name="T9" fmla="*/ 261 h 391"/>
                <a:gd name="T10" fmla="*/ 267 w 392"/>
                <a:gd name="T11" fmla="*/ 298 h 391"/>
                <a:gd name="T12" fmla="*/ 255 w 392"/>
                <a:gd name="T13" fmla="*/ 311 h 391"/>
                <a:gd name="T14" fmla="*/ 107 w 392"/>
                <a:gd name="T15" fmla="*/ 168 h 391"/>
                <a:gd name="T16" fmla="*/ 119 w 392"/>
                <a:gd name="T17" fmla="*/ 155 h 391"/>
                <a:gd name="T18" fmla="*/ 214 w 392"/>
                <a:gd name="T19" fmla="*/ 247 h 391"/>
                <a:gd name="T20" fmla="*/ 214 w 392"/>
                <a:gd name="T21" fmla="*/ 247 h 391"/>
                <a:gd name="T22" fmla="*/ 215 w 392"/>
                <a:gd name="T23" fmla="*/ 56 h 391"/>
                <a:gd name="T24" fmla="*/ 231 w 392"/>
                <a:gd name="T25" fmla="*/ 39 h 391"/>
                <a:gd name="T26" fmla="*/ 231 w 392"/>
                <a:gd name="T27" fmla="*/ 178 h 391"/>
                <a:gd name="T28" fmla="*/ 89 w 392"/>
                <a:gd name="T29" fmla="*/ 209 h 391"/>
                <a:gd name="T30" fmla="*/ 78 w 392"/>
                <a:gd name="T31" fmla="*/ 198 h 391"/>
                <a:gd name="T32" fmla="*/ 0 w 392"/>
                <a:gd name="T33" fmla="*/ 278 h 391"/>
                <a:gd name="T34" fmla="*/ 0 w 392"/>
                <a:gd name="T35" fmla="*/ 301 h 391"/>
                <a:gd name="T36" fmla="*/ 27 w 392"/>
                <a:gd name="T37" fmla="*/ 273 h 391"/>
                <a:gd name="T38" fmla="*/ 149 w 392"/>
                <a:gd name="T39" fmla="*/ 391 h 391"/>
                <a:gd name="T40" fmla="*/ 175 w 392"/>
                <a:gd name="T41" fmla="*/ 391 h 391"/>
                <a:gd name="T42" fmla="*/ 40 w 392"/>
                <a:gd name="T43" fmla="*/ 260 h 391"/>
                <a:gd name="T44" fmla="*/ 89 w 392"/>
                <a:gd name="T45" fmla="*/ 209 h 391"/>
                <a:gd name="T46" fmla="*/ 294 w 392"/>
                <a:gd name="T47" fmla="*/ 0 h 391"/>
                <a:gd name="T48" fmla="*/ 269 w 392"/>
                <a:gd name="T49" fmla="*/ 0 h 391"/>
                <a:gd name="T50" fmla="*/ 392 w 392"/>
                <a:gd name="T51" fmla="*/ 118 h 391"/>
                <a:gd name="T52" fmla="*/ 392 w 392"/>
                <a:gd name="T53" fmla="*/ 94 h 391"/>
                <a:gd name="T54" fmla="*/ 294 w 392"/>
                <a:gd name="T5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2" h="391">
                  <a:moveTo>
                    <a:pt x="231" y="178"/>
                  </a:moveTo>
                  <a:lnTo>
                    <a:pt x="383" y="179"/>
                  </a:lnTo>
                  <a:lnTo>
                    <a:pt x="365" y="196"/>
                  </a:lnTo>
                  <a:lnTo>
                    <a:pt x="230" y="196"/>
                  </a:lnTo>
                  <a:lnTo>
                    <a:pt x="229" y="261"/>
                  </a:lnTo>
                  <a:lnTo>
                    <a:pt x="267" y="298"/>
                  </a:lnTo>
                  <a:lnTo>
                    <a:pt x="255" y="311"/>
                  </a:lnTo>
                  <a:lnTo>
                    <a:pt x="107" y="168"/>
                  </a:lnTo>
                  <a:lnTo>
                    <a:pt x="119" y="155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5" y="56"/>
                  </a:lnTo>
                  <a:lnTo>
                    <a:pt x="231" y="39"/>
                  </a:lnTo>
                  <a:lnTo>
                    <a:pt x="231" y="178"/>
                  </a:lnTo>
                  <a:close/>
                  <a:moveTo>
                    <a:pt x="89" y="209"/>
                  </a:moveTo>
                  <a:lnTo>
                    <a:pt x="78" y="198"/>
                  </a:lnTo>
                  <a:lnTo>
                    <a:pt x="0" y="278"/>
                  </a:lnTo>
                  <a:lnTo>
                    <a:pt x="0" y="301"/>
                  </a:lnTo>
                  <a:lnTo>
                    <a:pt x="27" y="273"/>
                  </a:lnTo>
                  <a:lnTo>
                    <a:pt x="149" y="391"/>
                  </a:lnTo>
                  <a:lnTo>
                    <a:pt x="175" y="391"/>
                  </a:lnTo>
                  <a:lnTo>
                    <a:pt x="40" y="260"/>
                  </a:lnTo>
                  <a:lnTo>
                    <a:pt x="89" y="209"/>
                  </a:lnTo>
                  <a:close/>
                  <a:moveTo>
                    <a:pt x="294" y="0"/>
                  </a:moveTo>
                  <a:lnTo>
                    <a:pt x="269" y="0"/>
                  </a:lnTo>
                  <a:lnTo>
                    <a:pt x="392" y="118"/>
                  </a:lnTo>
                  <a:lnTo>
                    <a:pt x="392" y="9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33560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E7AD-F9A2-BBE6-2C48-73707A3C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80" y="2992391"/>
            <a:ext cx="9144240" cy="436609"/>
          </a:xfrm>
        </p:spPr>
        <p:txBody>
          <a:bodyPr anchor="ctr">
            <a:normAutofit/>
          </a:bodyPr>
          <a:lstStyle>
            <a:lvl1pPr algn="ctr">
              <a:defRPr sz="4002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C491-421F-6A12-F5FA-400A7BB5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80" y="3865608"/>
            <a:ext cx="9144240" cy="436609"/>
          </a:xfrm>
        </p:spPr>
        <p:txBody>
          <a:bodyPr>
            <a:normAutofit/>
          </a:bodyPr>
          <a:lstStyle>
            <a:lvl1pPr marL="0" indent="0" algn="ctr">
              <a:buNone/>
              <a:defRPr sz="2911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00157DAC-01D3-922A-46BA-962C7C7E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877" cy="801087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C00648-9DB7-6056-513C-6BDC9F472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0" y="-14485"/>
            <a:ext cx="2694298" cy="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FEDA94-6514-4945-8246-053A701348FD}"/>
              </a:ext>
            </a:extLst>
          </p:cNvPr>
          <p:cNvSpPr/>
          <p:nvPr userDrawn="1"/>
        </p:nvSpPr>
        <p:spPr>
          <a:xfrm>
            <a:off x="0" y="-14485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0E7AD-F9A2-BBE6-2C48-73707A3C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80" y="2992391"/>
            <a:ext cx="9144240" cy="436609"/>
          </a:xfrm>
        </p:spPr>
        <p:txBody>
          <a:bodyPr anchor="ctr">
            <a:normAutofit/>
          </a:bodyPr>
          <a:lstStyle>
            <a:lvl1pPr algn="ctr">
              <a:defRPr sz="4002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C491-421F-6A12-F5FA-400A7BB5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80" y="3865608"/>
            <a:ext cx="9144240" cy="436609"/>
          </a:xfrm>
        </p:spPr>
        <p:txBody>
          <a:bodyPr>
            <a:normAutofit/>
          </a:bodyPr>
          <a:lstStyle>
            <a:lvl1pPr marL="0" indent="0" algn="ctr">
              <a:buNone/>
              <a:defRPr sz="2911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00157DAC-01D3-922A-46BA-962C7C7E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877" cy="801087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C00648-9DB7-6056-513C-6BDC9F472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0" y="-14485"/>
            <a:ext cx="2694298" cy="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9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FEDA94-6514-4945-8246-053A701348FD}"/>
              </a:ext>
            </a:extLst>
          </p:cNvPr>
          <p:cNvSpPr/>
          <p:nvPr userDrawn="1"/>
        </p:nvSpPr>
        <p:spPr>
          <a:xfrm>
            <a:off x="0" y="-14485"/>
            <a:ext cx="12192000" cy="6872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0E7AD-F9A2-BBE6-2C48-73707A3C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80" y="2992391"/>
            <a:ext cx="9144240" cy="436609"/>
          </a:xfrm>
        </p:spPr>
        <p:txBody>
          <a:bodyPr anchor="ctr">
            <a:normAutofit/>
          </a:bodyPr>
          <a:lstStyle>
            <a:lvl1pPr algn="ctr">
              <a:defRPr sz="4002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C491-421F-6A12-F5FA-400A7BB5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80" y="3865608"/>
            <a:ext cx="9144240" cy="436609"/>
          </a:xfrm>
        </p:spPr>
        <p:txBody>
          <a:bodyPr>
            <a:normAutofit/>
          </a:bodyPr>
          <a:lstStyle>
            <a:lvl1pPr marL="0" indent="0" algn="ctr">
              <a:buNone/>
              <a:defRPr sz="2911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00157DAC-01D3-922A-46BA-962C7C7E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6877" cy="801087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C00648-9DB7-6056-513C-6BDC9F472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0" y="-14485"/>
            <a:ext cx="2694298" cy="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7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E7AD-F9A2-BBE6-2C48-73707A3C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80" y="809348"/>
            <a:ext cx="9144240" cy="436609"/>
          </a:xfrm>
        </p:spPr>
        <p:txBody>
          <a:bodyPr anchor="ctr">
            <a:normAutofit/>
          </a:bodyPr>
          <a:lstStyle>
            <a:lvl1pPr algn="ctr">
              <a:defRPr sz="4002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C491-421F-6A12-F5FA-400A7BB5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80" y="1242296"/>
            <a:ext cx="9144240" cy="436609"/>
          </a:xfrm>
        </p:spPr>
        <p:txBody>
          <a:bodyPr>
            <a:normAutofit/>
          </a:bodyPr>
          <a:lstStyle>
            <a:lvl1pPr marL="0" indent="0" algn="ctr">
              <a:buNone/>
              <a:defRPr sz="2911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2B297-67A9-CA99-609B-5BED3000A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7990" y="-14485"/>
            <a:ext cx="2694297" cy="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E7AD-F9A2-BBE6-2C48-73707A3C6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80" y="809348"/>
            <a:ext cx="9144240" cy="436609"/>
          </a:xfrm>
        </p:spPr>
        <p:txBody>
          <a:bodyPr anchor="ctr">
            <a:normAutofit/>
          </a:bodyPr>
          <a:lstStyle>
            <a:lvl1pPr algn="ctr">
              <a:defRPr sz="4002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C491-421F-6A12-F5FA-400A7BB51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80" y="1242296"/>
            <a:ext cx="9144240" cy="436609"/>
          </a:xfrm>
        </p:spPr>
        <p:txBody>
          <a:bodyPr>
            <a:normAutofit/>
          </a:bodyPr>
          <a:lstStyle>
            <a:lvl1pPr marL="0" indent="0" algn="ctr">
              <a:buNone/>
              <a:defRPr sz="2911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2B297-67A9-CA99-609B-5BED3000A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7990" y="-14485"/>
            <a:ext cx="2694297" cy="801087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CD7934-2139-42D0-B98A-5267ACE94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0" y="-14485"/>
            <a:ext cx="2694298" cy="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6F51-A9EB-BB4A-95BA-15050A48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C4D-FB6E-F24C-7B60-E84B5DAA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D1B2D-3954-F42E-02AB-74E98369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1BEBB-8E96-2A59-50CF-17901C12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7F5AC-04C9-51EE-6409-C9434047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06784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6D98-CE17-813A-FBE0-5473B679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32" y="1709687"/>
            <a:ext cx="10516021" cy="2852366"/>
          </a:xfrm>
        </p:spPr>
        <p:txBody>
          <a:bodyPr anchor="b"/>
          <a:lstStyle>
            <a:lvl1pPr>
              <a:defRPr sz="363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F1A8-4005-D5A6-EAB5-7A9FC07E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32" y="4589007"/>
            <a:ext cx="10516021" cy="1500789"/>
          </a:xfrm>
        </p:spPr>
        <p:txBody>
          <a:bodyPr/>
          <a:lstStyle>
            <a:lvl1pPr marL="0" indent="0">
              <a:buNone/>
              <a:defRPr sz="1455">
                <a:solidFill>
                  <a:schemeClr val="tx1">
                    <a:tint val="82000"/>
                  </a:schemeClr>
                </a:solidFill>
              </a:defRPr>
            </a:lvl1pPr>
            <a:lvl2pPr marL="277246" indent="0">
              <a:buNone/>
              <a:defRPr sz="1213">
                <a:solidFill>
                  <a:schemeClr val="tx1">
                    <a:tint val="82000"/>
                  </a:schemeClr>
                </a:solidFill>
              </a:defRPr>
            </a:lvl2pPr>
            <a:lvl3pPr marL="554492" indent="0">
              <a:buNone/>
              <a:defRPr sz="1092">
                <a:solidFill>
                  <a:schemeClr val="tx1">
                    <a:tint val="82000"/>
                  </a:schemeClr>
                </a:solidFill>
              </a:defRPr>
            </a:lvl3pPr>
            <a:lvl4pPr marL="831738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4pPr>
            <a:lvl5pPr marL="1108984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5pPr>
            <a:lvl6pPr marL="1386230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6pPr>
            <a:lvl7pPr marL="1663476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7pPr>
            <a:lvl8pPr marL="1940723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8pPr>
            <a:lvl9pPr marL="2217969" indent="0">
              <a:buNone/>
              <a:defRPr sz="97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766A-0E3F-3C08-195B-36DFA86B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B34F1-D3E2-2321-022A-6B1BAC2B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EA61-D424-3395-4AC1-C2EA874C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dia (klimaatadaptatie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48DD2AF-6743-211A-B29C-2E9611F1B5F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871526" y="0"/>
            <a:ext cx="7320474" cy="6858000"/>
          </a:xfrm>
          <a:prstGeom prst="rect">
            <a:avLst/>
          </a:prstGeom>
        </p:spPr>
      </p:pic>
      <p:grpSp>
        <p:nvGrpSpPr>
          <p:cNvPr id="28" name="Group 2">
            <a:extLst>
              <a:ext uri="{FF2B5EF4-FFF2-40B4-BE49-F238E27FC236}">
                <a16:creationId xmlns:a16="http://schemas.microsoft.com/office/drawing/2014/main" id="{1B9732F9-4700-7F4B-F66E-BF5CFE8D8110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5421313" y="215900"/>
            <a:ext cx="6770687" cy="6642100"/>
            <a:chOff x="5421313" y="215900"/>
            <a:chExt cx="6770687" cy="6642100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BC9BD33B-13B2-BE4C-BCB2-BF8202E0474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27675" y="215900"/>
              <a:ext cx="6664325" cy="6642100"/>
            </a:xfrm>
            <a:custGeom>
              <a:avLst/>
              <a:gdLst>
                <a:gd name="T0" fmla="*/ 16289 w 20995"/>
                <a:gd name="T1" fmla="*/ 20920 h 20920"/>
                <a:gd name="T2" fmla="*/ 20995 w 20995"/>
                <a:gd name="T3" fmla="*/ 18202 h 20920"/>
                <a:gd name="T4" fmla="*/ 20995 w 20995"/>
                <a:gd name="T5" fmla="*/ 18248 h 20920"/>
                <a:gd name="T6" fmla="*/ 16369 w 20995"/>
                <a:gd name="T7" fmla="*/ 20920 h 20920"/>
                <a:gd name="T8" fmla="*/ 16289 w 20995"/>
                <a:gd name="T9" fmla="*/ 20920 h 20920"/>
                <a:gd name="T10" fmla="*/ 12319 w 20995"/>
                <a:gd name="T11" fmla="*/ 46 h 20920"/>
                <a:gd name="T12" fmla="*/ 2305 w 20995"/>
                <a:gd name="T13" fmla="*/ 5828 h 20920"/>
                <a:gd name="T14" fmla="*/ 12318 w 20995"/>
                <a:gd name="T15" fmla="*/ 11537 h 20920"/>
                <a:gd name="T16" fmla="*/ 20995 w 20995"/>
                <a:gd name="T17" fmla="*/ 6593 h 20920"/>
                <a:gd name="T18" fmla="*/ 20995 w 20995"/>
                <a:gd name="T19" fmla="*/ 6639 h 20920"/>
                <a:gd name="T20" fmla="*/ 12327 w 20995"/>
                <a:gd name="T21" fmla="*/ 11578 h 20920"/>
                <a:gd name="T22" fmla="*/ 12321 w 20995"/>
                <a:gd name="T23" fmla="*/ 11584 h 20920"/>
                <a:gd name="T24" fmla="*/ 2312 w 20995"/>
                <a:gd name="T25" fmla="*/ 17435 h 20920"/>
                <a:gd name="T26" fmla="*/ 8348 w 20995"/>
                <a:gd name="T27" fmla="*/ 20920 h 20920"/>
                <a:gd name="T28" fmla="*/ 8268 w 20995"/>
                <a:gd name="T29" fmla="*/ 20920 h 20920"/>
                <a:gd name="T30" fmla="*/ 2272 w 20995"/>
                <a:gd name="T31" fmla="*/ 17458 h 20920"/>
                <a:gd name="T32" fmla="*/ 33 w 20995"/>
                <a:gd name="T33" fmla="*/ 18768 h 20920"/>
                <a:gd name="T34" fmla="*/ 23 w 20995"/>
                <a:gd name="T35" fmla="*/ 18770 h 20920"/>
                <a:gd name="T36" fmla="*/ 6 w 20995"/>
                <a:gd name="T37" fmla="*/ 18760 h 20920"/>
                <a:gd name="T38" fmla="*/ 13 w 20995"/>
                <a:gd name="T39" fmla="*/ 18733 h 20920"/>
                <a:gd name="T40" fmla="*/ 2247 w 20995"/>
                <a:gd name="T41" fmla="*/ 17427 h 20920"/>
                <a:gd name="T42" fmla="*/ 2247 w 20995"/>
                <a:gd name="T43" fmla="*/ 5815 h 20920"/>
                <a:gd name="T44" fmla="*/ 2257 w 20995"/>
                <a:gd name="T45" fmla="*/ 5809 h 20920"/>
                <a:gd name="T46" fmla="*/ 12319 w 20995"/>
                <a:gd name="T47" fmla="*/ 0 h 20920"/>
                <a:gd name="T48" fmla="*/ 12329 w 20995"/>
                <a:gd name="T49" fmla="*/ 6 h 20920"/>
                <a:gd name="T50" fmla="*/ 20995 w 20995"/>
                <a:gd name="T51" fmla="*/ 5009 h 20920"/>
                <a:gd name="T52" fmla="*/ 20995 w 20995"/>
                <a:gd name="T53" fmla="*/ 5055 h 20920"/>
                <a:gd name="T54" fmla="*/ 12319 w 20995"/>
                <a:gd name="T55" fmla="*/ 46 h 20920"/>
                <a:gd name="T56" fmla="*/ 2287 w 20995"/>
                <a:gd name="T57" fmla="*/ 5864 h 20920"/>
                <a:gd name="T58" fmla="*/ 2287 w 20995"/>
                <a:gd name="T59" fmla="*/ 17403 h 20920"/>
                <a:gd name="T60" fmla="*/ 12280 w 20995"/>
                <a:gd name="T61" fmla="*/ 11561 h 20920"/>
                <a:gd name="T62" fmla="*/ 2287 w 20995"/>
                <a:gd name="T63" fmla="*/ 5864 h 20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95" h="20920">
                  <a:moveTo>
                    <a:pt x="16289" y="20920"/>
                  </a:moveTo>
                  <a:cubicBezTo>
                    <a:pt x="20995" y="18202"/>
                    <a:pt x="20995" y="18202"/>
                    <a:pt x="20995" y="18202"/>
                  </a:cubicBezTo>
                  <a:cubicBezTo>
                    <a:pt x="20995" y="18248"/>
                    <a:pt x="20995" y="18248"/>
                    <a:pt x="20995" y="18248"/>
                  </a:cubicBezTo>
                  <a:cubicBezTo>
                    <a:pt x="16369" y="20920"/>
                    <a:pt x="16369" y="20920"/>
                    <a:pt x="16369" y="20920"/>
                  </a:cubicBezTo>
                  <a:lnTo>
                    <a:pt x="16289" y="20920"/>
                  </a:lnTo>
                  <a:close/>
                  <a:moveTo>
                    <a:pt x="12319" y="46"/>
                  </a:moveTo>
                  <a:cubicBezTo>
                    <a:pt x="2305" y="5828"/>
                    <a:pt x="2305" y="5828"/>
                    <a:pt x="2305" y="5828"/>
                  </a:cubicBezTo>
                  <a:cubicBezTo>
                    <a:pt x="12318" y="11537"/>
                    <a:pt x="12318" y="11537"/>
                    <a:pt x="12318" y="11537"/>
                  </a:cubicBezTo>
                  <a:cubicBezTo>
                    <a:pt x="20995" y="6593"/>
                    <a:pt x="20995" y="6593"/>
                    <a:pt x="20995" y="6593"/>
                  </a:cubicBezTo>
                  <a:cubicBezTo>
                    <a:pt x="20995" y="6639"/>
                    <a:pt x="20995" y="6639"/>
                    <a:pt x="20995" y="6639"/>
                  </a:cubicBezTo>
                  <a:cubicBezTo>
                    <a:pt x="12327" y="11578"/>
                    <a:pt x="12327" y="11578"/>
                    <a:pt x="12327" y="11578"/>
                  </a:cubicBezTo>
                  <a:cubicBezTo>
                    <a:pt x="12325" y="11581"/>
                    <a:pt x="12323" y="11582"/>
                    <a:pt x="12321" y="11584"/>
                  </a:cubicBezTo>
                  <a:cubicBezTo>
                    <a:pt x="2312" y="17435"/>
                    <a:pt x="2312" y="17435"/>
                    <a:pt x="2312" y="17435"/>
                  </a:cubicBezTo>
                  <a:cubicBezTo>
                    <a:pt x="8348" y="20920"/>
                    <a:pt x="8348" y="20920"/>
                    <a:pt x="8348" y="20920"/>
                  </a:cubicBezTo>
                  <a:cubicBezTo>
                    <a:pt x="8268" y="20920"/>
                    <a:pt x="8268" y="20920"/>
                    <a:pt x="8268" y="20920"/>
                  </a:cubicBezTo>
                  <a:cubicBezTo>
                    <a:pt x="2272" y="17458"/>
                    <a:pt x="2272" y="17458"/>
                    <a:pt x="2272" y="17458"/>
                  </a:cubicBezTo>
                  <a:cubicBezTo>
                    <a:pt x="33" y="18768"/>
                    <a:pt x="33" y="18768"/>
                    <a:pt x="33" y="18768"/>
                  </a:cubicBezTo>
                  <a:cubicBezTo>
                    <a:pt x="30" y="18769"/>
                    <a:pt x="26" y="18770"/>
                    <a:pt x="23" y="18770"/>
                  </a:cubicBezTo>
                  <a:cubicBezTo>
                    <a:pt x="16" y="18770"/>
                    <a:pt x="9" y="18767"/>
                    <a:pt x="6" y="18760"/>
                  </a:cubicBezTo>
                  <a:cubicBezTo>
                    <a:pt x="0" y="18751"/>
                    <a:pt x="3" y="18739"/>
                    <a:pt x="13" y="18733"/>
                  </a:cubicBezTo>
                  <a:cubicBezTo>
                    <a:pt x="2247" y="17427"/>
                    <a:pt x="2247" y="17427"/>
                    <a:pt x="2247" y="17427"/>
                  </a:cubicBezTo>
                  <a:cubicBezTo>
                    <a:pt x="2247" y="5815"/>
                    <a:pt x="2247" y="5815"/>
                    <a:pt x="2247" y="5815"/>
                  </a:cubicBezTo>
                  <a:cubicBezTo>
                    <a:pt x="2257" y="5809"/>
                    <a:pt x="2257" y="5809"/>
                    <a:pt x="2257" y="5809"/>
                  </a:cubicBezTo>
                  <a:cubicBezTo>
                    <a:pt x="12319" y="0"/>
                    <a:pt x="12319" y="0"/>
                    <a:pt x="12319" y="0"/>
                  </a:cubicBezTo>
                  <a:cubicBezTo>
                    <a:pt x="12329" y="6"/>
                    <a:pt x="12329" y="6"/>
                    <a:pt x="12329" y="6"/>
                  </a:cubicBezTo>
                  <a:cubicBezTo>
                    <a:pt x="20995" y="5009"/>
                    <a:pt x="20995" y="5009"/>
                    <a:pt x="20995" y="5009"/>
                  </a:cubicBezTo>
                  <a:cubicBezTo>
                    <a:pt x="20995" y="5055"/>
                    <a:pt x="20995" y="5055"/>
                    <a:pt x="20995" y="5055"/>
                  </a:cubicBezTo>
                  <a:lnTo>
                    <a:pt x="12319" y="46"/>
                  </a:lnTo>
                  <a:close/>
                  <a:moveTo>
                    <a:pt x="2287" y="5864"/>
                  </a:moveTo>
                  <a:cubicBezTo>
                    <a:pt x="2287" y="17403"/>
                    <a:pt x="2287" y="17403"/>
                    <a:pt x="2287" y="17403"/>
                  </a:cubicBezTo>
                  <a:cubicBezTo>
                    <a:pt x="12280" y="11561"/>
                    <a:pt x="12280" y="11561"/>
                    <a:pt x="12280" y="11561"/>
                  </a:cubicBezTo>
                  <a:lnTo>
                    <a:pt x="2287" y="5864"/>
                  </a:lnTo>
                  <a:close/>
                </a:path>
              </a:pathLst>
            </a:custGeom>
            <a:solidFill>
              <a:srgbClr val="E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D36300DF-1EFD-6C3F-420F-F57B4B825D4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323388" y="3775075"/>
              <a:ext cx="223838" cy="223838"/>
            </a:xfrm>
            <a:custGeom>
              <a:avLst/>
              <a:gdLst>
                <a:gd name="T0" fmla="*/ 198 w 704"/>
                <a:gd name="T1" fmla="*/ 85 h 703"/>
                <a:gd name="T2" fmla="*/ 619 w 704"/>
                <a:gd name="T3" fmla="*/ 198 h 703"/>
                <a:gd name="T4" fmla="*/ 506 w 704"/>
                <a:gd name="T5" fmla="*/ 618 h 703"/>
                <a:gd name="T6" fmla="*/ 85 w 704"/>
                <a:gd name="T7" fmla="*/ 506 h 703"/>
                <a:gd name="T8" fmla="*/ 198 w 704"/>
                <a:gd name="T9" fmla="*/ 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703">
                  <a:moveTo>
                    <a:pt x="198" y="85"/>
                  </a:moveTo>
                  <a:cubicBezTo>
                    <a:pt x="345" y="0"/>
                    <a:pt x="534" y="50"/>
                    <a:pt x="619" y="198"/>
                  </a:cubicBezTo>
                  <a:cubicBezTo>
                    <a:pt x="704" y="345"/>
                    <a:pt x="653" y="533"/>
                    <a:pt x="506" y="618"/>
                  </a:cubicBezTo>
                  <a:cubicBezTo>
                    <a:pt x="359" y="703"/>
                    <a:pt x="170" y="653"/>
                    <a:pt x="85" y="506"/>
                  </a:cubicBezTo>
                  <a:cubicBezTo>
                    <a:pt x="0" y="358"/>
                    <a:pt x="51" y="170"/>
                    <a:pt x="198" y="85"/>
                  </a:cubicBezTo>
                </a:path>
              </a:pathLst>
            </a:custGeom>
            <a:solidFill>
              <a:srgbClr val="E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2F82CFAE-E2ED-2C2D-A511-9B6A5FAC3F3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21313" y="6054725"/>
              <a:ext cx="223838" cy="222250"/>
            </a:xfrm>
            <a:custGeom>
              <a:avLst/>
              <a:gdLst>
                <a:gd name="T0" fmla="*/ 198 w 704"/>
                <a:gd name="T1" fmla="*/ 85 h 703"/>
                <a:gd name="T2" fmla="*/ 85 w 704"/>
                <a:gd name="T3" fmla="*/ 505 h 703"/>
                <a:gd name="T4" fmla="*/ 506 w 704"/>
                <a:gd name="T5" fmla="*/ 618 h 703"/>
                <a:gd name="T6" fmla="*/ 619 w 704"/>
                <a:gd name="T7" fmla="*/ 197 h 703"/>
                <a:gd name="T8" fmla="*/ 198 w 704"/>
                <a:gd name="T9" fmla="*/ 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703">
                  <a:moveTo>
                    <a:pt x="198" y="85"/>
                  </a:moveTo>
                  <a:cubicBezTo>
                    <a:pt x="51" y="170"/>
                    <a:pt x="0" y="358"/>
                    <a:pt x="85" y="505"/>
                  </a:cubicBezTo>
                  <a:cubicBezTo>
                    <a:pt x="170" y="653"/>
                    <a:pt x="359" y="703"/>
                    <a:pt x="506" y="618"/>
                  </a:cubicBezTo>
                  <a:cubicBezTo>
                    <a:pt x="653" y="533"/>
                    <a:pt x="704" y="345"/>
                    <a:pt x="619" y="197"/>
                  </a:cubicBezTo>
                  <a:cubicBezTo>
                    <a:pt x="534" y="50"/>
                    <a:pt x="345" y="0"/>
                    <a:pt x="198" y="85"/>
                  </a:cubicBezTo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7" name="Achtergrond 3 (JU-Free)">
            <a:extLst>
              <a:ext uri="{FF2B5EF4-FFF2-40B4-BE49-F238E27FC236}">
                <a16:creationId xmlns:a16="http://schemas.microsoft.com/office/drawing/2014/main" id="{765952AD-C1D5-0D2E-EE90-A00962887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6400" y="2457450"/>
            <a:ext cx="9180000" cy="1836000"/>
          </a:xfrm>
          <a:custGeom>
            <a:avLst/>
            <a:gdLst>
              <a:gd name="connsiteX0" fmla="*/ 0 w 6057900"/>
              <a:gd name="connsiteY0" fmla="*/ 0 h 1800000"/>
              <a:gd name="connsiteX1" fmla="*/ 6057900 w 6057900"/>
              <a:gd name="connsiteY1" fmla="*/ 0 h 1800000"/>
              <a:gd name="connsiteX2" fmla="*/ 6057900 w 6057900"/>
              <a:gd name="connsiteY2" fmla="*/ 1800000 h 1800000"/>
              <a:gd name="connsiteX3" fmla="*/ 0 w 60579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1800000">
                <a:moveTo>
                  <a:pt x="0" y="0"/>
                </a:moveTo>
                <a:lnTo>
                  <a:pt x="6057900" y="0"/>
                </a:lnTo>
                <a:lnTo>
                  <a:pt x="6057900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660066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***Titel 4  [PHJU] (JU-Free)"/>
          <p:cNvSpPr>
            <a:spLocks noGrp="1"/>
          </p:cNvSpPr>
          <p:nvPr>
            <p:ph type="ctrTitle" hasCustomPrompt="1"/>
          </p:nvPr>
        </p:nvSpPr>
        <p:spPr bwMode="gray">
          <a:xfrm>
            <a:off x="1436439" y="2522101"/>
            <a:ext cx="8501888" cy="1615787"/>
          </a:xfrm>
        </p:spPr>
        <p:txBody>
          <a:bodyPr anchor="ctr"/>
          <a:lstStyle>
            <a:lvl1pPr algn="l">
              <a:lnSpc>
                <a:spcPct val="135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Instructie 5 (JU-Free)">
            <a:extLst>
              <a:ext uri="{FF2B5EF4-FFF2-40B4-BE49-F238E27FC236}">
                <a16:creationId xmlns:a16="http://schemas.microsoft.com/office/drawing/2014/main" id="{302442CB-9396-FA96-8544-CB453A7D90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-2113544" y="-2"/>
            <a:ext cx="2052000" cy="4608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00" b="0"/>
            </a:lvl5pPr>
          </a:lstStyle>
          <a:p>
            <a:pPr lvl="0"/>
            <a:r>
              <a:rPr lang="nl-NL"/>
              <a:t>Voeg je een foto in dan komt deze automatisch achter de tekst en logo.</a:t>
            </a:r>
            <a:br>
              <a:rPr lang="nl-NL"/>
            </a:br>
            <a:r>
              <a:rPr lang="nl-NL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/>
            </a:br>
            <a:r>
              <a:rPr lang="nl-NL"/>
              <a:t>Kies niet voor de optie Afbeelding wijzigen, want dan zal PowerPoint de foto in een ander formaat en op een andere positie plaatsen. Opnieuw instellen zal het beeld vervormen.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/>
          </a:p>
        </p:txBody>
      </p:sp>
      <p:sp>
        <p:nvSpPr>
          <p:cNvPr id="4" name="Instructie 6 (JU-Free)">
            <a:extLst>
              <a:ext uri="{FF2B5EF4-FFF2-40B4-BE49-F238E27FC236}">
                <a16:creationId xmlns:a16="http://schemas.microsoft.com/office/drawing/2014/main" id="{06851AF8-4F7D-BC91-CE25-B0A7D89C7BC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-1935080" y="2811276"/>
            <a:ext cx="1465333" cy="75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457AA2AF-C938-1AA2-71EA-8F0FC55F634A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0113" y="539750"/>
            <a:ext cx="2600325" cy="628650"/>
            <a:chOff x="567" y="340"/>
            <a:chExt cx="1638" cy="396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5A4E139-1076-8DDF-2AE0-E260FA5293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53" y="340"/>
              <a:ext cx="1252" cy="396"/>
            </a:xfrm>
            <a:custGeom>
              <a:avLst/>
              <a:gdLst>
                <a:gd name="T0" fmla="*/ 5106 w 6261"/>
                <a:gd name="T1" fmla="*/ 613 h 1980"/>
                <a:gd name="T2" fmla="*/ 5214 w 6261"/>
                <a:gd name="T3" fmla="*/ 603 h 1980"/>
                <a:gd name="T4" fmla="*/ 5471 w 6261"/>
                <a:gd name="T5" fmla="*/ 605 h 1980"/>
                <a:gd name="T6" fmla="*/ 5603 w 6261"/>
                <a:gd name="T7" fmla="*/ 661 h 1980"/>
                <a:gd name="T8" fmla="*/ 5516 w 6261"/>
                <a:gd name="T9" fmla="*/ 301 h 1980"/>
                <a:gd name="T10" fmla="*/ 6029 w 6261"/>
                <a:gd name="T11" fmla="*/ 333 h 1980"/>
                <a:gd name="T12" fmla="*/ 5898 w 6261"/>
                <a:gd name="T13" fmla="*/ 310 h 1980"/>
                <a:gd name="T14" fmla="*/ 5412 w 6261"/>
                <a:gd name="T15" fmla="*/ 307 h 1980"/>
                <a:gd name="T16" fmla="*/ 749 w 6261"/>
                <a:gd name="T17" fmla="*/ 899 h 1980"/>
                <a:gd name="T18" fmla="*/ 723 w 6261"/>
                <a:gd name="T19" fmla="*/ 14 h 1980"/>
                <a:gd name="T20" fmla="*/ 952 w 6261"/>
                <a:gd name="T21" fmla="*/ 436 h 1980"/>
                <a:gd name="T22" fmla="*/ 606 w 6261"/>
                <a:gd name="T23" fmla="*/ 381 h 1980"/>
                <a:gd name="T24" fmla="*/ 722 w 6261"/>
                <a:gd name="T25" fmla="*/ 207 h 1980"/>
                <a:gd name="T26" fmla="*/ 845 w 6261"/>
                <a:gd name="T27" fmla="*/ 606 h 1980"/>
                <a:gd name="T28" fmla="*/ 606 w 6261"/>
                <a:gd name="T29" fmla="*/ 705 h 1980"/>
                <a:gd name="T30" fmla="*/ 1754 w 6261"/>
                <a:gd name="T31" fmla="*/ 912 h 1980"/>
                <a:gd name="T32" fmla="*/ 2242 w 6261"/>
                <a:gd name="T33" fmla="*/ 452 h 1980"/>
                <a:gd name="T34" fmla="*/ 1942 w 6261"/>
                <a:gd name="T35" fmla="*/ 453 h 1980"/>
                <a:gd name="T36" fmla="*/ 1754 w 6261"/>
                <a:gd name="T37" fmla="*/ 692 h 1980"/>
                <a:gd name="T38" fmla="*/ 2696 w 6261"/>
                <a:gd name="T39" fmla="*/ 523 h 1980"/>
                <a:gd name="T40" fmla="*/ 2404 w 6261"/>
                <a:gd name="T41" fmla="*/ 541 h 1980"/>
                <a:gd name="T42" fmla="*/ 3249 w 6261"/>
                <a:gd name="T43" fmla="*/ 14 h 1980"/>
                <a:gd name="T44" fmla="*/ 4402 w 6261"/>
                <a:gd name="T45" fmla="*/ 541 h 1980"/>
                <a:gd name="T46" fmla="*/ 4008 w 6261"/>
                <a:gd name="T47" fmla="*/ 14 h 1980"/>
                <a:gd name="T48" fmla="*/ 3752 w 6261"/>
                <a:gd name="T49" fmla="*/ 14 h 1980"/>
                <a:gd name="T50" fmla="*/ 3982 w 6261"/>
                <a:gd name="T51" fmla="*/ 899 h 1980"/>
                <a:gd name="T52" fmla="*/ 4223 w 6261"/>
                <a:gd name="T53" fmla="*/ 899 h 1980"/>
                <a:gd name="T54" fmla="*/ 4523 w 6261"/>
                <a:gd name="T55" fmla="*/ 14 h 1980"/>
                <a:gd name="T56" fmla="*/ 261 w 6261"/>
                <a:gd name="T57" fmla="*/ 1271 h 1980"/>
                <a:gd name="T58" fmla="*/ 362 w 6261"/>
                <a:gd name="T59" fmla="*/ 1271 h 1980"/>
                <a:gd name="T60" fmla="*/ 0 w 6261"/>
                <a:gd name="T61" fmla="*/ 1181 h 1980"/>
                <a:gd name="T62" fmla="*/ 1257 w 6261"/>
                <a:gd name="T63" fmla="*/ 1610 h 1980"/>
                <a:gd name="T64" fmla="*/ 916 w 6261"/>
                <a:gd name="T65" fmla="*/ 1272 h 1980"/>
                <a:gd name="T66" fmla="*/ 816 w 6261"/>
                <a:gd name="T67" fmla="*/ 1181 h 1980"/>
                <a:gd name="T68" fmla="*/ 1348 w 6261"/>
                <a:gd name="T69" fmla="*/ 1877 h 1980"/>
                <a:gd name="T70" fmla="*/ 2158 w 6261"/>
                <a:gd name="T71" fmla="*/ 1677 h 1980"/>
                <a:gd name="T72" fmla="*/ 1902 w 6261"/>
                <a:gd name="T73" fmla="*/ 1260 h 1980"/>
                <a:gd name="T74" fmla="*/ 2246 w 6261"/>
                <a:gd name="T75" fmla="*/ 1504 h 1980"/>
                <a:gd name="T76" fmla="*/ 1506 w 6261"/>
                <a:gd name="T77" fmla="*/ 1576 h 1980"/>
                <a:gd name="T78" fmla="*/ 2251 w 6261"/>
                <a:gd name="T79" fmla="*/ 1662 h 1980"/>
                <a:gd name="T80" fmla="*/ 3080 w 6261"/>
                <a:gd name="T81" fmla="*/ 1516 h 1980"/>
                <a:gd name="T82" fmla="*/ 2496 w 6261"/>
                <a:gd name="T83" fmla="*/ 1181 h 1980"/>
                <a:gd name="T84" fmla="*/ 2597 w 6261"/>
                <a:gd name="T85" fmla="*/ 1600 h 1980"/>
                <a:gd name="T86" fmla="*/ 3181 w 6261"/>
                <a:gd name="T87" fmla="*/ 1968 h 1980"/>
                <a:gd name="T88" fmla="*/ 3080 w 6261"/>
                <a:gd name="T89" fmla="*/ 1516 h 1980"/>
                <a:gd name="T90" fmla="*/ 3629 w 6261"/>
                <a:gd name="T91" fmla="*/ 1181 h 1980"/>
                <a:gd name="T92" fmla="*/ 3563 w 6261"/>
                <a:gd name="T93" fmla="*/ 1968 h 1980"/>
                <a:gd name="T94" fmla="*/ 4036 w 6261"/>
                <a:gd name="T95" fmla="*/ 1968 h 1980"/>
                <a:gd name="T96" fmla="*/ 4058 w 6261"/>
                <a:gd name="T97" fmla="*/ 1181 h 1980"/>
                <a:gd name="T98" fmla="*/ 4546 w 6261"/>
                <a:gd name="T99" fmla="*/ 1968 h 1980"/>
                <a:gd name="T100" fmla="*/ 4446 w 6261"/>
                <a:gd name="T101" fmla="*/ 1968 h 1980"/>
                <a:gd name="T102" fmla="*/ 5250 w 6261"/>
                <a:gd name="T103" fmla="*/ 1535 h 1980"/>
                <a:gd name="T104" fmla="*/ 5330 w 6261"/>
                <a:gd name="T105" fmla="*/ 1272 h 1980"/>
                <a:gd name="T106" fmla="*/ 4808 w 6261"/>
                <a:gd name="T107" fmla="*/ 1968 h 1980"/>
                <a:gd name="T108" fmla="*/ 4909 w 6261"/>
                <a:gd name="T109" fmla="*/ 1877 h 1980"/>
                <a:gd name="T110" fmla="*/ 6241 w 6261"/>
                <a:gd name="T111" fmla="*/ 1181 h 1980"/>
                <a:gd name="T112" fmla="*/ 5629 w 6261"/>
                <a:gd name="T113" fmla="*/ 1654 h 1980"/>
                <a:gd name="T114" fmla="*/ 5528 w 6261"/>
                <a:gd name="T115" fmla="*/ 1968 h 1980"/>
                <a:gd name="T116" fmla="*/ 5797 w 6261"/>
                <a:gd name="T117" fmla="*/ 1612 h 1980"/>
                <a:gd name="T118" fmla="*/ 5871 w 6261"/>
                <a:gd name="T119" fmla="*/ 1545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1" h="1980">
                  <a:moveTo>
                    <a:pt x="5651" y="710"/>
                  </a:moveTo>
                  <a:cubicBezTo>
                    <a:pt x="5428" y="934"/>
                    <a:pt x="5428" y="934"/>
                    <a:pt x="5428" y="934"/>
                  </a:cubicBezTo>
                  <a:cubicBezTo>
                    <a:pt x="5106" y="613"/>
                    <a:pt x="5106" y="613"/>
                    <a:pt x="5106" y="613"/>
                  </a:cubicBezTo>
                  <a:cubicBezTo>
                    <a:pt x="5326" y="394"/>
                    <a:pt x="5326" y="394"/>
                    <a:pt x="5326" y="394"/>
                  </a:cubicBezTo>
                  <a:cubicBezTo>
                    <a:pt x="5375" y="442"/>
                    <a:pt x="5375" y="442"/>
                    <a:pt x="5375" y="442"/>
                  </a:cubicBezTo>
                  <a:cubicBezTo>
                    <a:pt x="5214" y="603"/>
                    <a:pt x="5214" y="603"/>
                    <a:pt x="5214" y="603"/>
                  </a:cubicBezTo>
                  <a:cubicBezTo>
                    <a:pt x="5306" y="695"/>
                    <a:pt x="5306" y="695"/>
                    <a:pt x="5306" y="695"/>
                  </a:cubicBezTo>
                  <a:cubicBezTo>
                    <a:pt x="5433" y="567"/>
                    <a:pt x="5433" y="567"/>
                    <a:pt x="5433" y="567"/>
                  </a:cubicBezTo>
                  <a:cubicBezTo>
                    <a:pt x="5471" y="605"/>
                    <a:pt x="5471" y="605"/>
                    <a:pt x="5471" y="605"/>
                  </a:cubicBezTo>
                  <a:cubicBezTo>
                    <a:pt x="5344" y="733"/>
                    <a:pt x="5344" y="733"/>
                    <a:pt x="5344" y="733"/>
                  </a:cubicBezTo>
                  <a:cubicBezTo>
                    <a:pt x="5437" y="827"/>
                    <a:pt x="5437" y="827"/>
                    <a:pt x="5437" y="827"/>
                  </a:cubicBezTo>
                  <a:cubicBezTo>
                    <a:pt x="5603" y="661"/>
                    <a:pt x="5603" y="661"/>
                    <a:pt x="5603" y="661"/>
                  </a:cubicBezTo>
                  <a:lnTo>
                    <a:pt x="5651" y="710"/>
                  </a:lnTo>
                  <a:close/>
                  <a:moveTo>
                    <a:pt x="5789" y="573"/>
                  </a:moveTo>
                  <a:cubicBezTo>
                    <a:pt x="5516" y="301"/>
                    <a:pt x="5516" y="301"/>
                    <a:pt x="5516" y="301"/>
                  </a:cubicBezTo>
                  <a:cubicBezTo>
                    <a:pt x="5516" y="301"/>
                    <a:pt x="5516" y="301"/>
                    <a:pt x="5516" y="301"/>
                  </a:cubicBezTo>
                  <a:cubicBezTo>
                    <a:pt x="5960" y="402"/>
                    <a:pt x="5960" y="402"/>
                    <a:pt x="5960" y="402"/>
                  </a:cubicBezTo>
                  <a:cubicBezTo>
                    <a:pt x="6029" y="333"/>
                    <a:pt x="6029" y="333"/>
                    <a:pt x="6029" y="333"/>
                  </a:cubicBezTo>
                  <a:cubicBezTo>
                    <a:pt x="5708" y="12"/>
                    <a:pt x="5708" y="12"/>
                    <a:pt x="5708" y="12"/>
                  </a:cubicBezTo>
                  <a:cubicBezTo>
                    <a:pt x="5653" y="67"/>
                    <a:pt x="5653" y="67"/>
                    <a:pt x="5653" y="67"/>
                  </a:cubicBezTo>
                  <a:cubicBezTo>
                    <a:pt x="5898" y="310"/>
                    <a:pt x="5898" y="310"/>
                    <a:pt x="5898" y="310"/>
                  </a:cubicBezTo>
                  <a:cubicBezTo>
                    <a:pt x="5897" y="311"/>
                    <a:pt x="5897" y="311"/>
                    <a:pt x="5897" y="311"/>
                  </a:cubicBezTo>
                  <a:cubicBezTo>
                    <a:pt x="5500" y="219"/>
                    <a:pt x="5500" y="219"/>
                    <a:pt x="5500" y="219"/>
                  </a:cubicBezTo>
                  <a:cubicBezTo>
                    <a:pt x="5412" y="307"/>
                    <a:pt x="5412" y="307"/>
                    <a:pt x="5412" y="307"/>
                  </a:cubicBezTo>
                  <a:cubicBezTo>
                    <a:pt x="5733" y="628"/>
                    <a:pt x="5733" y="628"/>
                    <a:pt x="5733" y="628"/>
                  </a:cubicBezTo>
                  <a:lnTo>
                    <a:pt x="5789" y="573"/>
                  </a:lnTo>
                  <a:close/>
                  <a:moveTo>
                    <a:pt x="749" y="899"/>
                  </a:moveTo>
                  <a:cubicBezTo>
                    <a:pt x="317" y="899"/>
                    <a:pt x="317" y="899"/>
                    <a:pt x="317" y="899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723" y="14"/>
                    <a:pt x="723" y="14"/>
                    <a:pt x="723" y="14"/>
                  </a:cubicBezTo>
                  <a:cubicBezTo>
                    <a:pt x="987" y="14"/>
                    <a:pt x="1085" y="112"/>
                    <a:pt x="1085" y="245"/>
                  </a:cubicBezTo>
                  <a:cubicBezTo>
                    <a:pt x="1085" y="335"/>
                    <a:pt x="1046" y="410"/>
                    <a:pt x="952" y="435"/>
                  </a:cubicBezTo>
                  <a:cubicBezTo>
                    <a:pt x="952" y="436"/>
                    <a:pt x="952" y="436"/>
                    <a:pt x="952" y="436"/>
                  </a:cubicBezTo>
                  <a:cubicBezTo>
                    <a:pt x="1065" y="458"/>
                    <a:pt x="1119" y="538"/>
                    <a:pt x="1119" y="638"/>
                  </a:cubicBezTo>
                  <a:cubicBezTo>
                    <a:pt x="1119" y="797"/>
                    <a:pt x="1022" y="899"/>
                    <a:pt x="749" y="899"/>
                  </a:cubicBezTo>
                  <a:close/>
                  <a:moveTo>
                    <a:pt x="606" y="381"/>
                  </a:moveTo>
                  <a:cubicBezTo>
                    <a:pt x="733" y="381"/>
                    <a:pt x="733" y="381"/>
                    <a:pt x="733" y="381"/>
                  </a:cubicBezTo>
                  <a:cubicBezTo>
                    <a:pt x="797" y="381"/>
                    <a:pt x="834" y="354"/>
                    <a:pt x="834" y="296"/>
                  </a:cubicBezTo>
                  <a:cubicBezTo>
                    <a:pt x="834" y="238"/>
                    <a:pt x="797" y="207"/>
                    <a:pt x="722" y="207"/>
                  </a:cubicBezTo>
                  <a:cubicBezTo>
                    <a:pt x="606" y="207"/>
                    <a:pt x="606" y="207"/>
                    <a:pt x="606" y="207"/>
                  </a:cubicBezTo>
                  <a:lnTo>
                    <a:pt x="606" y="381"/>
                  </a:lnTo>
                  <a:close/>
                  <a:moveTo>
                    <a:pt x="845" y="606"/>
                  </a:moveTo>
                  <a:cubicBezTo>
                    <a:pt x="845" y="553"/>
                    <a:pt x="808" y="519"/>
                    <a:pt x="738" y="519"/>
                  </a:cubicBezTo>
                  <a:cubicBezTo>
                    <a:pt x="606" y="519"/>
                    <a:pt x="606" y="519"/>
                    <a:pt x="606" y="519"/>
                  </a:cubicBezTo>
                  <a:cubicBezTo>
                    <a:pt x="606" y="705"/>
                    <a:pt x="606" y="705"/>
                    <a:pt x="606" y="705"/>
                  </a:cubicBezTo>
                  <a:cubicBezTo>
                    <a:pt x="742" y="705"/>
                    <a:pt x="742" y="705"/>
                    <a:pt x="742" y="705"/>
                  </a:cubicBezTo>
                  <a:cubicBezTo>
                    <a:pt x="808" y="705"/>
                    <a:pt x="845" y="669"/>
                    <a:pt x="845" y="606"/>
                  </a:cubicBezTo>
                  <a:close/>
                  <a:moveTo>
                    <a:pt x="1754" y="912"/>
                  </a:moveTo>
                  <a:cubicBezTo>
                    <a:pt x="1458" y="912"/>
                    <a:pt x="1266" y="743"/>
                    <a:pt x="1266" y="452"/>
                  </a:cubicBezTo>
                  <a:cubicBezTo>
                    <a:pt x="1266" y="172"/>
                    <a:pt x="1458" y="0"/>
                    <a:pt x="1754" y="0"/>
                  </a:cubicBezTo>
                  <a:cubicBezTo>
                    <a:pt x="2050" y="0"/>
                    <a:pt x="2242" y="172"/>
                    <a:pt x="2242" y="452"/>
                  </a:cubicBezTo>
                  <a:cubicBezTo>
                    <a:pt x="2242" y="737"/>
                    <a:pt x="2054" y="912"/>
                    <a:pt x="1754" y="912"/>
                  </a:cubicBezTo>
                  <a:close/>
                  <a:moveTo>
                    <a:pt x="1754" y="692"/>
                  </a:moveTo>
                  <a:cubicBezTo>
                    <a:pt x="1860" y="692"/>
                    <a:pt x="1942" y="614"/>
                    <a:pt x="1942" y="453"/>
                  </a:cubicBezTo>
                  <a:cubicBezTo>
                    <a:pt x="1942" y="299"/>
                    <a:pt x="1860" y="221"/>
                    <a:pt x="1754" y="221"/>
                  </a:cubicBezTo>
                  <a:cubicBezTo>
                    <a:pt x="1648" y="221"/>
                    <a:pt x="1566" y="299"/>
                    <a:pt x="1566" y="453"/>
                  </a:cubicBezTo>
                  <a:cubicBezTo>
                    <a:pt x="1566" y="614"/>
                    <a:pt x="1648" y="692"/>
                    <a:pt x="1754" y="692"/>
                  </a:cubicBezTo>
                  <a:close/>
                  <a:moveTo>
                    <a:pt x="3008" y="523"/>
                  </a:moveTo>
                  <a:cubicBezTo>
                    <a:pt x="3008" y="628"/>
                    <a:pt x="2945" y="674"/>
                    <a:pt x="2852" y="674"/>
                  </a:cubicBezTo>
                  <a:cubicBezTo>
                    <a:pt x="2759" y="674"/>
                    <a:pt x="2696" y="628"/>
                    <a:pt x="2696" y="523"/>
                  </a:cubicBezTo>
                  <a:cubicBezTo>
                    <a:pt x="2696" y="14"/>
                    <a:pt x="2696" y="14"/>
                    <a:pt x="2696" y="14"/>
                  </a:cubicBezTo>
                  <a:cubicBezTo>
                    <a:pt x="2404" y="14"/>
                    <a:pt x="2404" y="14"/>
                    <a:pt x="2404" y="14"/>
                  </a:cubicBezTo>
                  <a:cubicBezTo>
                    <a:pt x="2404" y="541"/>
                    <a:pt x="2404" y="541"/>
                    <a:pt x="2404" y="541"/>
                  </a:cubicBezTo>
                  <a:cubicBezTo>
                    <a:pt x="2404" y="790"/>
                    <a:pt x="2567" y="912"/>
                    <a:pt x="2828" y="912"/>
                  </a:cubicBezTo>
                  <a:cubicBezTo>
                    <a:pt x="3089" y="912"/>
                    <a:pt x="3249" y="790"/>
                    <a:pt x="3249" y="541"/>
                  </a:cubicBezTo>
                  <a:cubicBezTo>
                    <a:pt x="3249" y="14"/>
                    <a:pt x="3249" y="14"/>
                    <a:pt x="3249" y="14"/>
                  </a:cubicBezTo>
                  <a:cubicBezTo>
                    <a:pt x="3008" y="14"/>
                    <a:pt x="3008" y="14"/>
                    <a:pt x="3008" y="14"/>
                  </a:cubicBezTo>
                  <a:lnTo>
                    <a:pt x="3008" y="523"/>
                  </a:lnTo>
                  <a:close/>
                  <a:moveTo>
                    <a:pt x="4402" y="541"/>
                  </a:moveTo>
                  <a:cubicBezTo>
                    <a:pt x="4397" y="541"/>
                    <a:pt x="4397" y="541"/>
                    <a:pt x="4397" y="541"/>
                  </a:cubicBezTo>
                  <a:cubicBezTo>
                    <a:pt x="4271" y="14"/>
                    <a:pt x="4271" y="14"/>
                    <a:pt x="4271" y="14"/>
                  </a:cubicBezTo>
                  <a:cubicBezTo>
                    <a:pt x="4008" y="14"/>
                    <a:pt x="4008" y="14"/>
                    <a:pt x="4008" y="14"/>
                  </a:cubicBezTo>
                  <a:cubicBezTo>
                    <a:pt x="3881" y="541"/>
                    <a:pt x="3881" y="541"/>
                    <a:pt x="3881" y="541"/>
                  </a:cubicBezTo>
                  <a:cubicBezTo>
                    <a:pt x="3876" y="541"/>
                    <a:pt x="3876" y="541"/>
                    <a:pt x="3876" y="541"/>
                  </a:cubicBezTo>
                  <a:cubicBezTo>
                    <a:pt x="3752" y="14"/>
                    <a:pt x="3752" y="14"/>
                    <a:pt x="3752" y="14"/>
                  </a:cubicBezTo>
                  <a:cubicBezTo>
                    <a:pt x="3426" y="14"/>
                    <a:pt x="3426" y="14"/>
                    <a:pt x="3426" y="14"/>
                  </a:cubicBezTo>
                  <a:cubicBezTo>
                    <a:pt x="3675" y="899"/>
                    <a:pt x="3675" y="899"/>
                    <a:pt x="3675" y="899"/>
                  </a:cubicBezTo>
                  <a:cubicBezTo>
                    <a:pt x="3982" y="899"/>
                    <a:pt x="3982" y="899"/>
                    <a:pt x="3982" y="899"/>
                  </a:cubicBezTo>
                  <a:cubicBezTo>
                    <a:pt x="4103" y="410"/>
                    <a:pt x="4103" y="410"/>
                    <a:pt x="4103" y="410"/>
                  </a:cubicBezTo>
                  <a:cubicBezTo>
                    <a:pt x="4107" y="410"/>
                    <a:pt x="4107" y="410"/>
                    <a:pt x="4107" y="410"/>
                  </a:cubicBezTo>
                  <a:cubicBezTo>
                    <a:pt x="4223" y="899"/>
                    <a:pt x="4223" y="899"/>
                    <a:pt x="4223" y="899"/>
                  </a:cubicBezTo>
                  <a:cubicBezTo>
                    <a:pt x="4543" y="899"/>
                    <a:pt x="4543" y="899"/>
                    <a:pt x="4543" y="899"/>
                  </a:cubicBezTo>
                  <a:cubicBezTo>
                    <a:pt x="4794" y="14"/>
                    <a:pt x="4794" y="14"/>
                    <a:pt x="4794" y="14"/>
                  </a:cubicBezTo>
                  <a:cubicBezTo>
                    <a:pt x="4523" y="14"/>
                    <a:pt x="4523" y="14"/>
                    <a:pt x="4523" y="14"/>
                  </a:cubicBezTo>
                  <a:lnTo>
                    <a:pt x="4402" y="541"/>
                  </a:lnTo>
                  <a:close/>
                  <a:moveTo>
                    <a:pt x="0" y="1271"/>
                  </a:moveTo>
                  <a:cubicBezTo>
                    <a:pt x="261" y="1271"/>
                    <a:pt x="261" y="1271"/>
                    <a:pt x="261" y="1271"/>
                  </a:cubicBezTo>
                  <a:cubicBezTo>
                    <a:pt x="261" y="1968"/>
                    <a:pt x="261" y="1968"/>
                    <a:pt x="261" y="1968"/>
                  </a:cubicBezTo>
                  <a:cubicBezTo>
                    <a:pt x="362" y="1968"/>
                    <a:pt x="362" y="1968"/>
                    <a:pt x="362" y="1968"/>
                  </a:cubicBezTo>
                  <a:cubicBezTo>
                    <a:pt x="362" y="1271"/>
                    <a:pt x="362" y="1271"/>
                    <a:pt x="362" y="1271"/>
                  </a:cubicBezTo>
                  <a:cubicBezTo>
                    <a:pt x="622" y="1271"/>
                    <a:pt x="622" y="1271"/>
                    <a:pt x="622" y="1271"/>
                  </a:cubicBezTo>
                  <a:cubicBezTo>
                    <a:pt x="622" y="1181"/>
                    <a:pt x="622" y="1181"/>
                    <a:pt x="622" y="1181"/>
                  </a:cubicBezTo>
                  <a:cubicBezTo>
                    <a:pt x="0" y="1181"/>
                    <a:pt x="0" y="1181"/>
                    <a:pt x="0" y="1181"/>
                  </a:cubicBezTo>
                  <a:lnTo>
                    <a:pt x="0" y="1271"/>
                  </a:lnTo>
                  <a:close/>
                  <a:moveTo>
                    <a:pt x="916" y="1610"/>
                  </a:moveTo>
                  <a:cubicBezTo>
                    <a:pt x="1257" y="1610"/>
                    <a:pt x="1257" y="1610"/>
                    <a:pt x="1257" y="1610"/>
                  </a:cubicBezTo>
                  <a:cubicBezTo>
                    <a:pt x="1257" y="1535"/>
                    <a:pt x="1257" y="1535"/>
                    <a:pt x="1257" y="1535"/>
                  </a:cubicBezTo>
                  <a:cubicBezTo>
                    <a:pt x="916" y="1535"/>
                    <a:pt x="916" y="1535"/>
                    <a:pt x="916" y="1535"/>
                  </a:cubicBezTo>
                  <a:cubicBezTo>
                    <a:pt x="916" y="1272"/>
                    <a:pt x="916" y="1272"/>
                    <a:pt x="916" y="1272"/>
                  </a:cubicBezTo>
                  <a:cubicBezTo>
                    <a:pt x="1337" y="1272"/>
                    <a:pt x="1337" y="1272"/>
                    <a:pt x="1337" y="1272"/>
                  </a:cubicBezTo>
                  <a:cubicBezTo>
                    <a:pt x="1337" y="1181"/>
                    <a:pt x="1337" y="1181"/>
                    <a:pt x="1337" y="1181"/>
                  </a:cubicBezTo>
                  <a:cubicBezTo>
                    <a:pt x="816" y="1181"/>
                    <a:pt x="816" y="1181"/>
                    <a:pt x="816" y="1181"/>
                  </a:cubicBezTo>
                  <a:cubicBezTo>
                    <a:pt x="816" y="1968"/>
                    <a:pt x="816" y="1968"/>
                    <a:pt x="816" y="1968"/>
                  </a:cubicBezTo>
                  <a:cubicBezTo>
                    <a:pt x="1348" y="1968"/>
                    <a:pt x="1348" y="1968"/>
                    <a:pt x="1348" y="1968"/>
                  </a:cubicBezTo>
                  <a:cubicBezTo>
                    <a:pt x="1348" y="1877"/>
                    <a:pt x="1348" y="1877"/>
                    <a:pt x="1348" y="1877"/>
                  </a:cubicBezTo>
                  <a:cubicBezTo>
                    <a:pt x="916" y="1877"/>
                    <a:pt x="916" y="1877"/>
                    <a:pt x="916" y="1877"/>
                  </a:cubicBezTo>
                  <a:lnTo>
                    <a:pt x="916" y="1610"/>
                  </a:lnTo>
                  <a:close/>
                  <a:moveTo>
                    <a:pt x="2158" y="1677"/>
                  </a:moveTo>
                  <a:cubicBezTo>
                    <a:pt x="2158" y="1802"/>
                    <a:pt x="2047" y="1889"/>
                    <a:pt x="1902" y="1889"/>
                  </a:cubicBezTo>
                  <a:cubicBezTo>
                    <a:pt x="1737" y="1889"/>
                    <a:pt x="1607" y="1767"/>
                    <a:pt x="1607" y="1576"/>
                  </a:cubicBezTo>
                  <a:cubicBezTo>
                    <a:pt x="1607" y="1384"/>
                    <a:pt x="1731" y="1260"/>
                    <a:pt x="1902" y="1260"/>
                  </a:cubicBezTo>
                  <a:cubicBezTo>
                    <a:pt x="2046" y="1260"/>
                    <a:pt x="2154" y="1350"/>
                    <a:pt x="2154" y="1483"/>
                  </a:cubicBezTo>
                  <a:cubicBezTo>
                    <a:pt x="2154" y="1504"/>
                    <a:pt x="2154" y="1504"/>
                    <a:pt x="2154" y="1504"/>
                  </a:cubicBezTo>
                  <a:cubicBezTo>
                    <a:pt x="2246" y="1504"/>
                    <a:pt x="2246" y="1504"/>
                    <a:pt x="2246" y="1504"/>
                  </a:cubicBezTo>
                  <a:cubicBezTo>
                    <a:pt x="2248" y="1489"/>
                    <a:pt x="2248" y="1478"/>
                    <a:pt x="2248" y="1476"/>
                  </a:cubicBezTo>
                  <a:cubicBezTo>
                    <a:pt x="2248" y="1294"/>
                    <a:pt x="2102" y="1169"/>
                    <a:pt x="1902" y="1169"/>
                  </a:cubicBezTo>
                  <a:cubicBezTo>
                    <a:pt x="1669" y="1169"/>
                    <a:pt x="1506" y="1328"/>
                    <a:pt x="1506" y="1576"/>
                  </a:cubicBezTo>
                  <a:cubicBezTo>
                    <a:pt x="1506" y="1822"/>
                    <a:pt x="1674" y="1980"/>
                    <a:pt x="1902" y="1980"/>
                  </a:cubicBezTo>
                  <a:cubicBezTo>
                    <a:pt x="2103" y="1980"/>
                    <a:pt x="2251" y="1858"/>
                    <a:pt x="2251" y="1681"/>
                  </a:cubicBezTo>
                  <a:cubicBezTo>
                    <a:pt x="2251" y="1662"/>
                    <a:pt x="2251" y="1662"/>
                    <a:pt x="2251" y="1662"/>
                  </a:cubicBezTo>
                  <a:cubicBezTo>
                    <a:pt x="2158" y="1662"/>
                    <a:pt x="2158" y="1662"/>
                    <a:pt x="2158" y="1662"/>
                  </a:cubicBezTo>
                  <a:lnTo>
                    <a:pt x="2158" y="1677"/>
                  </a:lnTo>
                  <a:close/>
                  <a:moveTo>
                    <a:pt x="3080" y="1516"/>
                  </a:moveTo>
                  <a:cubicBezTo>
                    <a:pt x="2597" y="1516"/>
                    <a:pt x="2597" y="1516"/>
                    <a:pt x="2597" y="1516"/>
                  </a:cubicBezTo>
                  <a:cubicBezTo>
                    <a:pt x="2597" y="1181"/>
                    <a:pt x="2597" y="1181"/>
                    <a:pt x="2597" y="1181"/>
                  </a:cubicBezTo>
                  <a:cubicBezTo>
                    <a:pt x="2496" y="1181"/>
                    <a:pt x="2496" y="1181"/>
                    <a:pt x="2496" y="1181"/>
                  </a:cubicBezTo>
                  <a:cubicBezTo>
                    <a:pt x="2496" y="1968"/>
                    <a:pt x="2496" y="1968"/>
                    <a:pt x="2496" y="1968"/>
                  </a:cubicBezTo>
                  <a:cubicBezTo>
                    <a:pt x="2597" y="1968"/>
                    <a:pt x="2597" y="1968"/>
                    <a:pt x="2597" y="1968"/>
                  </a:cubicBezTo>
                  <a:cubicBezTo>
                    <a:pt x="2597" y="1600"/>
                    <a:pt x="2597" y="1600"/>
                    <a:pt x="2597" y="1600"/>
                  </a:cubicBezTo>
                  <a:cubicBezTo>
                    <a:pt x="3080" y="1600"/>
                    <a:pt x="3080" y="1600"/>
                    <a:pt x="3080" y="1600"/>
                  </a:cubicBezTo>
                  <a:cubicBezTo>
                    <a:pt x="3080" y="1968"/>
                    <a:pt x="3080" y="1968"/>
                    <a:pt x="3080" y="1968"/>
                  </a:cubicBezTo>
                  <a:cubicBezTo>
                    <a:pt x="3181" y="1968"/>
                    <a:pt x="3181" y="1968"/>
                    <a:pt x="3181" y="1968"/>
                  </a:cubicBezTo>
                  <a:cubicBezTo>
                    <a:pt x="3181" y="1181"/>
                    <a:pt x="3181" y="1181"/>
                    <a:pt x="3181" y="1181"/>
                  </a:cubicBezTo>
                  <a:cubicBezTo>
                    <a:pt x="3080" y="1181"/>
                    <a:pt x="3080" y="1181"/>
                    <a:pt x="3080" y="1181"/>
                  </a:cubicBezTo>
                  <a:lnTo>
                    <a:pt x="3080" y="1516"/>
                  </a:lnTo>
                  <a:close/>
                  <a:moveTo>
                    <a:pt x="4058" y="1834"/>
                  </a:moveTo>
                  <a:cubicBezTo>
                    <a:pt x="4056" y="1834"/>
                    <a:pt x="4056" y="1834"/>
                    <a:pt x="4056" y="1834"/>
                  </a:cubicBezTo>
                  <a:cubicBezTo>
                    <a:pt x="3629" y="1181"/>
                    <a:pt x="3629" y="1181"/>
                    <a:pt x="3629" y="1181"/>
                  </a:cubicBezTo>
                  <a:cubicBezTo>
                    <a:pt x="3468" y="1181"/>
                    <a:pt x="3468" y="1181"/>
                    <a:pt x="3468" y="1181"/>
                  </a:cubicBezTo>
                  <a:cubicBezTo>
                    <a:pt x="3468" y="1968"/>
                    <a:pt x="3468" y="1968"/>
                    <a:pt x="3468" y="1968"/>
                  </a:cubicBezTo>
                  <a:cubicBezTo>
                    <a:pt x="3563" y="1968"/>
                    <a:pt x="3563" y="1968"/>
                    <a:pt x="3563" y="1968"/>
                  </a:cubicBezTo>
                  <a:cubicBezTo>
                    <a:pt x="3563" y="1254"/>
                    <a:pt x="3563" y="1254"/>
                    <a:pt x="3563" y="1254"/>
                  </a:cubicBezTo>
                  <a:cubicBezTo>
                    <a:pt x="3566" y="1254"/>
                    <a:pt x="3566" y="1254"/>
                    <a:pt x="3566" y="1254"/>
                  </a:cubicBezTo>
                  <a:cubicBezTo>
                    <a:pt x="4036" y="1968"/>
                    <a:pt x="4036" y="1968"/>
                    <a:pt x="4036" y="1968"/>
                  </a:cubicBezTo>
                  <a:cubicBezTo>
                    <a:pt x="4154" y="1968"/>
                    <a:pt x="4154" y="1968"/>
                    <a:pt x="4154" y="1968"/>
                  </a:cubicBezTo>
                  <a:cubicBezTo>
                    <a:pt x="4154" y="1181"/>
                    <a:pt x="4154" y="1181"/>
                    <a:pt x="4154" y="1181"/>
                  </a:cubicBezTo>
                  <a:cubicBezTo>
                    <a:pt x="4058" y="1181"/>
                    <a:pt x="4058" y="1181"/>
                    <a:pt x="4058" y="1181"/>
                  </a:cubicBezTo>
                  <a:lnTo>
                    <a:pt x="4058" y="1834"/>
                  </a:lnTo>
                  <a:close/>
                  <a:moveTo>
                    <a:pt x="4446" y="1968"/>
                  </a:moveTo>
                  <a:cubicBezTo>
                    <a:pt x="4546" y="1968"/>
                    <a:pt x="4546" y="1968"/>
                    <a:pt x="4546" y="1968"/>
                  </a:cubicBezTo>
                  <a:cubicBezTo>
                    <a:pt x="4546" y="1181"/>
                    <a:pt x="4546" y="1181"/>
                    <a:pt x="4546" y="1181"/>
                  </a:cubicBezTo>
                  <a:cubicBezTo>
                    <a:pt x="4446" y="1181"/>
                    <a:pt x="4446" y="1181"/>
                    <a:pt x="4446" y="1181"/>
                  </a:cubicBezTo>
                  <a:lnTo>
                    <a:pt x="4446" y="1968"/>
                  </a:lnTo>
                  <a:close/>
                  <a:moveTo>
                    <a:pt x="4909" y="1610"/>
                  </a:moveTo>
                  <a:cubicBezTo>
                    <a:pt x="5250" y="1610"/>
                    <a:pt x="5250" y="1610"/>
                    <a:pt x="5250" y="1610"/>
                  </a:cubicBezTo>
                  <a:cubicBezTo>
                    <a:pt x="5250" y="1535"/>
                    <a:pt x="5250" y="1535"/>
                    <a:pt x="5250" y="1535"/>
                  </a:cubicBezTo>
                  <a:cubicBezTo>
                    <a:pt x="4909" y="1535"/>
                    <a:pt x="4909" y="1535"/>
                    <a:pt x="4909" y="1535"/>
                  </a:cubicBezTo>
                  <a:cubicBezTo>
                    <a:pt x="4909" y="1272"/>
                    <a:pt x="4909" y="1272"/>
                    <a:pt x="4909" y="1272"/>
                  </a:cubicBezTo>
                  <a:cubicBezTo>
                    <a:pt x="5330" y="1272"/>
                    <a:pt x="5330" y="1272"/>
                    <a:pt x="5330" y="1272"/>
                  </a:cubicBezTo>
                  <a:cubicBezTo>
                    <a:pt x="5330" y="1181"/>
                    <a:pt x="5330" y="1181"/>
                    <a:pt x="5330" y="1181"/>
                  </a:cubicBezTo>
                  <a:cubicBezTo>
                    <a:pt x="4808" y="1181"/>
                    <a:pt x="4808" y="1181"/>
                    <a:pt x="4808" y="1181"/>
                  </a:cubicBezTo>
                  <a:cubicBezTo>
                    <a:pt x="4808" y="1968"/>
                    <a:pt x="4808" y="1968"/>
                    <a:pt x="4808" y="1968"/>
                  </a:cubicBezTo>
                  <a:cubicBezTo>
                    <a:pt x="5340" y="1968"/>
                    <a:pt x="5340" y="1968"/>
                    <a:pt x="5340" y="1968"/>
                  </a:cubicBezTo>
                  <a:cubicBezTo>
                    <a:pt x="5340" y="1877"/>
                    <a:pt x="5340" y="1877"/>
                    <a:pt x="5340" y="1877"/>
                  </a:cubicBezTo>
                  <a:cubicBezTo>
                    <a:pt x="4909" y="1877"/>
                    <a:pt x="4909" y="1877"/>
                    <a:pt x="4909" y="1877"/>
                  </a:cubicBezTo>
                  <a:lnTo>
                    <a:pt x="4909" y="1610"/>
                  </a:lnTo>
                  <a:close/>
                  <a:moveTo>
                    <a:pt x="5871" y="1545"/>
                  </a:moveTo>
                  <a:cubicBezTo>
                    <a:pt x="6241" y="1181"/>
                    <a:pt x="6241" y="1181"/>
                    <a:pt x="6241" y="1181"/>
                  </a:cubicBezTo>
                  <a:cubicBezTo>
                    <a:pt x="6108" y="1181"/>
                    <a:pt x="6108" y="1181"/>
                    <a:pt x="6108" y="1181"/>
                  </a:cubicBezTo>
                  <a:cubicBezTo>
                    <a:pt x="5631" y="1654"/>
                    <a:pt x="5631" y="1654"/>
                    <a:pt x="5631" y="1654"/>
                  </a:cubicBezTo>
                  <a:cubicBezTo>
                    <a:pt x="5629" y="1654"/>
                    <a:pt x="5629" y="1654"/>
                    <a:pt x="5629" y="1654"/>
                  </a:cubicBezTo>
                  <a:cubicBezTo>
                    <a:pt x="5629" y="1181"/>
                    <a:pt x="5629" y="1181"/>
                    <a:pt x="5629" y="1181"/>
                  </a:cubicBezTo>
                  <a:cubicBezTo>
                    <a:pt x="5528" y="1181"/>
                    <a:pt x="5528" y="1181"/>
                    <a:pt x="5528" y="1181"/>
                  </a:cubicBezTo>
                  <a:cubicBezTo>
                    <a:pt x="5528" y="1968"/>
                    <a:pt x="5528" y="1968"/>
                    <a:pt x="5528" y="1968"/>
                  </a:cubicBezTo>
                  <a:cubicBezTo>
                    <a:pt x="5629" y="1968"/>
                    <a:pt x="5629" y="1968"/>
                    <a:pt x="5629" y="1968"/>
                  </a:cubicBezTo>
                  <a:cubicBezTo>
                    <a:pt x="5629" y="1770"/>
                    <a:pt x="5629" y="1770"/>
                    <a:pt x="5629" y="1770"/>
                  </a:cubicBezTo>
                  <a:cubicBezTo>
                    <a:pt x="5797" y="1612"/>
                    <a:pt x="5797" y="1612"/>
                    <a:pt x="5797" y="1612"/>
                  </a:cubicBezTo>
                  <a:cubicBezTo>
                    <a:pt x="6123" y="1968"/>
                    <a:pt x="6123" y="1968"/>
                    <a:pt x="6123" y="1968"/>
                  </a:cubicBezTo>
                  <a:cubicBezTo>
                    <a:pt x="6261" y="1968"/>
                    <a:pt x="6261" y="1968"/>
                    <a:pt x="6261" y="1968"/>
                  </a:cubicBezTo>
                  <a:lnTo>
                    <a:pt x="5871" y="154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06C6B50-7547-429E-CDF3-09828A0FF0E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67" y="343"/>
              <a:ext cx="391" cy="391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9FDA5EB-9DD3-C8A3-63CC-D5D86391C51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7" y="343"/>
              <a:ext cx="392" cy="391"/>
            </a:xfrm>
            <a:custGeom>
              <a:avLst/>
              <a:gdLst>
                <a:gd name="T0" fmla="*/ 230 w 392"/>
                <a:gd name="T1" fmla="*/ 178 h 391"/>
                <a:gd name="T2" fmla="*/ 382 w 392"/>
                <a:gd name="T3" fmla="*/ 179 h 391"/>
                <a:gd name="T4" fmla="*/ 365 w 392"/>
                <a:gd name="T5" fmla="*/ 196 h 391"/>
                <a:gd name="T6" fmla="*/ 230 w 392"/>
                <a:gd name="T7" fmla="*/ 196 h 391"/>
                <a:gd name="T8" fmla="*/ 229 w 392"/>
                <a:gd name="T9" fmla="*/ 261 h 391"/>
                <a:gd name="T10" fmla="*/ 267 w 392"/>
                <a:gd name="T11" fmla="*/ 298 h 391"/>
                <a:gd name="T12" fmla="*/ 255 w 392"/>
                <a:gd name="T13" fmla="*/ 311 h 391"/>
                <a:gd name="T14" fmla="*/ 107 w 392"/>
                <a:gd name="T15" fmla="*/ 168 h 391"/>
                <a:gd name="T16" fmla="*/ 119 w 392"/>
                <a:gd name="T17" fmla="*/ 155 h 391"/>
                <a:gd name="T18" fmla="*/ 214 w 392"/>
                <a:gd name="T19" fmla="*/ 247 h 391"/>
                <a:gd name="T20" fmla="*/ 214 w 392"/>
                <a:gd name="T21" fmla="*/ 247 h 391"/>
                <a:gd name="T22" fmla="*/ 214 w 392"/>
                <a:gd name="T23" fmla="*/ 56 h 391"/>
                <a:gd name="T24" fmla="*/ 231 w 392"/>
                <a:gd name="T25" fmla="*/ 39 h 391"/>
                <a:gd name="T26" fmla="*/ 230 w 392"/>
                <a:gd name="T27" fmla="*/ 178 h 391"/>
                <a:gd name="T28" fmla="*/ 89 w 392"/>
                <a:gd name="T29" fmla="*/ 209 h 391"/>
                <a:gd name="T30" fmla="*/ 78 w 392"/>
                <a:gd name="T31" fmla="*/ 198 h 391"/>
                <a:gd name="T32" fmla="*/ 0 w 392"/>
                <a:gd name="T33" fmla="*/ 278 h 391"/>
                <a:gd name="T34" fmla="*/ 0 w 392"/>
                <a:gd name="T35" fmla="*/ 301 h 391"/>
                <a:gd name="T36" fmla="*/ 27 w 392"/>
                <a:gd name="T37" fmla="*/ 273 h 391"/>
                <a:gd name="T38" fmla="*/ 149 w 392"/>
                <a:gd name="T39" fmla="*/ 391 h 391"/>
                <a:gd name="T40" fmla="*/ 175 w 392"/>
                <a:gd name="T41" fmla="*/ 391 h 391"/>
                <a:gd name="T42" fmla="*/ 40 w 392"/>
                <a:gd name="T43" fmla="*/ 260 h 391"/>
                <a:gd name="T44" fmla="*/ 89 w 392"/>
                <a:gd name="T45" fmla="*/ 209 h 391"/>
                <a:gd name="T46" fmla="*/ 294 w 392"/>
                <a:gd name="T47" fmla="*/ 0 h 391"/>
                <a:gd name="T48" fmla="*/ 269 w 392"/>
                <a:gd name="T49" fmla="*/ 0 h 391"/>
                <a:gd name="T50" fmla="*/ 392 w 392"/>
                <a:gd name="T51" fmla="*/ 118 h 391"/>
                <a:gd name="T52" fmla="*/ 392 w 392"/>
                <a:gd name="T53" fmla="*/ 94 h 391"/>
                <a:gd name="T54" fmla="*/ 294 w 392"/>
                <a:gd name="T5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2" h="391">
                  <a:moveTo>
                    <a:pt x="230" y="178"/>
                  </a:moveTo>
                  <a:lnTo>
                    <a:pt x="382" y="179"/>
                  </a:lnTo>
                  <a:lnTo>
                    <a:pt x="365" y="196"/>
                  </a:lnTo>
                  <a:lnTo>
                    <a:pt x="230" y="196"/>
                  </a:lnTo>
                  <a:lnTo>
                    <a:pt x="229" y="261"/>
                  </a:lnTo>
                  <a:lnTo>
                    <a:pt x="267" y="298"/>
                  </a:lnTo>
                  <a:lnTo>
                    <a:pt x="255" y="311"/>
                  </a:lnTo>
                  <a:lnTo>
                    <a:pt x="107" y="168"/>
                  </a:lnTo>
                  <a:lnTo>
                    <a:pt x="119" y="155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56"/>
                  </a:lnTo>
                  <a:lnTo>
                    <a:pt x="231" y="39"/>
                  </a:lnTo>
                  <a:lnTo>
                    <a:pt x="230" y="178"/>
                  </a:lnTo>
                  <a:close/>
                  <a:moveTo>
                    <a:pt x="89" y="209"/>
                  </a:moveTo>
                  <a:lnTo>
                    <a:pt x="78" y="198"/>
                  </a:lnTo>
                  <a:lnTo>
                    <a:pt x="0" y="278"/>
                  </a:lnTo>
                  <a:lnTo>
                    <a:pt x="0" y="301"/>
                  </a:lnTo>
                  <a:lnTo>
                    <a:pt x="27" y="273"/>
                  </a:lnTo>
                  <a:lnTo>
                    <a:pt x="149" y="391"/>
                  </a:lnTo>
                  <a:lnTo>
                    <a:pt x="175" y="391"/>
                  </a:lnTo>
                  <a:lnTo>
                    <a:pt x="40" y="260"/>
                  </a:lnTo>
                  <a:lnTo>
                    <a:pt x="89" y="209"/>
                  </a:lnTo>
                  <a:close/>
                  <a:moveTo>
                    <a:pt x="294" y="0"/>
                  </a:moveTo>
                  <a:lnTo>
                    <a:pt x="269" y="0"/>
                  </a:lnTo>
                  <a:lnTo>
                    <a:pt x="392" y="118"/>
                  </a:lnTo>
                  <a:lnTo>
                    <a:pt x="392" y="9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35015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7903-7D5A-2365-B34F-1F7699E4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DA1D-693A-66B9-2A48-37E675EDE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71" y="1825206"/>
            <a:ext cx="5210840" cy="4352193"/>
          </a:xfrm>
        </p:spPr>
        <p:txBody>
          <a:bodyPr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CE28-8B9E-489F-9DFE-7B349D199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726" y="1825206"/>
            <a:ext cx="5211803" cy="4352193"/>
          </a:xfrm>
        </p:spPr>
        <p:txBody>
          <a:bodyPr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EC2FC-FDE9-9D51-B9C3-D3E8A91C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8CF5-E4AA-E34A-100E-CAB0E0E2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8CE50-ECA3-E804-6E81-06FB6FC7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14872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983A-79C5-CCE2-EC67-F2E248A1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33" y="364850"/>
            <a:ext cx="10516021" cy="1325584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55E47-B43D-D619-E848-9D3100C5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33" y="1680807"/>
            <a:ext cx="5157895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A20B-2D42-D053-F1AA-D37BB673E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433" y="2504845"/>
            <a:ext cx="5157895" cy="3685068"/>
          </a:xfrm>
        </p:spPr>
        <p:txBody>
          <a:bodyPr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FC75D-9732-D341-3387-1A1CFA24B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531" y="1680807"/>
            <a:ext cx="5182924" cy="824038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C6495-4F39-C47B-26E5-D7D55F4ED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531" y="2504845"/>
            <a:ext cx="5182924" cy="3685068"/>
          </a:xfrm>
        </p:spPr>
        <p:txBody>
          <a:bodyPr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8D767-69DA-B77D-6DDF-57885B18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51689-AD34-954A-A65D-81328B3E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9FF19-756C-9D21-294E-8DE5DB1A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88773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F8CD-887F-59FF-1D19-D157A5F5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ACF65-8827-1797-ADE1-BA2D8686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DF61D-24EF-316C-C5CE-5D34C6DA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749EA-259C-7C9F-189A-945CD511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87199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E0B5C-C48E-79A2-7EFE-1BC0E641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38BE4-49C0-4B1D-18FA-837A5F1D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5925-7F02-1A8F-23C2-9F36EC51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057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0DD5-7FBB-58BB-8F64-9C179D86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DCE3-89A1-5015-4E13-7E1C1209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BD427-1BDB-CBEF-C148-40C422218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B6A2A-5731-C897-54EE-0E97E2E8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BA74F-4C98-6BD5-81CC-3F6549BD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C881F-87D7-448C-1CF2-BC80D83E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37281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9D1B-2D79-F643-F075-C198582F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33" y="457265"/>
            <a:ext cx="3932438" cy="1599943"/>
          </a:xfrm>
        </p:spPr>
        <p:txBody>
          <a:bodyPr anchor="b"/>
          <a:lstStyle>
            <a:lvl1pPr>
              <a:defRPr sz="1940"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82171-BED4-B002-2403-BC743AD0E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923" y="987691"/>
            <a:ext cx="6172531" cy="4872992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endParaRPr lang="nl-NL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9A269-44D7-6FE1-54D5-2442A57B1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433" y="2057208"/>
            <a:ext cx="3932438" cy="3812139"/>
          </a:xfrm>
        </p:spPr>
        <p:txBody>
          <a:bodyPr/>
          <a:lstStyle>
            <a:lvl1pPr marL="0" indent="0">
              <a:buNone/>
              <a:defRPr sz="970"/>
            </a:lvl1pPr>
            <a:lvl2pPr marL="277246" indent="0">
              <a:buNone/>
              <a:defRPr sz="849"/>
            </a:lvl2pPr>
            <a:lvl3pPr marL="554492" indent="0">
              <a:buNone/>
              <a:defRPr sz="728"/>
            </a:lvl3pPr>
            <a:lvl4pPr marL="831738" indent="0">
              <a:buNone/>
              <a:defRPr sz="606"/>
            </a:lvl4pPr>
            <a:lvl5pPr marL="1108984" indent="0">
              <a:buNone/>
              <a:defRPr sz="606"/>
            </a:lvl5pPr>
            <a:lvl6pPr marL="1386230" indent="0">
              <a:buNone/>
              <a:defRPr sz="606"/>
            </a:lvl6pPr>
            <a:lvl7pPr marL="1663476" indent="0">
              <a:buNone/>
              <a:defRPr sz="606"/>
            </a:lvl7pPr>
            <a:lvl8pPr marL="1940723" indent="0">
              <a:buNone/>
              <a:defRPr sz="606"/>
            </a:lvl8pPr>
            <a:lvl9pPr marL="2217969" indent="0">
              <a:buNone/>
              <a:defRPr sz="606"/>
            </a:lvl9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26A4E-93EB-9B9F-FCE2-BA14C8DE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ABEB9-32CA-9638-9846-11127A83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635B8-36B3-2BDE-7479-742CD6A7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47749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7671-E73F-E24A-4FD4-11E9A903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F2F62-99BD-B155-90EB-E94369F2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36F7-DDFF-89A0-7947-86C53766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EFA58-8E80-87F1-BF58-09B4D204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1DF1-8320-3E8B-1B25-3EB4C78F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71950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0B5A4C-1E94-28AC-72C7-27A3C0F35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486" y="364849"/>
            <a:ext cx="2628043" cy="5812550"/>
          </a:xfrm>
        </p:spPr>
        <p:txBody>
          <a:bodyPr vert="eaVert"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1419A-E883-B2A7-26F4-DC64E574F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71" y="364849"/>
            <a:ext cx="7794601" cy="5812550"/>
          </a:xfrm>
        </p:spPr>
        <p:txBody>
          <a:bodyPr vert="eaVert"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D2A4-022B-B93A-E967-A8F77407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47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D4E2AF16-8F9D-4E0F-BFFF-A204BEA4C636}" type="datetimeFigureOut">
              <a:rPr lang="nl-NL" noProof="0" smtClean="0"/>
              <a:t>13-4-2026</a:t>
            </a:fld>
            <a:endParaRPr lang="nl-NL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82D01-1597-CAAF-AE31-24BCA1C1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330" y="6356454"/>
            <a:ext cx="4115341" cy="364848"/>
          </a:xfrm>
          <a:prstGeom prst="rect">
            <a:avLst/>
          </a:prstGeom>
        </p:spPr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0AB1-B15E-B68A-2319-A2B40D71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931" y="6356454"/>
            <a:ext cx="2742598" cy="364848"/>
          </a:xfrm>
          <a:prstGeom prst="rect">
            <a:avLst/>
          </a:prstGeom>
        </p:spPr>
        <p:txBody>
          <a:bodyPr/>
          <a:lstStyle/>
          <a:p>
            <a:fld id="{C8230B46-710B-4D73-9817-70CBF11D467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7137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dia (levensduurverlenging)]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65C344BC-E4F3-DC08-D588-D8A42460643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26293" y="0"/>
            <a:ext cx="7265707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E2BA49AC-F027-1766-FDD3-CC212AE92219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5421313" y="215900"/>
            <a:ext cx="6770687" cy="6642100"/>
            <a:chOff x="5421313" y="215900"/>
            <a:chExt cx="6770687" cy="6642100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5799B34B-6EFB-2E00-9D0D-061334B1C21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27675" y="215900"/>
              <a:ext cx="6664325" cy="6642100"/>
            </a:xfrm>
            <a:custGeom>
              <a:avLst/>
              <a:gdLst>
                <a:gd name="T0" fmla="*/ 16289 w 20995"/>
                <a:gd name="T1" fmla="*/ 20920 h 20920"/>
                <a:gd name="T2" fmla="*/ 20995 w 20995"/>
                <a:gd name="T3" fmla="*/ 18202 h 20920"/>
                <a:gd name="T4" fmla="*/ 20995 w 20995"/>
                <a:gd name="T5" fmla="*/ 18248 h 20920"/>
                <a:gd name="T6" fmla="*/ 16369 w 20995"/>
                <a:gd name="T7" fmla="*/ 20920 h 20920"/>
                <a:gd name="T8" fmla="*/ 16289 w 20995"/>
                <a:gd name="T9" fmla="*/ 20920 h 20920"/>
                <a:gd name="T10" fmla="*/ 12319 w 20995"/>
                <a:gd name="T11" fmla="*/ 46 h 20920"/>
                <a:gd name="T12" fmla="*/ 2305 w 20995"/>
                <a:gd name="T13" fmla="*/ 5828 h 20920"/>
                <a:gd name="T14" fmla="*/ 12318 w 20995"/>
                <a:gd name="T15" fmla="*/ 11537 h 20920"/>
                <a:gd name="T16" fmla="*/ 20995 w 20995"/>
                <a:gd name="T17" fmla="*/ 6593 h 20920"/>
                <a:gd name="T18" fmla="*/ 20995 w 20995"/>
                <a:gd name="T19" fmla="*/ 6639 h 20920"/>
                <a:gd name="T20" fmla="*/ 12327 w 20995"/>
                <a:gd name="T21" fmla="*/ 11578 h 20920"/>
                <a:gd name="T22" fmla="*/ 12321 w 20995"/>
                <a:gd name="T23" fmla="*/ 11584 h 20920"/>
                <a:gd name="T24" fmla="*/ 2312 w 20995"/>
                <a:gd name="T25" fmla="*/ 17435 h 20920"/>
                <a:gd name="T26" fmla="*/ 8348 w 20995"/>
                <a:gd name="T27" fmla="*/ 20920 h 20920"/>
                <a:gd name="T28" fmla="*/ 8268 w 20995"/>
                <a:gd name="T29" fmla="*/ 20920 h 20920"/>
                <a:gd name="T30" fmla="*/ 2272 w 20995"/>
                <a:gd name="T31" fmla="*/ 17458 h 20920"/>
                <a:gd name="T32" fmla="*/ 33 w 20995"/>
                <a:gd name="T33" fmla="*/ 18768 h 20920"/>
                <a:gd name="T34" fmla="*/ 23 w 20995"/>
                <a:gd name="T35" fmla="*/ 18770 h 20920"/>
                <a:gd name="T36" fmla="*/ 6 w 20995"/>
                <a:gd name="T37" fmla="*/ 18760 h 20920"/>
                <a:gd name="T38" fmla="*/ 13 w 20995"/>
                <a:gd name="T39" fmla="*/ 18733 h 20920"/>
                <a:gd name="T40" fmla="*/ 2247 w 20995"/>
                <a:gd name="T41" fmla="*/ 17427 h 20920"/>
                <a:gd name="T42" fmla="*/ 2247 w 20995"/>
                <a:gd name="T43" fmla="*/ 5815 h 20920"/>
                <a:gd name="T44" fmla="*/ 2257 w 20995"/>
                <a:gd name="T45" fmla="*/ 5809 h 20920"/>
                <a:gd name="T46" fmla="*/ 12319 w 20995"/>
                <a:gd name="T47" fmla="*/ 0 h 20920"/>
                <a:gd name="T48" fmla="*/ 12329 w 20995"/>
                <a:gd name="T49" fmla="*/ 6 h 20920"/>
                <a:gd name="T50" fmla="*/ 20995 w 20995"/>
                <a:gd name="T51" fmla="*/ 5009 h 20920"/>
                <a:gd name="T52" fmla="*/ 20995 w 20995"/>
                <a:gd name="T53" fmla="*/ 5055 h 20920"/>
                <a:gd name="T54" fmla="*/ 12319 w 20995"/>
                <a:gd name="T55" fmla="*/ 46 h 20920"/>
                <a:gd name="T56" fmla="*/ 2287 w 20995"/>
                <a:gd name="T57" fmla="*/ 5864 h 20920"/>
                <a:gd name="T58" fmla="*/ 2287 w 20995"/>
                <a:gd name="T59" fmla="*/ 17403 h 20920"/>
                <a:gd name="T60" fmla="*/ 12280 w 20995"/>
                <a:gd name="T61" fmla="*/ 11561 h 20920"/>
                <a:gd name="T62" fmla="*/ 2287 w 20995"/>
                <a:gd name="T63" fmla="*/ 5864 h 20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95" h="20920">
                  <a:moveTo>
                    <a:pt x="16289" y="20920"/>
                  </a:moveTo>
                  <a:cubicBezTo>
                    <a:pt x="20995" y="18202"/>
                    <a:pt x="20995" y="18202"/>
                    <a:pt x="20995" y="18202"/>
                  </a:cubicBezTo>
                  <a:cubicBezTo>
                    <a:pt x="20995" y="18248"/>
                    <a:pt x="20995" y="18248"/>
                    <a:pt x="20995" y="18248"/>
                  </a:cubicBezTo>
                  <a:cubicBezTo>
                    <a:pt x="16369" y="20920"/>
                    <a:pt x="16369" y="20920"/>
                    <a:pt x="16369" y="20920"/>
                  </a:cubicBezTo>
                  <a:lnTo>
                    <a:pt x="16289" y="20920"/>
                  </a:lnTo>
                  <a:close/>
                  <a:moveTo>
                    <a:pt x="12319" y="46"/>
                  </a:moveTo>
                  <a:cubicBezTo>
                    <a:pt x="2305" y="5828"/>
                    <a:pt x="2305" y="5828"/>
                    <a:pt x="2305" y="5828"/>
                  </a:cubicBezTo>
                  <a:cubicBezTo>
                    <a:pt x="12318" y="11537"/>
                    <a:pt x="12318" y="11537"/>
                    <a:pt x="12318" y="11537"/>
                  </a:cubicBezTo>
                  <a:cubicBezTo>
                    <a:pt x="20995" y="6593"/>
                    <a:pt x="20995" y="6593"/>
                    <a:pt x="20995" y="6593"/>
                  </a:cubicBezTo>
                  <a:cubicBezTo>
                    <a:pt x="20995" y="6639"/>
                    <a:pt x="20995" y="6639"/>
                    <a:pt x="20995" y="6639"/>
                  </a:cubicBezTo>
                  <a:cubicBezTo>
                    <a:pt x="12327" y="11578"/>
                    <a:pt x="12327" y="11578"/>
                    <a:pt x="12327" y="11578"/>
                  </a:cubicBezTo>
                  <a:cubicBezTo>
                    <a:pt x="12325" y="11581"/>
                    <a:pt x="12323" y="11582"/>
                    <a:pt x="12321" y="11584"/>
                  </a:cubicBezTo>
                  <a:cubicBezTo>
                    <a:pt x="2312" y="17435"/>
                    <a:pt x="2312" y="17435"/>
                    <a:pt x="2312" y="17435"/>
                  </a:cubicBezTo>
                  <a:cubicBezTo>
                    <a:pt x="8348" y="20920"/>
                    <a:pt x="8348" y="20920"/>
                    <a:pt x="8348" y="20920"/>
                  </a:cubicBezTo>
                  <a:cubicBezTo>
                    <a:pt x="8268" y="20920"/>
                    <a:pt x="8268" y="20920"/>
                    <a:pt x="8268" y="20920"/>
                  </a:cubicBezTo>
                  <a:cubicBezTo>
                    <a:pt x="2272" y="17458"/>
                    <a:pt x="2272" y="17458"/>
                    <a:pt x="2272" y="17458"/>
                  </a:cubicBezTo>
                  <a:cubicBezTo>
                    <a:pt x="33" y="18768"/>
                    <a:pt x="33" y="18768"/>
                    <a:pt x="33" y="18768"/>
                  </a:cubicBezTo>
                  <a:cubicBezTo>
                    <a:pt x="30" y="18769"/>
                    <a:pt x="26" y="18770"/>
                    <a:pt x="23" y="18770"/>
                  </a:cubicBezTo>
                  <a:cubicBezTo>
                    <a:pt x="16" y="18770"/>
                    <a:pt x="9" y="18767"/>
                    <a:pt x="6" y="18760"/>
                  </a:cubicBezTo>
                  <a:cubicBezTo>
                    <a:pt x="0" y="18751"/>
                    <a:pt x="3" y="18739"/>
                    <a:pt x="13" y="18733"/>
                  </a:cubicBezTo>
                  <a:cubicBezTo>
                    <a:pt x="2247" y="17427"/>
                    <a:pt x="2247" y="17427"/>
                    <a:pt x="2247" y="17427"/>
                  </a:cubicBezTo>
                  <a:cubicBezTo>
                    <a:pt x="2247" y="5815"/>
                    <a:pt x="2247" y="5815"/>
                    <a:pt x="2247" y="5815"/>
                  </a:cubicBezTo>
                  <a:cubicBezTo>
                    <a:pt x="2257" y="5809"/>
                    <a:pt x="2257" y="5809"/>
                    <a:pt x="2257" y="5809"/>
                  </a:cubicBezTo>
                  <a:cubicBezTo>
                    <a:pt x="12319" y="0"/>
                    <a:pt x="12319" y="0"/>
                    <a:pt x="12319" y="0"/>
                  </a:cubicBezTo>
                  <a:cubicBezTo>
                    <a:pt x="12329" y="6"/>
                    <a:pt x="12329" y="6"/>
                    <a:pt x="12329" y="6"/>
                  </a:cubicBezTo>
                  <a:cubicBezTo>
                    <a:pt x="20995" y="5009"/>
                    <a:pt x="20995" y="5009"/>
                    <a:pt x="20995" y="5009"/>
                  </a:cubicBezTo>
                  <a:cubicBezTo>
                    <a:pt x="20995" y="5055"/>
                    <a:pt x="20995" y="5055"/>
                    <a:pt x="20995" y="5055"/>
                  </a:cubicBezTo>
                  <a:lnTo>
                    <a:pt x="12319" y="46"/>
                  </a:lnTo>
                  <a:close/>
                  <a:moveTo>
                    <a:pt x="2287" y="5864"/>
                  </a:moveTo>
                  <a:cubicBezTo>
                    <a:pt x="2287" y="17403"/>
                    <a:pt x="2287" y="17403"/>
                    <a:pt x="2287" y="17403"/>
                  </a:cubicBezTo>
                  <a:cubicBezTo>
                    <a:pt x="12280" y="11561"/>
                    <a:pt x="12280" y="11561"/>
                    <a:pt x="12280" y="11561"/>
                  </a:cubicBezTo>
                  <a:lnTo>
                    <a:pt x="2287" y="5864"/>
                  </a:lnTo>
                  <a:close/>
                </a:path>
              </a:pathLst>
            </a:custGeom>
            <a:solidFill>
              <a:srgbClr val="E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462490BB-8648-B337-938F-8CEDF17B075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323388" y="3775075"/>
              <a:ext cx="223838" cy="223838"/>
            </a:xfrm>
            <a:custGeom>
              <a:avLst/>
              <a:gdLst>
                <a:gd name="T0" fmla="*/ 198 w 704"/>
                <a:gd name="T1" fmla="*/ 85 h 703"/>
                <a:gd name="T2" fmla="*/ 619 w 704"/>
                <a:gd name="T3" fmla="*/ 198 h 703"/>
                <a:gd name="T4" fmla="*/ 506 w 704"/>
                <a:gd name="T5" fmla="*/ 618 h 703"/>
                <a:gd name="T6" fmla="*/ 85 w 704"/>
                <a:gd name="T7" fmla="*/ 506 h 703"/>
                <a:gd name="T8" fmla="*/ 198 w 704"/>
                <a:gd name="T9" fmla="*/ 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703">
                  <a:moveTo>
                    <a:pt x="198" y="85"/>
                  </a:moveTo>
                  <a:cubicBezTo>
                    <a:pt x="345" y="0"/>
                    <a:pt x="534" y="50"/>
                    <a:pt x="619" y="198"/>
                  </a:cubicBezTo>
                  <a:cubicBezTo>
                    <a:pt x="704" y="345"/>
                    <a:pt x="653" y="533"/>
                    <a:pt x="506" y="618"/>
                  </a:cubicBezTo>
                  <a:cubicBezTo>
                    <a:pt x="359" y="703"/>
                    <a:pt x="170" y="653"/>
                    <a:pt x="85" y="506"/>
                  </a:cubicBezTo>
                  <a:cubicBezTo>
                    <a:pt x="0" y="358"/>
                    <a:pt x="51" y="170"/>
                    <a:pt x="198" y="85"/>
                  </a:cubicBezTo>
                </a:path>
              </a:pathLst>
            </a:custGeom>
            <a:solidFill>
              <a:srgbClr val="E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4D46D696-623C-CB24-C1EE-0E5595C5598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21313" y="6054725"/>
              <a:ext cx="223838" cy="222250"/>
            </a:xfrm>
            <a:custGeom>
              <a:avLst/>
              <a:gdLst>
                <a:gd name="T0" fmla="*/ 198 w 704"/>
                <a:gd name="T1" fmla="*/ 85 h 703"/>
                <a:gd name="T2" fmla="*/ 85 w 704"/>
                <a:gd name="T3" fmla="*/ 505 h 703"/>
                <a:gd name="T4" fmla="*/ 506 w 704"/>
                <a:gd name="T5" fmla="*/ 618 h 703"/>
                <a:gd name="T6" fmla="*/ 619 w 704"/>
                <a:gd name="T7" fmla="*/ 197 h 703"/>
                <a:gd name="T8" fmla="*/ 198 w 704"/>
                <a:gd name="T9" fmla="*/ 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703">
                  <a:moveTo>
                    <a:pt x="198" y="85"/>
                  </a:moveTo>
                  <a:cubicBezTo>
                    <a:pt x="51" y="170"/>
                    <a:pt x="0" y="358"/>
                    <a:pt x="85" y="505"/>
                  </a:cubicBezTo>
                  <a:cubicBezTo>
                    <a:pt x="170" y="653"/>
                    <a:pt x="359" y="703"/>
                    <a:pt x="506" y="618"/>
                  </a:cubicBezTo>
                  <a:cubicBezTo>
                    <a:pt x="653" y="533"/>
                    <a:pt x="704" y="345"/>
                    <a:pt x="619" y="197"/>
                  </a:cubicBezTo>
                  <a:cubicBezTo>
                    <a:pt x="534" y="50"/>
                    <a:pt x="345" y="0"/>
                    <a:pt x="198" y="85"/>
                  </a:cubicBezTo>
                </a:path>
              </a:pathLst>
            </a:cu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Instructie 3 (JU-Free)">
            <a:extLst>
              <a:ext uri="{FF2B5EF4-FFF2-40B4-BE49-F238E27FC236}">
                <a16:creationId xmlns:a16="http://schemas.microsoft.com/office/drawing/2014/main" id="{DBDF22FF-960B-9BDF-7877-33A5EEBBDC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-2113544" y="-2"/>
            <a:ext cx="2052000" cy="4608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00" b="0"/>
            </a:lvl5pPr>
          </a:lstStyle>
          <a:p>
            <a:pPr lvl="0"/>
            <a:r>
              <a:rPr lang="nl-NL"/>
              <a:t>Voeg je een foto in dan komt deze automatisch achter de tekst en logo.</a:t>
            </a:r>
            <a:br>
              <a:rPr lang="nl-NL"/>
            </a:br>
            <a:r>
              <a:rPr lang="nl-NL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/>
            </a:br>
            <a:r>
              <a:rPr lang="nl-NL"/>
              <a:t>Kies niet voor de optie Afbeelding wijzigen, want dan zal PowerPoint de foto in een ander formaat en op een andere positie plaatsen. Opnieuw instellen zal het beeld vervormen.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/>
          </a:p>
        </p:txBody>
      </p:sp>
      <p:sp>
        <p:nvSpPr>
          <p:cNvPr id="4" name="Instructie 4 (JU-Free)">
            <a:extLst>
              <a:ext uri="{FF2B5EF4-FFF2-40B4-BE49-F238E27FC236}">
                <a16:creationId xmlns:a16="http://schemas.microsoft.com/office/drawing/2014/main" id="{D45A5544-3E75-D8D9-9FEA-B99FB8621722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-1935080" y="2811276"/>
            <a:ext cx="1465333" cy="75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Achtergrond 5 (JU-Free)">
            <a:extLst>
              <a:ext uri="{FF2B5EF4-FFF2-40B4-BE49-F238E27FC236}">
                <a16:creationId xmlns:a16="http://schemas.microsoft.com/office/drawing/2014/main" id="{765952AD-C1D5-0D2E-EE90-A00962887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6400" y="2457450"/>
            <a:ext cx="6444000" cy="1836000"/>
          </a:xfrm>
          <a:custGeom>
            <a:avLst/>
            <a:gdLst>
              <a:gd name="connsiteX0" fmla="*/ 0 w 6057900"/>
              <a:gd name="connsiteY0" fmla="*/ 0 h 1800000"/>
              <a:gd name="connsiteX1" fmla="*/ 6057900 w 6057900"/>
              <a:gd name="connsiteY1" fmla="*/ 0 h 1800000"/>
              <a:gd name="connsiteX2" fmla="*/ 6057900 w 6057900"/>
              <a:gd name="connsiteY2" fmla="*/ 1800000 h 1800000"/>
              <a:gd name="connsiteX3" fmla="*/ 0 w 60579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1800000">
                <a:moveTo>
                  <a:pt x="0" y="0"/>
                </a:moveTo>
                <a:lnTo>
                  <a:pt x="6057900" y="0"/>
                </a:lnTo>
                <a:lnTo>
                  <a:pt x="6057900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48B9CA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***Titel 6  [PHJU] (JU-Free)"/>
          <p:cNvSpPr>
            <a:spLocks noGrp="1"/>
          </p:cNvSpPr>
          <p:nvPr>
            <p:ph type="ctrTitle" hasCustomPrompt="1"/>
          </p:nvPr>
        </p:nvSpPr>
        <p:spPr bwMode="gray">
          <a:xfrm>
            <a:off x="1436439" y="2522101"/>
            <a:ext cx="5652000" cy="1615787"/>
          </a:xfrm>
        </p:spPr>
        <p:txBody>
          <a:bodyPr anchor="ctr"/>
          <a:lstStyle>
            <a:lvl1pPr algn="l">
              <a:lnSpc>
                <a:spcPct val="135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4616491-46FB-A4FF-1EEA-BE524075F698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0113" y="539750"/>
            <a:ext cx="2600325" cy="628650"/>
            <a:chOff x="567" y="340"/>
            <a:chExt cx="1638" cy="396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9D8468-12B8-ECEC-775A-B5DC0A5EC4A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53" y="340"/>
              <a:ext cx="1252" cy="396"/>
            </a:xfrm>
            <a:custGeom>
              <a:avLst/>
              <a:gdLst>
                <a:gd name="T0" fmla="*/ 5106 w 6261"/>
                <a:gd name="T1" fmla="*/ 613 h 1980"/>
                <a:gd name="T2" fmla="*/ 5214 w 6261"/>
                <a:gd name="T3" fmla="*/ 603 h 1980"/>
                <a:gd name="T4" fmla="*/ 5471 w 6261"/>
                <a:gd name="T5" fmla="*/ 605 h 1980"/>
                <a:gd name="T6" fmla="*/ 5603 w 6261"/>
                <a:gd name="T7" fmla="*/ 661 h 1980"/>
                <a:gd name="T8" fmla="*/ 5516 w 6261"/>
                <a:gd name="T9" fmla="*/ 301 h 1980"/>
                <a:gd name="T10" fmla="*/ 6029 w 6261"/>
                <a:gd name="T11" fmla="*/ 333 h 1980"/>
                <a:gd name="T12" fmla="*/ 5898 w 6261"/>
                <a:gd name="T13" fmla="*/ 310 h 1980"/>
                <a:gd name="T14" fmla="*/ 5412 w 6261"/>
                <a:gd name="T15" fmla="*/ 307 h 1980"/>
                <a:gd name="T16" fmla="*/ 749 w 6261"/>
                <a:gd name="T17" fmla="*/ 899 h 1980"/>
                <a:gd name="T18" fmla="*/ 723 w 6261"/>
                <a:gd name="T19" fmla="*/ 14 h 1980"/>
                <a:gd name="T20" fmla="*/ 952 w 6261"/>
                <a:gd name="T21" fmla="*/ 436 h 1980"/>
                <a:gd name="T22" fmla="*/ 606 w 6261"/>
                <a:gd name="T23" fmla="*/ 381 h 1980"/>
                <a:gd name="T24" fmla="*/ 722 w 6261"/>
                <a:gd name="T25" fmla="*/ 207 h 1980"/>
                <a:gd name="T26" fmla="*/ 845 w 6261"/>
                <a:gd name="T27" fmla="*/ 606 h 1980"/>
                <a:gd name="T28" fmla="*/ 606 w 6261"/>
                <a:gd name="T29" fmla="*/ 705 h 1980"/>
                <a:gd name="T30" fmla="*/ 1754 w 6261"/>
                <a:gd name="T31" fmla="*/ 912 h 1980"/>
                <a:gd name="T32" fmla="*/ 2242 w 6261"/>
                <a:gd name="T33" fmla="*/ 452 h 1980"/>
                <a:gd name="T34" fmla="*/ 1942 w 6261"/>
                <a:gd name="T35" fmla="*/ 453 h 1980"/>
                <a:gd name="T36" fmla="*/ 1754 w 6261"/>
                <a:gd name="T37" fmla="*/ 692 h 1980"/>
                <a:gd name="T38" fmla="*/ 2696 w 6261"/>
                <a:gd name="T39" fmla="*/ 523 h 1980"/>
                <a:gd name="T40" fmla="*/ 2404 w 6261"/>
                <a:gd name="T41" fmla="*/ 541 h 1980"/>
                <a:gd name="T42" fmla="*/ 3249 w 6261"/>
                <a:gd name="T43" fmla="*/ 14 h 1980"/>
                <a:gd name="T44" fmla="*/ 4402 w 6261"/>
                <a:gd name="T45" fmla="*/ 541 h 1980"/>
                <a:gd name="T46" fmla="*/ 4008 w 6261"/>
                <a:gd name="T47" fmla="*/ 14 h 1980"/>
                <a:gd name="T48" fmla="*/ 3752 w 6261"/>
                <a:gd name="T49" fmla="*/ 14 h 1980"/>
                <a:gd name="T50" fmla="*/ 3982 w 6261"/>
                <a:gd name="T51" fmla="*/ 899 h 1980"/>
                <a:gd name="T52" fmla="*/ 4223 w 6261"/>
                <a:gd name="T53" fmla="*/ 899 h 1980"/>
                <a:gd name="T54" fmla="*/ 4523 w 6261"/>
                <a:gd name="T55" fmla="*/ 14 h 1980"/>
                <a:gd name="T56" fmla="*/ 261 w 6261"/>
                <a:gd name="T57" fmla="*/ 1271 h 1980"/>
                <a:gd name="T58" fmla="*/ 362 w 6261"/>
                <a:gd name="T59" fmla="*/ 1271 h 1980"/>
                <a:gd name="T60" fmla="*/ 0 w 6261"/>
                <a:gd name="T61" fmla="*/ 1181 h 1980"/>
                <a:gd name="T62" fmla="*/ 1257 w 6261"/>
                <a:gd name="T63" fmla="*/ 1610 h 1980"/>
                <a:gd name="T64" fmla="*/ 916 w 6261"/>
                <a:gd name="T65" fmla="*/ 1272 h 1980"/>
                <a:gd name="T66" fmla="*/ 816 w 6261"/>
                <a:gd name="T67" fmla="*/ 1181 h 1980"/>
                <a:gd name="T68" fmla="*/ 1348 w 6261"/>
                <a:gd name="T69" fmla="*/ 1877 h 1980"/>
                <a:gd name="T70" fmla="*/ 2158 w 6261"/>
                <a:gd name="T71" fmla="*/ 1677 h 1980"/>
                <a:gd name="T72" fmla="*/ 1902 w 6261"/>
                <a:gd name="T73" fmla="*/ 1260 h 1980"/>
                <a:gd name="T74" fmla="*/ 2246 w 6261"/>
                <a:gd name="T75" fmla="*/ 1504 h 1980"/>
                <a:gd name="T76" fmla="*/ 1506 w 6261"/>
                <a:gd name="T77" fmla="*/ 1576 h 1980"/>
                <a:gd name="T78" fmla="*/ 2251 w 6261"/>
                <a:gd name="T79" fmla="*/ 1662 h 1980"/>
                <a:gd name="T80" fmla="*/ 3080 w 6261"/>
                <a:gd name="T81" fmla="*/ 1516 h 1980"/>
                <a:gd name="T82" fmla="*/ 2496 w 6261"/>
                <a:gd name="T83" fmla="*/ 1181 h 1980"/>
                <a:gd name="T84" fmla="*/ 2597 w 6261"/>
                <a:gd name="T85" fmla="*/ 1600 h 1980"/>
                <a:gd name="T86" fmla="*/ 3181 w 6261"/>
                <a:gd name="T87" fmla="*/ 1968 h 1980"/>
                <a:gd name="T88" fmla="*/ 3080 w 6261"/>
                <a:gd name="T89" fmla="*/ 1516 h 1980"/>
                <a:gd name="T90" fmla="*/ 3629 w 6261"/>
                <a:gd name="T91" fmla="*/ 1181 h 1980"/>
                <a:gd name="T92" fmla="*/ 3563 w 6261"/>
                <a:gd name="T93" fmla="*/ 1968 h 1980"/>
                <a:gd name="T94" fmla="*/ 4036 w 6261"/>
                <a:gd name="T95" fmla="*/ 1968 h 1980"/>
                <a:gd name="T96" fmla="*/ 4058 w 6261"/>
                <a:gd name="T97" fmla="*/ 1181 h 1980"/>
                <a:gd name="T98" fmla="*/ 4546 w 6261"/>
                <a:gd name="T99" fmla="*/ 1968 h 1980"/>
                <a:gd name="T100" fmla="*/ 4446 w 6261"/>
                <a:gd name="T101" fmla="*/ 1968 h 1980"/>
                <a:gd name="T102" fmla="*/ 5250 w 6261"/>
                <a:gd name="T103" fmla="*/ 1535 h 1980"/>
                <a:gd name="T104" fmla="*/ 5330 w 6261"/>
                <a:gd name="T105" fmla="*/ 1272 h 1980"/>
                <a:gd name="T106" fmla="*/ 4808 w 6261"/>
                <a:gd name="T107" fmla="*/ 1968 h 1980"/>
                <a:gd name="T108" fmla="*/ 4909 w 6261"/>
                <a:gd name="T109" fmla="*/ 1877 h 1980"/>
                <a:gd name="T110" fmla="*/ 6241 w 6261"/>
                <a:gd name="T111" fmla="*/ 1181 h 1980"/>
                <a:gd name="T112" fmla="*/ 5629 w 6261"/>
                <a:gd name="T113" fmla="*/ 1654 h 1980"/>
                <a:gd name="T114" fmla="*/ 5528 w 6261"/>
                <a:gd name="T115" fmla="*/ 1968 h 1980"/>
                <a:gd name="T116" fmla="*/ 5797 w 6261"/>
                <a:gd name="T117" fmla="*/ 1612 h 1980"/>
                <a:gd name="T118" fmla="*/ 5871 w 6261"/>
                <a:gd name="T119" fmla="*/ 1545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1" h="1980">
                  <a:moveTo>
                    <a:pt x="5651" y="710"/>
                  </a:moveTo>
                  <a:cubicBezTo>
                    <a:pt x="5428" y="934"/>
                    <a:pt x="5428" y="934"/>
                    <a:pt x="5428" y="934"/>
                  </a:cubicBezTo>
                  <a:cubicBezTo>
                    <a:pt x="5106" y="613"/>
                    <a:pt x="5106" y="613"/>
                    <a:pt x="5106" y="613"/>
                  </a:cubicBezTo>
                  <a:cubicBezTo>
                    <a:pt x="5326" y="394"/>
                    <a:pt x="5326" y="394"/>
                    <a:pt x="5326" y="394"/>
                  </a:cubicBezTo>
                  <a:cubicBezTo>
                    <a:pt x="5375" y="442"/>
                    <a:pt x="5375" y="442"/>
                    <a:pt x="5375" y="442"/>
                  </a:cubicBezTo>
                  <a:cubicBezTo>
                    <a:pt x="5214" y="603"/>
                    <a:pt x="5214" y="603"/>
                    <a:pt x="5214" y="603"/>
                  </a:cubicBezTo>
                  <a:cubicBezTo>
                    <a:pt x="5306" y="695"/>
                    <a:pt x="5306" y="695"/>
                    <a:pt x="5306" y="695"/>
                  </a:cubicBezTo>
                  <a:cubicBezTo>
                    <a:pt x="5433" y="567"/>
                    <a:pt x="5433" y="567"/>
                    <a:pt x="5433" y="567"/>
                  </a:cubicBezTo>
                  <a:cubicBezTo>
                    <a:pt x="5471" y="605"/>
                    <a:pt x="5471" y="605"/>
                    <a:pt x="5471" y="605"/>
                  </a:cubicBezTo>
                  <a:cubicBezTo>
                    <a:pt x="5344" y="733"/>
                    <a:pt x="5344" y="733"/>
                    <a:pt x="5344" y="733"/>
                  </a:cubicBezTo>
                  <a:cubicBezTo>
                    <a:pt x="5437" y="827"/>
                    <a:pt x="5437" y="827"/>
                    <a:pt x="5437" y="827"/>
                  </a:cubicBezTo>
                  <a:cubicBezTo>
                    <a:pt x="5603" y="661"/>
                    <a:pt x="5603" y="661"/>
                    <a:pt x="5603" y="661"/>
                  </a:cubicBezTo>
                  <a:lnTo>
                    <a:pt x="5651" y="710"/>
                  </a:lnTo>
                  <a:close/>
                  <a:moveTo>
                    <a:pt x="5789" y="573"/>
                  </a:moveTo>
                  <a:cubicBezTo>
                    <a:pt x="5516" y="301"/>
                    <a:pt x="5516" y="301"/>
                    <a:pt x="5516" y="301"/>
                  </a:cubicBezTo>
                  <a:cubicBezTo>
                    <a:pt x="5516" y="301"/>
                    <a:pt x="5516" y="301"/>
                    <a:pt x="5516" y="301"/>
                  </a:cubicBezTo>
                  <a:cubicBezTo>
                    <a:pt x="5960" y="402"/>
                    <a:pt x="5960" y="402"/>
                    <a:pt x="5960" y="402"/>
                  </a:cubicBezTo>
                  <a:cubicBezTo>
                    <a:pt x="6029" y="333"/>
                    <a:pt x="6029" y="333"/>
                    <a:pt x="6029" y="333"/>
                  </a:cubicBezTo>
                  <a:cubicBezTo>
                    <a:pt x="5708" y="12"/>
                    <a:pt x="5708" y="12"/>
                    <a:pt x="5708" y="12"/>
                  </a:cubicBezTo>
                  <a:cubicBezTo>
                    <a:pt x="5653" y="67"/>
                    <a:pt x="5653" y="67"/>
                    <a:pt x="5653" y="67"/>
                  </a:cubicBezTo>
                  <a:cubicBezTo>
                    <a:pt x="5898" y="310"/>
                    <a:pt x="5898" y="310"/>
                    <a:pt x="5898" y="310"/>
                  </a:cubicBezTo>
                  <a:cubicBezTo>
                    <a:pt x="5897" y="311"/>
                    <a:pt x="5897" y="311"/>
                    <a:pt x="5897" y="311"/>
                  </a:cubicBezTo>
                  <a:cubicBezTo>
                    <a:pt x="5500" y="219"/>
                    <a:pt x="5500" y="219"/>
                    <a:pt x="5500" y="219"/>
                  </a:cubicBezTo>
                  <a:cubicBezTo>
                    <a:pt x="5412" y="307"/>
                    <a:pt x="5412" y="307"/>
                    <a:pt x="5412" y="307"/>
                  </a:cubicBezTo>
                  <a:cubicBezTo>
                    <a:pt x="5733" y="628"/>
                    <a:pt x="5733" y="628"/>
                    <a:pt x="5733" y="628"/>
                  </a:cubicBezTo>
                  <a:lnTo>
                    <a:pt x="5789" y="573"/>
                  </a:lnTo>
                  <a:close/>
                  <a:moveTo>
                    <a:pt x="749" y="899"/>
                  </a:moveTo>
                  <a:cubicBezTo>
                    <a:pt x="317" y="899"/>
                    <a:pt x="317" y="899"/>
                    <a:pt x="317" y="899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723" y="14"/>
                    <a:pt x="723" y="14"/>
                    <a:pt x="723" y="14"/>
                  </a:cubicBezTo>
                  <a:cubicBezTo>
                    <a:pt x="987" y="14"/>
                    <a:pt x="1085" y="112"/>
                    <a:pt x="1085" y="245"/>
                  </a:cubicBezTo>
                  <a:cubicBezTo>
                    <a:pt x="1085" y="335"/>
                    <a:pt x="1046" y="410"/>
                    <a:pt x="952" y="435"/>
                  </a:cubicBezTo>
                  <a:cubicBezTo>
                    <a:pt x="952" y="436"/>
                    <a:pt x="952" y="436"/>
                    <a:pt x="952" y="436"/>
                  </a:cubicBezTo>
                  <a:cubicBezTo>
                    <a:pt x="1065" y="458"/>
                    <a:pt x="1119" y="538"/>
                    <a:pt x="1119" y="638"/>
                  </a:cubicBezTo>
                  <a:cubicBezTo>
                    <a:pt x="1119" y="797"/>
                    <a:pt x="1022" y="899"/>
                    <a:pt x="749" y="899"/>
                  </a:cubicBezTo>
                  <a:close/>
                  <a:moveTo>
                    <a:pt x="606" y="381"/>
                  </a:moveTo>
                  <a:cubicBezTo>
                    <a:pt x="733" y="381"/>
                    <a:pt x="733" y="381"/>
                    <a:pt x="733" y="381"/>
                  </a:cubicBezTo>
                  <a:cubicBezTo>
                    <a:pt x="797" y="381"/>
                    <a:pt x="834" y="354"/>
                    <a:pt x="834" y="296"/>
                  </a:cubicBezTo>
                  <a:cubicBezTo>
                    <a:pt x="834" y="238"/>
                    <a:pt x="797" y="207"/>
                    <a:pt x="722" y="207"/>
                  </a:cubicBezTo>
                  <a:cubicBezTo>
                    <a:pt x="606" y="207"/>
                    <a:pt x="606" y="207"/>
                    <a:pt x="606" y="207"/>
                  </a:cubicBezTo>
                  <a:lnTo>
                    <a:pt x="606" y="381"/>
                  </a:lnTo>
                  <a:close/>
                  <a:moveTo>
                    <a:pt x="845" y="606"/>
                  </a:moveTo>
                  <a:cubicBezTo>
                    <a:pt x="845" y="553"/>
                    <a:pt x="808" y="519"/>
                    <a:pt x="738" y="519"/>
                  </a:cubicBezTo>
                  <a:cubicBezTo>
                    <a:pt x="606" y="519"/>
                    <a:pt x="606" y="519"/>
                    <a:pt x="606" y="519"/>
                  </a:cubicBezTo>
                  <a:cubicBezTo>
                    <a:pt x="606" y="705"/>
                    <a:pt x="606" y="705"/>
                    <a:pt x="606" y="705"/>
                  </a:cubicBezTo>
                  <a:cubicBezTo>
                    <a:pt x="742" y="705"/>
                    <a:pt x="742" y="705"/>
                    <a:pt x="742" y="705"/>
                  </a:cubicBezTo>
                  <a:cubicBezTo>
                    <a:pt x="808" y="705"/>
                    <a:pt x="845" y="669"/>
                    <a:pt x="845" y="606"/>
                  </a:cubicBezTo>
                  <a:close/>
                  <a:moveTo>
                    <a:pt x="1754" y="912"/>
                  </a:moveTo>
                  <a:cubicBezTo>
                    <a:pt x="1458" y="912"/>
                    <a:pt x="1266" y="743"/>
                    <a:pt x="1266" y="452"/>
                  </a:cubicBezTo>
                  <a:cubicBezTo>
                    <a:pt x="1266" y="172"/>
                    <a:pt x="1458" y="0"/>
                    <a:pt x="1754" y="0"/>
                  </a:cubicBezTo>
                  <a:cubicBezTo>
                    <a:pt x="2050" y="0"/>
                    <a:pt x="2242" y="172"/>
                    <a:pt x="2242" y="452"/>
                  </a:cubicBezTo>
                  <a:cubicBezTo>
                    <a:pt x="2242" y="737"/>
                    <a:pt x="2054" y="912"/>
                    <a:pt x="1754" y="912"/>
                  </a:cubicBezTo>
                  <a:close/>
                  <a:moveTo>
                    <a:pt x="1754" y="692"/>
                  </a:moveTo>
                  <a:cubicBezTo>
                    <a:pt x="1860" y="692"/>
                    <a:pt x="1942" y="614"/>
                    <a:pt x="1942" y="453"/>
                  </a:cubicBezTo>
                  <a:cubicBezTo>
                    <a:pt x="1942" y="299"/>
                    <a:pt x="1860" y="221"/>
                    <a:pt x="1754" y="221"/>
                  </a:cubicBezTo>
                  <a:cubicBezTo>
                    <a:pt x="1648" y="221"/>
                    <a:pt x="1566" y="299"/>
                    <a:pt x="1566" y="453"/>
                  </a:cubicBezTo>
                  <a:cubicBezTo>
                    <a:pt x="1566" y="614"/>
                    <a:pt x="1648" y="692"/>
                    <a:pt x="1754" y="692"/>
                  </a:cubicBezTo>
                  <a:close/>
                  <a:moveTo>
                    <a:pt x="3008" y="523"/>
                  </a:moveTo>
                  <a:cubicBezTo>
                    <a:pt x="3008" y="628"/>
                    <a:pt x="2945" y="674"/>
                    <a:pt x="2852" y="674"/>
                  </a:cubicBezTo>
                  <a:cubicBezTo>
                    <a:pt x="2759" y="674"/>
                    <a:pt x="2696" y="628"/>
                    <a:pt x="2696" y="523"/>
                  </a:cubicBezTo>
                  <a:cubicBezTo>
                    <a:pt x="2696" y="14"/>
                    <a:pt x="2696" y="14"/>
                    <a:pt x="2696" y="14"/>
                  </a:cubicBezTo>
                  <a:cubicBezTo>
                    <a:pt x="2404" y="14"/>
                    <a:pt x="2404" y="14"/>
                    <a:pt x="2404" y="14"/>
                  </a:cubicBezTo>
                  <a:cubicBezTo>
                    <a:pt x="2404" y="541"/>
                    <a:pt x="2404" y="541"/>
                    <a:pt x="2404" y="541"/>
                  </a:cubicBezTo>
                  <a:cubicBezTo>
                    <a:pt x="2404" y="790"/>
                    <a:pt x="2567" y="912"/>
                    <a:pt x="2828" y="912"/>
                  </a:cubicBezTo>
                  <a:cubicBezTo>
                    <a:pt x="3089" y="912"/>
                    <a:pt x="3249" y="790"/>
                    <a:pt x="3249" y="541"/>
                  </a:cubicBezTo>
                  <a:cubicBezTo>
                    <a:pt x="3249" y="14"/>
                    <a:pt x="3249" y="14"/>
                    <a:pt x="3249" y="14"/>
                  </a:cubicBezTo>
                  <a:cubicBezTo>
                    <a:pt x="3008" y="14"/>
                    <a:pt x="3008" y="14"/>
                    <a:pt x="3008" y="14"/>
                  </a:cubicBezTo>
                  <a:lnTo>
                    <a:pt x="3008" y="523"/>
                  </a:lnTo>
                  <a:close/>
                  <a:moveTo>
                    <a:pt x="4402" y="541"/>
                  </a:moveTo>
                  <a:cubicBezTo>
                    <a:pt x="4397" y="541"/>
                    <a:pt x="4397" y="541"/>
                    <a:pt x="4397" y="541"/>
                  </a:cubicBezTo>
                  <a:cubicBezTo>
                    <a:pt x="4271" y="14"/>
                    <a:pt x="4271" y="14"/>
                    <a:pt x="4271" y="14"/>
                  </a:cubicBezTo>
                  <a:cubicBezTo>
                    <a:pt x="4008" y="14"/>
                    <a:pt x="4008" y="14"/>
                    <a:pt x="4008" y="14"/>
                  </a:cubicBezTo>
                  <a:cubicBezTo>
                    <a:pt x="3881" y="541"/>
                    <a:pt x="3881" y="541"/>
                    <a:pt x="3881" y="541"/>
                  </a:cubicBezTo>
                  <a:cubicBezTo>
                    <a:pt x="3876" y="541"/>
                    <a:pt x="3876" y="541"/>
                    <a:pt x="3876" y="541"/>
                  </a:cubicBezTo>
                  <a:cubicBezTo>
                    <a:pt x="3752" y="14"/>
                    <a:pt x="3752" y="14"/>
                    <a:pt x="3752" y="14"/>
                  </a:cubicBezTo>
                  <a:cubicBezTo>
                    <a:pt x="3426" y="14"/>
                    <a:pt x="3426" y="14"/>
                    <a:pt x="3426" y="14"/>
                  </a:cubicBezTo>
                  <a:cubicBezTo>
                    <a:pt x="3675" y="899"/>
                    <a:pt x="3675" y="899"/>
                    <a:pt x="3675" y="899"/>
                  </a:cubicBezTo>
                  <a:cubicBezTo>
                    <a:pt x="3982" y="899"/>
                    <a:pt x="3982" y="899"/>
                    <a:pt x="3982" y="899"/>
                  </a:cubicBezTo>
                  <a:cubicBezTo>
                    <a:pt x="4103" y="410"/>
                    <a:pt x="4103" y="410"/>
                    <a:pt x="4103" y="410"/>
                  </a:cubicBezTo>
                  <a:cubicBezTo>
                    <a:pt x="4107" y="410"/>
                    <a:pt x="4107" y="410"/>
                    <a:pt x="4107" y="410"/>
                  </a:cubicBezTo>
                  <a:cubicBezTo>
                    <a:pt x="4223" y="899"/>
                    <a:pt x="4223" y="899"/>
                    <a:pt x="4223" y="899"/>
                  </a:cubicBezTo>
                  <a:cubicBezTo>
                    <a:pt x="4543" y="899"/>
                    <a:pt x="4543" y="899"/>
                    <a:pt x="4543" y="899"/>
                  </a:cubicBezTo>
                  <a:cubicBezTo>
                    <a:pt x="4794" y="14"/>
                    <a:pt x="4794" y="14"/>
                    <a:pt x="4794" y="14"/>
                  </a:cubicBezTo>
                  <a:cubicBezTo>
                    <a:pt x="4523" y="14"/>
                    <a:pt x="4523" y="14"/>
                    <a:pt x="4523" y="14"/>
                  </a:cubicBezTo>
                  <a:lnTo>
                    <a:pt x="4402" y="541"/>
                  </a:lnTo>
                  <a:close/>
                  <a:moveTo>
                    <a:pt x="0" y="1271"/>
                  </a:moveTo>
                  <a:cubicBezTo>
                    <a:pt x="261" y="1271"/>
                    <a:pt x="261" y="1271"/>
                    <a:pt x="261" y="1271"/>
                  </a:cubicBezTo>
                  <a:cubicBezTo>
                    <a:pt x="261" y="1968"/>
                    <a:pt x="261" y="1968"/>
                    <a:pt x="261" y="1968"/>
                  </a:cubicBezTo>
                  <a:cubicBezTo>
                    <a:pt x="362" y="1968"/>
                    <a:pt x="362" y="1968"/>
                    <a:pt x="362" y="1968"/>
                  </a:cubicBezTo>
                  <a:cubicBezTo>
                    <a:pt x="362" y="1271"/>
                    <a:pt x="362" y="1271"/>
                    <a:pt x="362" y="1271"/>
                  </a:cubicBezTo>
                  <a:cubicBezTo>
                    <a:pt x="622" y="1271"/>
                    <a:pt x="622" y="1271"/>
                    <a:pt x="622" y="1271"/>
                  </a:cubicBezTo>
                  <a:cubicBezTo>
                    <a:pt x="622" y="1181"/>
                    <a:pt x="622" y="1181"/>
                    <a:pt x="622" y="1181"/>
                  </a:cubicBezTo>
                  <a:cubicBezTo>
                    <a:pt x="0" y="1181"/>
                    <a:pt x="0" y="1181"/>
                    <a:pt x="0" y="1181"/>
                  </a:cubicBezTo>
                  <a:lnTo>
                    <a:pt x="0" y="1271"/>
                  </a:lnTo>
                  <a:close/>
                  <a:moveTo>
                    <a:pt x="916" y="1610"/>
                  </a:moveTo>
                  <a:cubicBezTo>
                    <a:pt x="1257" y="1610"/>
                    <a:pt x="1257" y="1610"/>
                    <a:pt x="1257" y="1610"/>
                  </a:cubicBezTo>
                  <a:cubicBezTo>
                    <a:pt x="1257" y="1535"/>
                    <a:pt x="1257" y="1535"/>
                    <a:pt x="1257" y="1535"/>
                  </a:cubicBezTo>
                  <a:cubicBezTo>
                    <a:pt x="916" y="1535"/>
                    <a:pt x="916" y="1535"/>
                    <a:pt x="916" y="1535"/>
                  </a:cubicBezTo>
                  <a:cubicBezTo>
                    <a:pt x="916" y="1272"/>
                    <a:pt x="916" y="1272"/>
                    <a:pt x="916" y="1272"/>
                  </a:cubicBezTo>
                  <a:cubicBezTo>
                    <a:pt x="1337" y="1272"/>
                    <a:pt x="1337" y="1272"/>
                    <a:pt x="1337" y="1272"/>
                  </a:cubicBezTo>
                  <a:cubicBezTo>
                    <a:pt x="1337" y="1181"/>
                    <a:pt x="1337" y="1181"/>
                    <a:pt x="1337" y="1181"/>
                  </a:cubicBezTo>
                  <a:cubicBezTo>
                    <a:pt x="816" y="1181"/>
                    <a:pt x="816" y="1181"/>
                    <a:pt x="816" y="1181"/>
                  </a:cubicBezTo>
                  <a:cubicBezTo>
                    <a:pt x="816" y="1968"/>
                    <a:pt x="816" y="1968"/>
                    <a:pt x="816" y="1968"/>
                  </a:cubicBezTo>
                  <a:cubicBezTo>
                    <a:pt x="1348" y="1968"/>
                    <a:pt x="1348" y="1968"/>
                    <a:pt x="1348" y="1968"/>
                  </a:cubicBezTo>
                  <a:cubicBezTo>
                    <a:pt x="1348" y="1877"/>
                    <a:pt x="1348" y="1877"/>
                    <a:pt x="1348" y="1877"/>
                  </a:cubicBezTo>
                  <a:cubicBezTo>
                    <a:pt x="916" y="1877"/>
                    <a:pt x="916" y="1877"/>
                    <a:pt x="916" y="1877"/>
                  </a:cubicBezTo>
                  <a:lnTo>
                    <a:pt x="916" y="1610"/>
                  </a:lnTo>
                  <a:close/>
                  <a:moveTo>
                    <a:pt x="2158" y="1677"/>
                  </a:moveTo>
                  <a:cubicBezTo>
                    <a:pt x="2158" y="1802"/>
                    <a:pt x="2047" y="1889"/>
                    <a:pt x="1902" y="1889"/>
                  </a:cubicBezTo>
                  <a:cubicBezTo>
                    <a:pt x="1737" y="1889"/>
                    <a:pt x="1607" y="1767"/>
                    <a:pt x="1607" y="1576"/>
                  </a:cubicBezTo>
                  <a:cubicBezTo>
                    <a:pt x="1607" y="1384"/>
                    <a:pt x="1731" y="1260"/>
                    <a:pt x="1902" y="1260"/>
                  </a:cubicBezTo>
                  <a:cubicBezTo>
                    <a:pt x="2046" y="1260"/>
                    <a:pt x="2154" y="1350"/>
                    <a:pt x="2154" y="1483"/>
                  </a:cubicBezTo>
                  <a:cubicBezTo>
                    <a:pt x="2154" y="1504"/>
                    <a:pt x="2154" y="1504"/>
                    <a:pt x="2154" y="1504"/>
                  </a:cubicBezTo>
                  <a:cubicBezTo>
                    <a:pt x="2246" y="1504"/>
                    <a:pt x="2246" y="1504"/>
                    <a:pt x="2246" y="1504"/>
                  </a:cubicBezTo>
                  <a:cubicBezTo>
                    <a:pt x="2248" y="1489"/>
                    <a:pt x="2248" y="1478"/>
                    <a:pt x="2248" y="1476"/>
                  </a:cubicBezTo>
                  <a:cubicBezTo>
                    <a:pt x="2248" y="1294"/>
                    <a:pt x="2102" y="1169"/>
                    <a:pt x="1902" y="1169"/>
                  </a:cubicBezTo>
                  <a:cubicBezTo>
                    <a:pt x="1669" y="1169"/>
                    <a:pt x="1506" y="1328"/>
                    <a:pt x="1506" y="1576"/>
                  </a:cubicBezTo>
                  <a:cubicBezTo>
                    <a:pt x="1506" y="1822"/>
                    <a:pt x="1674" y="1980"/>
                    <a:pt x="1902" y="1980"/>
                  </a:cubicBezTo>
                  <a:cubicBezTo>
                    <a:pt x="2103" y="1980"/>
                    <a:pt x="2251" y="1858"/>
                    <a:pt x="2251" y="1681"/>
                  </a:cubicBezTo>
                  <a:cubicBezTo>
                    <a:pt x="2251" y="1662"/>
                    <a:pt x="2251" y="1662"/>
                    <a:pt x="2251" y="1662"/>
                  </a:cubicBezTo>
                  <a:cubicBezTo>
                    <a:pt x="2158" y="1662"/>
                    <a:pt x="2158" y="1662"/>
                    <a:pt x="2158" y="1662"/>
                  </a:cubicBezTo>
                  <a:lnTo>
                    <a:pt x="2158" y="1677"/>
                  </a:lnTo>
                  <a:close/>
                  <a:moveTo>
                    <a:pt x="3080" y="1516"/>
                  </a:moveTo>
                  <a:cubicBezTo>
                    <a:pt x="2597" y="1516"/>
                    <a:pt x="2597" y="1516"/>
                    <a:pt x="2597" y="1516"/>
                  </a:cubicBezTo>
                  <a:cubicBezTo>
                    <a:pt x="2597" y="1181"/>
                    <a:pt x="2597" y="1181"/>
                    <a:pt x="2597" y="1181"/>
                  </a:cubicBezTo>
                  <a:cubicBezTo>
                    <a:pt x="2496" y="1181"/>
                    <a:pt x="2496" y="1181"/>
                    <a:pt x="2496" y="1181"/>
                  </a:cubicBezTo>
                  <a:cubicBezTo>
                    <a:pt x="2496" y="1968"/>
                    <a:pt x="2496" y="1968"/>
                    <a:pt x="2496" y="1968"/>
                  </a:cubicBezTo>
                  <a:cubicBezTo>
                    <a:pt x="2597" y="1968"/>
                    <a:pt x="2597" y="1968"/>
                    <a:pt x="2597" y="1968"/>
                  </a:cubicBezTo>
                  <a:cubicBezTo>
                    <a:pt x="2597" y="1600"/>
                    <a:pt x="2597" y="1600"/>
                    <a:pt x="2597" y="1600"/>
                  </a:cubicBezTo>
                  <a:cubicBezTo>
                    <a:pt x="3080" y="1600"/>
                    <a:pt x="3080" y="1600"/>
                    <a:pt x="3080" y="1600"/>
                  </a:cubicBezTo>
                  <a:cubicBezTo>
                    <a:pt x="3080" y="1968"/>
                    <a:pt x="3080" y="1968"/>
                    <a:pt x="3080" y="1968"/>
                  </a:cubicBezTo>
                  <a:cubicBezTo>
                    <a:pt x="3181" y="1968"/>
                    <a:pt x="3181" y="1968"/>
                    <a:pt x="3181" y="1968"/>
                  </a:cubicBezTo>
                  <a:cubicBezTo>
                    <a:pt x="3181" y="1181"/>
                    <a:pt x="3181" y="1181"/>
                    <a:pt x="3181" y="1181"/>
                  </a:cubicBezTo>
                  <a:cubicBezTo>
                    <a:pt x="3080" y="1181"/>
                    <a:pt x="3080" y="1181"/>
                    <a:pt x="3080" y="1181"/>
                  </a:cubicBezTo>
                  <a:lnTo>
                    <a:pt x="3080" y="1516"/>
                  </a:lnTo>
                  <a:close/>
                  <a:moveTo>
                    <a:pt x="4058" y="1834"/>
                  </a:moveTo>
                  <a:cubicBezTo>
                    <a:pt x="4056" y="1834"/>
                    <a:pt x="4056" y="1834"/>
                    <a:pt x="4056" y="1834"/>
                  </a:cubicBezTo>
                  <a:cubicBezTo>
                    <a:pt x="3629" y="1181"/>
                    <a:pt x="3629" y="1181"/>
                    <a:pt x="3629" y="1181"/>
                  </a:cubicBezTo>
                  <a:cubicBezTo>
                    <a:pt x="3468" y="1181"/>
                    <a:pt x="3468" y="1181"/>
                    <a:pt x="3468" y="1181"/>
                  </a:cubicBezTo>
                  <a:cubicBezTo>
                    <a:pt x="3468" y="1968"/>
                    <a:pt x="3468" y="1968"/>
                    <a:pt x="3468" y="1968"/>
                  </a:cubicBezTo>
                  <a:cubicBezTo>
                    <a:pt x="3563" y="1968"/>
                    <a:pt x="3563" y="1968"/>
                    <a:pt x="3563" y="1968"/>
                  </a:cubicBezTo>
                  <a:cubicBezTo>
                    <a:pt x="3563" y="1254"/>
                    <a:pt x="3563" y="1254"/>
                    <a:pt x="3563" y="1254"/>
                  </a:cubicBezTo>
                  <a:cubicBezTo>
                    <a:pt x="3566" y="1254"/>
                    <a:pt x="3566" y="1254"/>
                    <a:pt x="3566" y="1254"/>
                  </a:cubicBezTo>
                  <a:cubicBezTo>
                    <a:pt x="4036" y="1968"/>
                    <a:pt x="4036" y="1968"/>
                    <a:pt x="4036" y="1968"/>
                  </a:cubicBezTo>
                  <a:cubicBezTo>
                    <a:pt x="4154" y="1968"/>
                    <a:pt x="4154" y="1968"/>
                    <a:pt x="4154" y="1968"/>
                  </a:cubicBezTo>
                  <a:cubicBezTo>
                    <a:pt x="4154" y="1181"/>
                    <a:pt x="4154" y="1181"/>
                    <a:pt x="4154" y="1181"/>
                  </a:cubicBezTo>
                  <a:cubicBezTo>
                    <a:pt x="4058" y="1181"/>
                    <a:pt x="4058" y="1181"/>
                    <a:pt x="4058" y="1181"/>
                  </a:cubicBezTo>
                  <a:lnTo>
                    <a:pt x="4058" y="1834"/>
                  </a:lnTo>
                  <a:close/>
                  <a:moveTo>
                    <a:pt x="4446" y="1968"/>
                  </a:moveTo>
                  <a:cubicBezTo>
                    <a:pt x="4546" y="1968"/>
                    <a:pt x="4546" y="1968"/>
                    <a:pt x="4546" y="1968"/>
                  </a:cubicBezTo>
                  <a:cubicBezTo>
                    <a:pt x="4546" y="1181"/>
                    <a:pt x="4546" y="1181"/>
                    <a:pt x="4546" y="1181"/>
                  </a:cubicBezTo>
                  <a:cubicBezTo>
                    <a:pt x="4446" y="1181"/>
                    <a:pt x="4446" y="1181"/>
                    <a:pt x="4446" y="1181"/>
                  </a:cubicBezTo>
                  <a:lnTo>
                    <a:pt x="4446" y="1968"/>
                  </a:lnTo>
                  <a:close/>
                  <a:moveTo>
                    <a:pt x="4909" y="1610"/>
                  </a:moveTo>
                  <a:cubicBezTo>
                    <a:pt x="5250" y="1610"/>
                    <a:pt x="5250" y="1610"/>
                    <a:pt x="5250" y="1610"/>
                  </a:cubicBezTo>
                  <a:cubicBezTo>
                    <a:pt x="5250" y="1535"/>
                    <a:pt x="5250" y="1535"/>
                    <a:pt x="5250" y="1535"/>
                  </a:cubicBezTo>
                  <a:cubicBezTo>
                    <a:pt x="4909" y="1535"/>
                    <a:pt x="4909" y="1535"/>
                    <a:pt x="4909" y="1535"/>
                  </a:cubicBezTo>
                  <a:cubicBezTo>
                    <a:pt x="4909" y="1272"/>
                    <a:pt x="4909" y="1272"/>
                    <a:pt x="4909" y="1272"/>
                  </a:cubicBezTo>
                  <a:cubicBezTo>
                    <a:pt x="5330" y="1272"/>
                    <a:pt x="5330" y="1272"/>
                    <a:pt x="5330" y="1272"/>
                  </a:cubicBezTo>
                  <a:cubicBezTo>
                    <a:pt x="5330" y="1181"/>
                    <a:pt x="5330" y="1181"/>
                    <a:pt x="5330" y="1181"/>
                  </a:cubicBezTo>
                  <a:cubicBezTo>
                    <a:pt x="4808" y="1181"/>
                    <a:pt x="4808" y="1181"/>
                    <a:pt x="4808" y="1181"/>
                  </a:cubicBezTo>
                  <a:cubicBezTo>
                    <a:pt x="4808" y="1968"/>
                    <a:pt x="4808" y="1968"/>
                    <a:pt x="4808" y="1968"/>
                  </a:cubicBezTo>
                  <a:cubicBezTo>
                    <a:pt x="5340" y="1968"/>
                    <a:pt x="5340" y="1968"/>
                    <a:pt x="5340" y="1968"/>
                  </a:cubicBezTo>
                  <a:cubicBezTo>
                    <a:pt x="5340" y="1877"/>
                    <a:pt x="5340" y="1877"/>
                    <a:pt x="5340" y="1877"/>
                  </a:cubicBezTo>
                  <a:cubicBezTo>
                    <a:pt x="4909" y="1877"/>
                    <a:pt x="4909" y="1877"/>
                    <a:pt x="4909" y="1877"/>
                  </a:cubicBezTo>
                  <a:lnTo>
                    <a:pt x="4909" y="1610"/>
                  </a:lnTo>
                  <a:close/>
                  <a:moveTo>
                    <a:pt x="5871" y="1545"/>
                  </a:moveTo>
                  <a:cubicBezTo>
                    <a:pt x="6241" y="1181"/>
                    <a:pt x="6241" y="1181"/>
                    <a:pt x="6241" y="1181"/>
                  </a:cubicBezTo>
                  <a:cubicBezTo>
                    <a:pt x="6108" y="1181"/>
                    <a:pt x="6108" y="1181"/>
                    <a:pt x="6108" y="1181"/>
                  </a:cubicBezTo>
                  <a:cubicBezTo>
                    <a:pt x="5631" y="1654"/>
                    <a:pt x="5631" y="1654"/>
                    <a:pt x="5631" y="1654"/>
                  </a:cubicBezTo>
                  <a:cubicBezTo>
                    <a:pt x="5629" y="1654"/>
                    <a:pt x="5629" y="1654"/>
                    <a:pt x="5629" y="1654"/>
                  </a:cubicBezTo>
                  <a:cubicBezTo>
                    <a:pt x="5629" y="1181"/>
                    <a:pt x="5629" y="1181"/>
                    <a:pt x="5629" y="1181"/>
                  </a:cubicBezTo>
                  <a:cubicBezTo>
                    <a:pt x="5528" y="1181"/>
                    <a:pt x="5528" y="1181"/>
                    <a:pt x="5528" y="1181"/>
                  </a:cubicBezTo>
                  <a:cubicBezTo>
                    <a:pt x="5528" y="1968"/>
                    <a:pt x="5528" y="1968"/>
                    <a:pt x="5528" y="1968"/>
                  </a:cubicBezTo>
                  <a:cubicBezTo>
                    <a:pt x="5629" y="1968"/>
                    <a:pt x="5629" y="1968"/>
                    <a:pt x="5629" y="1968"/>
                  </a:cubicBezTo>
                  <a:cubicBezTo>
                    <a:pt x="5629" y="1770"/>
                    <a:pt x="5629" y="1770"/>
                    <a:pt x="5629" y="1770"/>
                  </a:cubicBezTo>
                  <a:cubicBezTo>
                    <a:pt x="5797" y="1612"/>
                    <a:pt x="5797" y="1612"/>
                    <a:pt x="5797" y="1612"/>
                  </a:cubicBezTo>
                  <a:cubicBezTo>
                    <a:pt x="6123" y="1968"/>
                    <a:pt x="6123" y="1968"/>
                    <a:pt x="6123" y="1968"/>
                  </a:cubicBezTo>
                  <a:cubicBezTo>
                    <a:pt x="6261" y="1968"/>
                    <a:pt x="6261" y="1968"/>
                    <a:pt x="6261" y="1968"/>
                  </a:cubicBezTo>
                  <a:lnTo>
                    <a:pt x="5871" y="154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4CF56CD6-02F3-BBB9-5DF5-7BEFA9A3DD8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67" y="343"/>
              <a:ext cx="391" cy="391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92D9806-D090-B4C5-E656-33A7CB17B67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7" y="343"/>
              <a:ext cx="392" cy="391"/>
            </a:xfrm>
            <a:custGeom>
              <a:avLst/>
              <a:gdLst>
                <a:gd name="T0" fmla="*/ 230 w 392"/>
                <a:gd name="T1" fmla="*/ 178 h 391"/>
                <a:gd name="T2" fmla="*/ 382 w 392"/>
                <a:gd name="T3" fmla="*/ 179 h 391"/>
                <a:gd name="T4" fmla="*/ 365 w 392"/>
                <a:gd name="T5" fmla="*/ 196 h 391"/>
                <a:gd name="T6" fmla="*/ 230 w 392"/>
                <a:gd name="T7" fmla="*/ 196 h 391"/>
                <a:gd name="T8" fmla="*/ 229 w 392"/>
                <a:gd name="T9" fmla="*/ 261 h 391"/>
                <a:gd name="T10" fmla="*/ 267 w 392"/>
                <a:gd name="T11" fmla="*/ 298 h 391"/>
                <a:gd name="T12" fmla="*/ 255 w 392"/>
                <a:gd name="T13" fmla="*/ 311 h 391"/>
                <a:gd name="T14" fmla="*/ 107 w 392"/>
                <a:gd name="T15" fmla="*/ 168 h 391"/>
                <a:gd name="T16" fmla="*/ 119 w 392"/>
                <a:gd name="T17" fmla="*/ 155 h 391"/>
                <a:gd name="T18" fmla="*/ 214 w 392"/>
                <a:gd name="T19" fmla="*/ 247 h 391"/>
                <a:gd name="T20" fmla="*/ 214 w 392"/>
                <a:gd name="T21" fmla="*/ 247 h 391"/>
                <a:gd name="T22" fmla="*/ 214 w 392"/>
                <a:gd name="T23" fmla="*/ 56 h 391"/>
                <a:gd name="T24" fmla="*/ 231 w 392"/>
                <a:gd name="T25" fmla="*/ 39 h 391"/>
                <a:gd name="T26" fmla="*/ 230 w 392"/>
                <a:gd name="T27" fmla="*/ 178 h 391"/>
                <a:gd name="T28" fmla="*/ 89 w 392"/>
                <a:gd name="T29" fmla="*/ 209 h 391"/>
                <a:gd name="T30" fmla="*/ 78 w 392"/>
                <a:gd name="T31" fmla="*/ 198 h 391"/>
                <a:gd name="T32" fmla="*/ 0 w 392"/>
                <a:gd name="T33" fmla="*/ 278 h 391"/>
                <a:gd name="T34" fmla="*/ 0 w 392"/>
                <a:gd name="T35" fmla="*/ 301 h 391"/>
                <a:gd name="T36" fmla="*/ 27 w 392"/>
                <a:gd name="T37" fmla="*/ 273 h 391"/>
                <a:gd name="T38" fmla="*/ 149 w 392"/>
                <a:gd name="T39" fmla="*/ 391 h 391"/>
                <a:gd name="T40" fmla="*/ 175 w 392"/>
                <a:gd name="T41" fmla="*/ 391 h 391"/>
                <a:gd name="T42" fmla="*/ 40 w 392"/>
                <a:gd name="T43" fmla="*/ 260 h 391"/>
                <a:gd name="T44" fmla="*/ 89 w 392"/>
                <a:gd name="T45" fmla="*/ 209 h 391"/>
                <a:gd name="T46" fmla="*/ 294 w 392"/>
                <a:gd name="T47" fmla="*/ 0 h 391"/>
                <a:gd name="T48" fmla="*/ 269 w 392"/>
                <a:gd name="T49" fmla="*/ 0 h 391"/>
                <a:gd name="T50" fmla="*/ 392 w 392"/>
                <a:gd name="T51" fmla="*/ 118 h 391"/>
                <a:gd name="T52" fmla="*/ 392 w 392"/>
                <a:gd name="T53" fmla="*/ 94 h 391"/>
                <a:gd name="T54" fmla="*/ 294 w 392"/>
                <a:gd name="T5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2" h="391">
                  <a:moveTo>
                    <a:pt x="230" y="178"/>
                  </a:moveTo>
                  <a:lnTo>
                    <a:pt x="382" y="179"/>
                  </a:lnTo>
                  <a:lnTo>
                    <a:pt x="365" y="196"/>
                  </a:lnTo>
                  <a:lnTo>
                    <a:pt x="230" y="196"/>
                  </a:lnTo>
                  <a:lnTo>
                    <a:pt x="229" y="261"/>
                  </a:lnTo>
                  <a:lnTo>
                    <a:pt x="267" y="298"/>
                  </a:lnTo>
                  <a:lnTo>
                    <a:pt x="255" y="311"/>
                  </a:lnTo>
                  <a:lnTo>
                    <a:pt x="107" y="168"/>
                  </a:lnTo>
                  <a:lnTo>
                    <a:pt x="119" y="155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56"/>
                  </a:lnTo>
                  <a:lnTo>
                    <a:pt x="231" y="39"/>
                  </a:lnTo>
                  <a:lnTo>
                    <a:pt x="230" y="178"/>
                  </a:lnTo>
                  <a:close/>
                  <a:moveTo>
                    <a:pt x="89" y="209"/>
                  </a:moveTo>
                  <a:lnTo>
                    <a:pt x="78" y="198"/>
                  </a:lnTo>
                  <a:lnTo>
                    <a:pt x="0" y="278"/>
                  </a:lnTo>
                  <a:lnTo>
                    <a:pt x="0" y="301"/>
                  </a:lnTo>
                  <a:lnTo>
                    <a:pt x="27" y="273"/>
                  </a:lnTo>
                  <a:lnTo>
                    <a:pt x="149" y="391"/>
                  </a:lnTo>
                  <a:lnTo>
                    <a:pt x="175" y="391"/>
                  </a:lnTo>
                  <a:lnTo>
                    <a:pt x="40" y="260"/>
                  </a:lnTo>
                  <a:lnTo>
                    <a:pt x="89" y="209"/>
                  </a:lnTo>
                  <a:close/>
                  <a:moveTo>
                    <a:pt x="294" y="0"/>
                  </a:moveTo>
                  <a:lnTo>
                    <a:pt x="269" y="0"/>
                  </a:lnTo>
                  <a:lnTo>
                    <a:pt x="392" y="118"/>
                  </a:lnTo>
                  <a:lnTo>
                    <a:pt x="392" y="9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54387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dia (circulariteit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5570E63-D101-E565-9193-17DDF32B3FF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072337" y="0"/>
            <a:ext cx="7119663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F7907378-2F0C-05DE-7269-013CBDD76617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5421313" y="215900"/>
            <a:ext cx="6770687" cy="6642100"/>
            <a:chOff x="5421313" y="215900"/>
            <a:chExt cx="6770687" cy="6642100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7921ACFF-F243-5955-0BB4-C3DC14A0889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27675" y="215900"/>
              <a:ext cx="6664325" cy="6642100"/>
            </a:xfrm>
            <a:custGeom>
              <a:avLst/>
              <a:gdLst>
                <a:gd name="T0" fmla="*/ 16289 w 20995"/>
                <a:gd name="T1" fmla="*/ 20920 h 20920"/>
                <a:gd name="T2" fmla="*/ 20995 w 20995"/>
                <a:gd name="T3" fmla="*/ 18202 h 20920"/>
                <a:gd name="T4" fmla="*/ 20995 w 20995"/>
                <a:gd name="T5" fmla="*/ 18248 h 20920"/>
                <a:gd name="T6" fmla="*/ 16369 w 20995"/>
                <a:gd name="T7" fmla="*/ 20920 h 20920"/>
                <a:gd name="T8" fmla="*/ 16289 w 20995"/>
                <a:gd name="T9" fmla="*/ 20920 h 20920"/>
                <a:gd name="T10" fmla="*/ 12319 w 20995"/>
                <a:gd name="T11" fmla="*/ 46 h 20920"/>
                <a:gd name="T12" fmla="*/ 2305 w 20995"/>
                <a:gd name="T13" fmla="*/ 5828 h 20920"/>
                <a:gd name="T14" fmla="*/ 12318 w 20995"/>
                <a:gd name="T15" fmla="*/ 11537 h 20920"/>
                <a:gd name="T16" fmla="*/ 20995 w 20995"/>
                <a:gd name="T17" fmla="*/ 6593 h 20920"/>
                <a:gd name="T18" fmla="*/ 20995 w 20995"/>
                <a:gd name="T19" fmla="*/ 6639 h 20920"/>
                <a:gd name="T20" fmla="*/ 12327 w 20995"/>
                <a:gd name="T21" fmla="*/ 11578 h 20920"/>
                <a:gd name="T22" fmla="*/ 12321 w 20995"/>
                <a:gd name="T23" fmla="*/ 11584 h 20920"/>
                <a:gd name="T24" fmla="*/ 2312 w 20995"/>
                <a:gd name="T25" fmla="*/ 17435 h 20920"/>
                <a:gd name="T26" fmla="*/ 8348 w 20995"/>
                <a:gd name="T27" fmla="*/ 20920 h 20920"/>
                <a:gd name="T28" fmla="*/ 8268 w 20995"/>
                <a:gd name="T29" fmla="*/ 20920 h 20920"/>
                <a:gd name="T30" fmla="*/ 2272 w 20995"/>
                <a:gd name="T31" fmla="*/ 17458 h 20920"/>
                <a:gd name="T32" fmla="*/ 33 w 20995"/>
                <a:gd name="T33" fmla="*/ 18768 h 20920"/>
                <a:gd name="T34" fmla="*/ 23 w 20995"/>
                <a:gd name="T35" fmla="*/ 18770 h 20920"/>
                <a:gd name="T36" fmla="*/ 6 w 20995"/>
                <a:gd name="T37" fmla="*/ 18760 h 20920"/>
                <a:gd name="T38" fmla="*/ 13 w 20995"/>
                <a:gd name="T39" fmla="*/ 18733 h 20920"/>
                <a:gd name="T40" fmla="*/ 2247 w 20995"/>
                <a:gd name="T41" fmla="*/ 17427 h 20920"/>
                <a:gd name="T42" fmla="*/ 2247 w 20995"/>
                <a:gd name="T43" fmla="*/ 5815 h 20920"/>
                <a:gd name="T44" fmla="*/ 2257 w 20995"/>
                <a:gd name="T45" fmla="*/ 5809 h 20920"/>
                <a:gd name="T46" fmla="*/ 12319 w 20995"/>
                <a:gd name="T47" fmla="*/ 0 h 20920"/>
                <a:gd name="T48" fmla="*/ 12329 w 20995"/>
                <a:gd name="T49" fmla="*/ 6 h 20920"/>
                <a:gd name="T50" fmla="*/ 20995 w 20995"/>
                <a:gd name="T51" fmla="*/ 5009 h 20920"/>
                <a:gd name="T52" fmla="*/ 20995 w 20995"/>
                <a:gd name="T53" fmla="*/ 5055 h 20920"/>
                <a:gd name="T54" fmla="*/ 12319 w 20995"/>
                <a:gd name="T55" fmla="*/ 46 h 20920"/>
                <a:gd name="T56" fmla="*/ 2287 w 20995"/>
                <a:gd name="T57" fmla="*/ 5864 h 20920"/>
                <a:gd name="T58" fmla="*/ 2287 w 20995"/>
                <a:gd name="T59" fmla="*/ 17403 h 20920"/>
                <a:gd name="T60" fmla="*/ 12280 w 20995"/>
                <a:gd name="T61" fmla="*/ 11561 h 20920"/>
                <a:gd name="T62" fmla="*/ 2287 w 20995"/>
                <a:gd name="T63" fmla="*/ 5864 h 20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95" h="20920">
                  <a:moveTo>
                    <a:pt x="16289" y="20920"/>
                  </a:moveTo>
                  <a:cubicBezTo>
                    <a:pt x="20995" y="18202"/>
                    <a:pt x="20995" y="18202"/>
                    <a:pt x="20995" y="18202"/>
                  </a:cubicBezTo>
                  <a:cubicBezTo>
                    <a:pt x="20995" y="18248"/>
                    <a:pt x="20995" y="18248"/>
                    <a:pt x="20995" y="18248"/>
                  </a:cubicBezTo>
                  <a:cubicBezTo>
                    <a:pt x="16369" y="20920"/>
                    <a:pt x="16369" y="20920"/>
                    <a:pt x="16369" y="20920"/>
                  </a:cubicBezTo>
                  <a:lnTo>
                    <a:pt x="16289" y="20920"/>
                  </a:lnTo>
                  <a:close/>
                  <a:moveTo>
                    <a:pt x="12319" y="46"/>
                  </a:moveTo>
                  <a:cubicBezTo>
                    <a:pt x="2305" y="5828"/>
                    <a:pt x="2305" y="5828"/>
                    <a:pt x="2305" y="5828"/>
                  </a:cubicBezTo>
                  <a:cubicBezTo>
                    <a:pt x="12318" y="11537"/>
                    <a:pt x="12318" y="11537"/>
                    <a:pt x="12318" y="11537"/>
                  </a:cubicBezTo>
                  <a:cubicBezTo>
                    <a:pt x="20995" y="6593"/>
                    <a:pt x="20995" y="6593"/>
                    <a:pt x="20995" y="6593"/>
                  </a:cubicBezTo>
                  <a:cubicBezTo>
                    <a:pt x="20995" y="6639"/>
                    <a:pt x="20995" y="6639"/>
                    <a:pt x="20995" y="6639"/>
                  </a:cubicBezTo>
                  <a:cubicBezTo>
                    <a:pt x="12327" y="11578"/>
                    <a:pt x="12327" y="11578"/>
                    <a:pt x="12327" y="11578"/>
                  </a:cubicBezTo>
                  <a:cubicBezTo>
                    <a:pt x="12325" y="11581"/>
                    <a:pt x="12323" y="11582"/>
                    <a:pt x="12321" y="11584"/>
                  </a:cubicBezTo>
                  <a:cubicBezTo>
                    <a:pt x="2312" y="17435"/>
                    <a:pt x="2312" y="17435"/>
                    <a:pt x="2312" y="17435"/>
                  </a:cubicBezTo>
                  <a:cubicBezTo>
                    <a:pt x="8348" y="20920"/>
                    <a:pt x="8348" y="20920"/>
                    <a:pt x="8348" y="20920"/>
                  </a:cubicBezTo>
                  <a:cubicBezTo>
                    <a:pt x="8268" y="20920"/>
                    <a:pt x="8268" y="20920"/>
                    <a:pt x="8268" y="20920"/>
                  </a:cubicBezTo>
                  <a:cubicBezTo>
                    <a:pt x="2272" y="17458"/>
                    <a:pt x="2272" y="17458"/>
                    <a:pt x="2272" y="17458"/>
                  </a:cubicBezTo>
                  <a:cubicBezTo>
                    <a:pt x="33" y="18768"/>
                    <a:pt x="33" y="18768"/>
                    <a:pt x="33" y="18768"/>
                  </a:cubicBezTo>
                  <a:cubicBezTo>
                    <a:pt x="30" y="18769"/>
                    <a:pt x="26" y="18770"/>
                    <a:pt x="23" y="18770"/>
                  </a:cubicBezTo>
                  <a:cubicBezTo>
                    <a:pt x="16" y="18770"/>
                    <a:pt x="9" y="18767"/>
                    <a:pt x="6" y="18760"/>
                  </a:cubicBezTo>
                  <a:cubicBezTo>
                    <a:pt x="0" y="18751"/>
                    <a:pt x="3" y="18739"/>
                    <a:pt x="13" y="18733"/>
                  </a:cubicBezTo>
                  <a:cubicBezTo>
                    <a:pt x="2247" y="17427"/>
                    <a:pt x="2247" y="17427"/>
                    <a:pt x="2247" y="17427"/>
                  </a:cubicBezTo>
                  <a:cubicBezTo>
                    <a:pt x="2247" y="5815"/>
                    <a:pt x="2247" y="5815"/>
                    <a:pt x="2247" y="5815"/>
                  </a:cubicBezTo>
                  <a:cubicBezTo>
                    <a:pt x="2257" y="5809"/>
                    <a:pt x="2257" y="5809"/>
                    <a:pt x="2257" y="5809"/>
                  </a:cubicBezTo>
                  <a:cubicBezTo>
                    <a:pt x="12319" y="0"/>
                    <a:pt x="12319" y="0"/>
                    <a:pt x="12319" y="0"/>
                  </a:cubicBezTo>
                  <a:cubicBezTo>
                    <a:pt x="12329" y="6"/>
                    <a:pt x="12329" y="6"/>
                    <a:pt x="12329" y="6"/>
                  </a:cubicBezTo>
                  <a:cubicBezTo>
                    <a:pt x="20995" y="5009"/>
                    <a:pt x="20995" y="5009"/>
                    <a:pt x="20995" y="5009"/>
                  </a:cubicBezTo>
                  <a:cubicBezTo>
                    <a:pt x="20995" y="5055"/>
                    <a:pt x="20995" y="5055"/>
                    <a:pt x="20995" y="5055"/>
                  </a:cubicBezTo>
                  <a:lnTo>
                    <a:pt x="12319" y="46"/>
                  </a:lnTo>
                  <a:close/>
                  <a:moveTo>
                    <a:pt x="2287" y="5864"/>
                  </a:moveTo>
                  <a:cubicBezTo>
                    <a:pt x="2287" y="17403"/>
                    <a:pt x="2287" y="17403"/>
                    <a:pt x="2287" y="17403"/>
                  </a:cubicBezTo>
                  <a:cubicBezTo>
                    <a:pt x="12280" y="11561"/>
                    <a:pt x="12280" y="11561"/>
                    <a:pt x="12280" y="11561"/>
                  </a:cubicBezTo>
                  <a:lnTo>
                    <a:pt x="2287" y="5864"/>
                  </a:lnTo>
                  <a:close/>
                </a:path>
              </a:pathLst>
            </a:custGeom>
            <a:solidFill>
              <a:srgbClr val="E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DB026C82-E3B0-7ED0-0909-F93C1A1E835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323388" y="3775075"/>
              <a:ext cx="223838" cy="223838"/>
            </a:xfrm>
            <a:custGeom>
              <a:avLst/>
              <a:gdLst>
                <a:gd name="T0" fmla="*/ 198 w 704"/>
                <a:gd name="T1" fmla="*/ 85 h 703"/>
                <a:gd name="T2" fmla="*/ 619 w 704"/>
                <a:gd name="T3" fmla="*/ 198 h 703"/>
                <a:gd name="T4" fmla="*/ 506 w 704"/>
                <a:gd name="T5" fmla="*/ 618 h 703"/>
                <a:gd name="T6" fmla="*/ 85 w 704"/>
                <a:gd name="T7" fmla="*/ 506 h 703"/>
                <a:gd name="T8" fmla="*/ 198 w 704"/>
                <a:gd name="T9" fmla="*/ 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703">
                  <a:moveTo>
                    <a:pt x="198" y="85"/>
                  </a:moveTo>
                  <a:cubicBezTo>
                    <a:pt x="345" y="0"/>
                    <a:pt x="534" y="50"/>
                    <a:pt x="619" y="198"/>
                  </a:cubicBezTo>
                  <a:cubicBezTo>
                    <a:pt x="704" y="345"/>
                    <a:pt x="653" y="533"/>
                    <a:pt x="506" y="618"/>
                  </a:cubicBezTo>
                  <a:cubicBezTo>
                    <a:pt x="359" y="703"/>
                    <a:pt x="170" y="653"/>
                    <a:pt x="85" y="506"/>
                  </a:cubicBezTo>
                  <a:cubicBezTo>
                    <a:pt x="0" y="358"/>
                    <a:pt x="51" y="170"/>
                    <a:pt x="198" y="85"/>
                  </a:cubicBezTo>
                </a:path>
              </a:pathLst>
            </a:custGeom>
            <a:solidFill>
              <a:srgbClr val="E4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2">
              <a:extLst>
                <a:ext uri="{FF2B5EF4-FFF2-40B4-BE49-F238E27FC236}">
                  <a16:creationId xmlns:a16="http://schemas.microsoft.com/office/drawing/2014/main" id="{BE9F9C50-3A50-C84A-F08C-7546CE28845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421313" y="6054725"/>
              <a:ext cx="223838" cy="222250"/>
            </a:xfrm>
            <a:custGeom>
              <a:avLst/>
              <a:gdLst>
                <a:gd name="T0" fmla="*/ 198 w 704"/>
                <a:gd name="T1" fmla="*/ 85 h 703"/>
                <a:gd name="T2" fmla="*/ 85 w 704"/>
                <a:gd name="T3" fmla="*/ 505 h 703"/>
                <a:gd name="T4" fmla="*/ 506 w 704"/>
                <a:gd name="T5" fmla="*/ 618 h 703"/>
                <a:gd name="T6" fmla="*/ 619 w 704"/>
                <a:gd name="T7" fmla="*/ 197 h 703"/>
                <a:gd name="T8" fmla="*/ 198 w 704"/>
                <a:gd name="T9" fmla="*/ 8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703">
                  <a:moveTo>
                    <a:pt x="198" y="85"/>
                  </a:moveTo>
                  <a:cubicBezTo>
                    <a:pt x="51" y="170"/>
                    <a:pt x="0" y="358"/>
                    <a:pt x="85" y="505"/>
                  </a:cubicBezTo>
                  <a:cubicBezTo>
                    <a:pt x="170" y="653"/>
                    <a:pt x="359" y="703"/>
                    <a:pt x="506" y="618"/>
                  </a:cubicBezTo>
                  <a:cubicBezTo>
                    <a:pt x="653" y="533"/>
                    <a:pt x="704" y="345"/>
                    <a:pt x="619" y="197"/>
                  </a:cubicBezTo>
                  <a:cubicBezTo>
                    <a:pt x="534" y="50"/>
                    <a:pt x="345" y="0"/>
                    <a:pt x="198" y="85"/>
                  </a:cubicBezTo>
                </a:path>
              </a:pathLst>
            </a:custGeom>
            <a:solidFill>
              <a:srgbClr val="FF3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Instructie 3 (JU-Free)">
            <a:extLst>
              <a:ext uri="{FF2B5EF4-FFF2-40B4-BE49-F238E27FC236}">
                <a16:creationId xmlns:a16="http://schemas.microsoft.com/office/drawing/2014/main" id="{DCDAAFF5-AE45-876B-38FC-6C3D771A06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-2113544" y="-2"/>
            <a:ext cx="2052000" cy="4608000"/>
          </a:xfr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36000" tIns="36000" rIns="36000" bIns="36000"/>
          <a:lstStyle>
            <a:lvl1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None/>
              <a:defRPr sz="10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127" indent="0">
              <a:lnSpc>
                <a:spcPct val="99000"/>
              </a:lnSpc>
              <a:spcBef>
                <a:spcPts val="1"/>
              </a:spcBef>
              <a:spcAft>
                <a:spcPts val="1"/>
              </a:spcAft>
              <a:buFont typeface="Arial" panose="020B0604020202020204" pitchFamily="34" charset="0"/>
              <a:buNone/>
              <a:defRPr sz="1000" b="0"/>
            </a:lvl5pPr>
          </a:lstStyle>
          <a:p>
            <a:pPr lvl="0"/>
            <a:r>
              <a:rPr lang="nl-NL"/>
              <a:t>Voeg je een foto in dan komt deze automatisch achter de tekst en logo.</a:t>
            </a:r>
            <a:br>
              <a:rPr lang="nl-NL"/>
            </a:br>
            <a:r>
              <a:rPr lang="nl-NL"/>
              <a:t>Wil je later de foto wijzigen, verwijder dan eerst de foto en klik dan in het lint hierboven op Start | Opnieuw instellen. Voeg daarna een nieuwe foto in. Zo komt de foto automatisch weer achter de vorm. </a:t>
            </a:r>
            <a:br>
              <a:rPr lang="nl-NL"/>
            </a:br>
            <a:r>
              <a:rPr lang="nl-NL"/>
              <a:t>Kies niet voor de optie Afbeelding wijzigen, want dan zal PowerPoint de foto in een ander formaat en op een andere positie plaatsen. Opnieuw instellen zal het beeld vervormen.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Deze uitleg wordt niet geprint of getoond in de presentatie. Om deze uitleg te verwijderen: klik op de rand van het frame en de rand van de afbeelding, en kies delete.</a:t>
            </a:r>
          </a:p>
          <a:p>
            <a:pPr lvl="4"/>
            <a:endParaRPr lang="nl-NL"/>
          </a:p>
        </p:txBody>
      </p:sp>
      <p:sp>
        <p:nvSpPr>
          <p:cNvPr id="4" name="Instructie 4 (JU-Free)">
            <a:extLst>
              <a:ext uri="{FF2B5EF4-FFF2-40B4-BE49-F238E27FC236}">
                <a16:creationId xmlns:a16="http://schemas.microsoft.com/office/drawing/2014/main" id="{1185EB31-1E2F-B609-4D87-99C68DF374C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 bwMode="gray">
          <a:xfrm>
            <a:off x="-1935080" y="2811276"/>
            <a:ext cx="1465333" cy="75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9000"/>
              </a:lnSpc>
              <a:buNone/>
              <a:defRPr sz="330" b="0">
                <a:latin typeface="Arial" panose="020B0604020202020204" pitchFamily="34" charset="0"/>
              </a:defRPr>
            </a:lvl1pPr>
            <a:lvl2pPr marL="0" indent="0">
              <a:lnSpc>
                <a:spcPct val="99000"/>
              </a:lnSpc>
              <a:buNone/>
              <a:defRPr sz="1000" b="0"/>
            </a:lvl2pPr>
            <a:lvl3pPr marL="0" indent="0">
              <a:lnSpc>
                <a:spcPct val="99000"/>
              </a:lnSpc>
              <a:buNone/>
              <a:defRPr sz="1000" b="0"/>
            </a:lvl3pPr>
            <a:lvl4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4pPr>
            <a:lvl5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5pPr>
            <a:lvl6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6pPr>
            <a:lvl7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7pPr>
            <a:lvl8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8pPr>
            <a:lvl9pPr marL="0" indent="0">
              <a:lnSpc>
                <a:spcPct val="99000"/>
              </a:lnSpc>
              <a:buFont typeface="Arial" panose="020B0604020202020204" pitchFamily="34" charset="0"/>
              <a:buNone/>
              <a:defRPr sz="1000" b="0"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Achtergrond 5 (JU-Free)">
            <a:extLst>
              <a:ext uri="{FF2B5EF4-FFF2-40B4-BE49-F238E27FC236}">
                <a16:creationId xmlns:a16="http://schemas.microsoft.com/office/drawing/2014/main" id="{765952AD-C1D5-0D2E-EE90-A00962887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96400" y="2457450"/>
            <a:ext cx="6444000" cy="1836000"/>
          </a:xfrm>
          <a:custGeom>
            <a:avLst/>
            <a:gdLst>
              <a:gd name="connsiteX0" fmla="*/ 0 w 6057900"/>
              <a:gd name="connsiteY0" fmla="*/ 0 h 1800000"/>
              <a:gd name="connsiteX1" fmla="*/ 6057900 w 6057900"/>
              <a:gd name="connsiteY1" fmla="*/ 0 h 1800000"/>
              <a:gd name="connsiteX2" fmla="*/ 6057900 w 6057900"/>
              <a:gd name="connsiteY2" fmla="*/ 1800000 h 1800000"/>
              <a:gd name="connsiteX3" fmla="*/ 0 w 605790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1800000">
                <a:moveTo>
                  <a:pt x="0" y="0"/>
                </a:moveTo>
                <a:lnTo>
                  <a:pt x="6057900" y="0"/>
                </a:lnTo>
                <a:lnTo>
                  <a:pt x="6057900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FF3D71"/>
          </a:solidFill>
          <a:ln/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2pPr>
            <a:lvl3pPr marL="0" indent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3pPr>
            <a:lvl4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4pPr>
            <a:lvl5pPr marL="0" algn="l" defTabSz="914400" rtl="0" eaLnBrk="1" latinLnBrk="0" hangingPunct="1">
              <a:buClr>
                <a:schemeClr val="accent1"/>
              </a:buClr>
              <a:buFontTx/>
              <a:buNone/>
              <a:defRPr sz="1600"/>
            </a:lvl5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***Titel 6  [PHJU] (JU-Free)"/>
          <p:cNvSpPr>
            <a:spLocks noGrp="1"/>
          </p:cNvSpPr>
          <p:nvPr>
            <p:ph type="ctrTitle" hasCustomPrompt="1"/>
          </p:nvPr>
        </p:nvSpPr>
        <p:spPr bwMode="gray">
          <a:xfrm>
            <a:off x="1436439" y="2522101"/>
            <a:ext cx="5652000" cy="1615787"/>
          </a:xfrm>
        </p:spPr>
        <p:txBody>
          <a:bodyPr anchor="ctr"/>
          <a:lstStyle>
            <a:lvl1pPr algn="l">
              <a:lnSpc>
                <a:spcPct val="135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856C36DD-404D-FAD4-D7F9-6BAA59847444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0113" y="539750"/>
            <a:ext cx="2600325" cy="628650"/>
            <a:chOff x="567" y="340"/>
            <a:chExt cx="1638" cy="396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0C64BBE-2A0F-9A44-1CF7-FA871427F67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953" y="340"/>
              <a:ext cx="1252" cy="396"/>
            </a:xfrm>
            <a:custGeom>
              <a:avLst/>
              <a:gdLst>
                <a:gd name="T0" fmla="*/ 5106 w 6261"/>
                <a:gd name="T1" fmla="*/ 613 h 1980"/>
                <a:gd name="T2" fmla="*/ 5214 w 6261"/>
                <a:gd name="T3" fmla="*/ 603 h 1980"/>
                <a:gd name="T4" fmla="*/ 5471 w 6261"/>
                <a:gd name="T5" fmla="*/ 605 h 1980"/>
                <a:gd name="T6" fmla="*/ 5603 w 6261"/>
                <a:gd name="T7" fmla="*/ 661 h 1980"/>
                <a:gd name="T8" fmla="*/ 5516 w 6261"/>
                <a:gd name="T9" fmla="*/ 301 h 1980"/>
                <a:gd name="T10" fmla="*/ 6029 w 6261"/>
                <a:gd name="T11" fmla="*/ 333 h 1980"/>
                <a:gd name="T12" fmla="*/ 5898 w 6261"/>
                <a:gd name="T13" fmla="*/ 310 h 1980"/>
                <a:gd name="T14" fmla="*/ 5412 w 6261"/>
                <a:gd name="T15" fmla="*/ 307 h 1980"/>
                <a:gd name="T16" fmla="*/ 749 w 6261"/>
                <a:gd name="T17" fmla="*/ 899 h 1980"/>
                <a:gd name="T18" fmla="*/ 723 w 6261"/>
                <a:gd name="T19" fmla="*/ 14 h 1980"/>
                <a:gd name="T20" fmla="*/ 952 w 6261"/>
                <a:gd name="T21" fmla="*/ 436 h 1980"/>
                <a:gd name="T22" fmla="*/ 606 w 6261"/>
                <a:gd name="T23" fmla="*/ 381 h 1980"/>
                <a:gd name="T24" fmla="*/ 722 w 6261"/>
                <a:gd name="T25" fmla="*/ 207 h 1980"/>
                <a:gd name="T26" fmla="*/ 845 w 6261"/>
                <a:gd name="T27" fmla="*/ 606 h 1980"/>
                <a:gd name="T28" fmla="*/ 606 w 6261"/>
                <a:gd name="T29" fmla="*/ 705 h 1980"/>
                <a:gd name="T30" fmla="*/ 1754 w 6261"/>
                <a:gd name="T31" fmla="*/ 912 h 1980"/>
                <a:gd name="T32" fmla="*/ 2242 w 6261"/>
                <a:gd name="T33" fmla="*/ 452 h 1980"/>
                <a:gd name="T34" fmla="*/ 1942 w 6261"/>
                <a:gd name="T35" fmla="*/ 453 h 1980"/>
                <a:gd name="T36" fmla="*/ 1754 w 6261"/>
                <a:gd name="T37" fmla="*/ 692 h 1980"/>
                <a:gd name="T38" fmla="*/ 2696 w 6261"/>
                <a:gd name="T39" fmla="*/ 523 h 1980"/>
                <a:gd name="T40" fmla="*/ 2404 w 6261"/>
                <a:gd name="T41" fmla="*/ 541 h 1980"/>
                <a:gd name="T42" fmla="*/ 3249 w 6261"/>
                <a:gd name="T43" fmla="*/ 14 h 1980"/>
                <a:gd name="T44" fmla="*/ 4402 w 6261"/>
                <a:gd name="T45" fmla="*/ 541 h 1980"/>
                <a:gd name="T46" fmla="*/ 4008 w 6261"/>
                <a:gd name="T47" fmla="*/ 14 h 1980"/>
                <a:gd name="T48" fmla="*/ 3752 w 6261"/>
                <a:gd name="T49" fmla="*/ 14 h 1980"/>
                <a:gd name="T50" fmla="*/ 3982 w 6261"/>
                <a:gd name="T51" fmla="*/ 899 h 1980"/>
                <a:gd name="T52" fmla="*/ 4223 w 6261"/>
                <a:gd name="T53" fmla="*/ 899 h 1980"/>
                <a:gd name="T54" fmla="*/ 4523 w 6261"/>
                <a:gd name="T55" fmla="*/ 14 h 1980"/>
                <a:gd name="T56" fmla="*/ 261 w 6261"/>
                <a:gd name="T57" fmla="*/ 1271 h 1980"/>
                <a:gd name="T58" fmla="*/ 362 w 6261"/>
                <a:gd name="T59" fmla="*/ 1271 h 1980"/>
                <a:gd name="T60" fmla="*/ 0 w 6261"/>
                <a:gd name="T61" fmla="*/ 1181 h 1980"/>
                <a:gd name="T62" fmla="*/ 1257 w 6261"/>
                <a:gd name="T63" fmla="*/ 1610 h 1980"/>
                <a:gd name="T64" fmla="*/ 916 w 6261"/>
                <a:gd name="T65" fmla="*/ 1272 h 1980"/>
                <a:gd name="T66" fmla="*/ 816 w 6261"/>
                <a:gd name="T67" fmla="*/ 1181 h 1980"/>
                <a:gd name="T68" fmla="*/ 1348 w 6261"/>
                <a:gd name="T69" fmla="*/ 1877 h 1980"/>
                <a:gd name="T70" fmla="*/ 2158 w 6261"/>
                <a:gd name="T71" fmla="*/ 1677 h 1980"/>
                <a:gd name="T72" fmla="*/ 1902 w 6261"/>
                <a:gd name="T73" fmla="*/ 1260 h 1980"/>
                <a:gd name="T74" fmla="*/ 2246 w 6261"/>
                <a:gd name="T75" fmla="*/ 1504 h 1980"/>
                <a:gd name="T76" fmla="*/ 1506 w 6261"/>
                <a:gd name="T77" fmla="*/ 1576 h 1980"/>
                <a:gd name="T78" fmla="*/ 2251 w 6261"/>
                <a:gd name="T79" fmla="*/ 1662 h 1980"/>
                <a:gd name="T80" fmla="*/ 3080 w 6261"/>
                <a:gd name="T81" fmla="*/ 1516 h 1980"/>
                <a:gd name="T82" fmla="*/ 2496 w 6261"/>
                <a:gd name="T83" fmla="*/ 1181 h 1980"/>
                <a:gd name="T84" fmla="*/ 2597 w 6261"/>
                <a:gd name="T85" fmla="*/ 1600 h 1980"/>
                <a:gd name="T86" fmla="*/ 3181 w 6261"/>
                <a:gd name="T87" fmla="*/ 1968 h 1980"/>
                <a:gd name="T88" fmla="*/ 3080 w 6261"/>
                <a:gd name="T89" fmla="*/ 1516 h 1980"/>
                <a:gd name="T90" fmla="*/ 3629 w 6261"/>
                <a:gd name="T91" fmla="*/ 1181 h 1980"/>
                <a:gd name="T92" fmla="*/ 3563 w 6261"/>
                <a:gd name="T93" fmla="*/ 1968 h 1980"/>
                <a:gd name="T94" fmla="*/ 4036 w 6261"/>
                <a:gd name="T95" fmla="*/ 1968 h 1980"/>
                <a:gd name="T96" fmla="*/ 4058 w 6261"/>
                <a:gd name="T97" fmla="*/ 1181 h 1980"/>
                <a:gd name="T98" fmla="*/ 4546 w 6261"/>
                <a:gd name="T99" fmla="*/ 1968 h 1980"/>
                <a:gd name="T100" fmla="*/ 4446 w 6261"/>
                <a:gd name="T101" fmla="*/ 1968 h 1980"/>
                <a:gd name="T102" fmla="*/ 5250 w 6261"/>
                <a:gd name="T103" fmla="*/ 1535 h 1980"/>
                <a:gd name="T104" fmla="*/ 5330 w 6261"/>
                <a:gd name="T105" fmla="*/ 1272 h 1980"/>
                <a:gd name="T106" fmla="*/ 4808 w 6261"/>
                <a:gd name="T107" fmla="*/ 1968 h 1980"/>
                <a:gd name="T108" fmla="*/ 4909 w 6261"/>
                <a:gd name="T109" fmla="*/ 1877 h 1980"/>
                <a:gd name="T110" fmla="*/ 6241 w 6261"/>
                <a:gd name="T111" fmla="*/ 1181 h 1980"/>
                <a:gd name="T112" fmla="*/ 5629 w 6261"/>
                <a:gd name="T113" fmla="*/ 1654 h 1980"/>
                <a:gd name="T114" fmla="*/ 5528 w 6261"/>
                <a:gd name="T115" fmla="*/ 1968 h 1980"/>
                <a:gd name="T116" fmla="*/ 5797 w 6261"/>
                <a:gd name="T117" fmla="*/ 1612 h 1980"/>
                <a:gd name="T118" fmla="*/ 5871 w 6261"/>
                <a:gd name="T119" fmla="*/ 1545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1" h="1980">
                  <a:moveTo>
                    <a:pt x="5651" y="710"/>
                  </a:moveTo>
                  <a:cubicBezTo>
                    <a:pt x="5428" y="934"/>
                    <a:pt x="5428" y="934"/>
                    <a:pt x="5428" y="934"/>
                  </a:cubicBezTo>
                  <a:cubicBezTo>
                    <a:pt x="5106" y="613"/>
                    <a:pt x="5106" y="613"/>
                    <a:pt x="5106" y="613"/>
                  </a:cubicBezTo>
                  <a:cubicBezTo>
                    <a:pt x="5326" y="394"/>
                    <a:pt x="5326" y="394"/>
                    <a:pt x="5326" y="394"/>
                  </a:cubicBezTo>
                  <a:cubicBezTo>
                    <a:pt x="5375" y="442"/>
                    <a:pt x="5375" y="442"/>
                    <a:pt x="5375" y="442"/>
                  </a:cubicBezTo>
                  <a:cubicBezTo>
                    <a:pt x="5214" y="603"/>
                    <a:pt x="5214" y="603"/>
                    <a:pt x="5214" y="603"/>
                  </a:cubicBezTo>
                  <a:cubicBezTo>
                    <a:pt x="5306" y="695"/>
                    <a:pt x="5306" y="695"/>
                    <a:pt x="5306" y="695"/>
                  </a:cubicBezTo>
                  <a:cubicBezTo>
                    <a:pt x="5433" y="567"/>
                    <a:pt x="5433" y="567"/>
                    <a:pt x="5433" y="567"/>
                  </a:cubicBezTo>
                  <a:cubicBezTo>
                    <a:pt x="5471" y="605"/>
                    <a:pt x="5471" y="605"/>
                    <a:pt x="5471" y="605"/>
                  </a:cubicBezTo>
                  <a:cubicBezTo>
                    <a:pt x="5344" y="733"/>
                    <a:pt x="5344" y="733"/>
                    <a:pt x="5344" y="733"/>
                  </a:cubicBezTo>
                  <a:cubicBezTo>
                    <a:pt x="5437" y="827"/>
                    <a:pt x="5437" y="827"/>
                    <a:pt x="5437" y="827"/>
                  </a:cubicBezTo>
                  <a:cubicBezTo>
                    <a:pt x="5603" y="661"/>
                    <a:pt x="5603" y="661"/>
                    <a:pt x="5603" y="661"/>
                  </a:cubicBezTo>
                  <a:lnTo>
                    <a:pt x="5651" y="710"/>
                  </a:lnTo>
                  <a:close/>
                  <a:moveTo>
                    <a:pt x="5789" y="573"/>
                  </a:moveTo>
                  <a:cubicBezTo>
                    <a:pt x="5516" y="301"/>
                    <a:pt x="5516" y="301"/>
                    <a:pt x="5516" y="301"/>
                  </a:cubicBezTo>
                  <a:cubicBezTo>
                    <a:pt x="5516" y="301"/>
                    <a:pt x="5516" y="301"/>
                    <a:pt x="5516" y="301"/>
                  </a:cubicBezTo>
                  <a:cubicBezTo>
                    <a:pt x="5960" y="402"/>
                    <a:pt x="5960" y="402"/>
                    <a:pt x="5960" y="402"/>
                  </a:cubicBezTo>
                  <a:cubicBezTo>
                    <a:pt x="6029" y="333"/>
                    <a:pt x="6029" y="333"/>
                    <a:pt x="6029" y="333"/>
                  </a:cubicBezTo>
                  <a:cubicBezTo>
                    <a:pt x="5708" y="12"/>
                    <a:pt x="5708" y="12"/>
                    <a:pt x="5708" y="12"/>
                  </a:cubicBezTo>
                  <a:cubicBezTo>
                    <a:pt x="5653" y="67"/>
                    <a:pt x="5653" y="67"/>
                    <a:pt x="5653" y="67"/>
                  </a:cubicBezTo>
                  <a:cubicBezTo>
                    <a:pt x="5898" y="310"/>
                    <a:pt x="5898" y="310"/>
                    <a:pt x="5898" y="310"/>
                  </a:cubicBezTo>
                  <a:cubicBezTo>
                    <a:pt x="5897" y="311"/>
                    <a:pt x="5897" y="311"/>
                    <a:pt x="5897" y="311"/>
                  </a:cubicBezTo>
                  <a:cubicBezTo>
                    <a:pt x="5500" y="219"/>
                    <a:pt x="5500" y="219"/>
                    <a:pt x="5500" y="219"/>
                  </a:cubicBezTo>
                  <a:cubicBezTo>
                    <a:pt x="5412" y="307"/>
                    <a:pt x="5412" y="307"/>
                    <a:pt x="5412" y="307"/>
                  </a:cubicBezTo>
                  <a:cubicBezTo>
                    <a:pt x="5733" y="628"/>
                    <a:pt x="5733" y="628"/>
                    <a:pt x="5733" y="628"/>
                  </a:cubicBezTo>
                  <a:lnTo>
                    <a:pt x="5789" y="573"/>
                  </a:lnTo>
                  <a:close/>
                  <a:moveTo>
                    <a:pt x="749" y="899"/>
                  </a:moveTo>
                  <a:cubicBezTo>
                    <a:pt x="317" y="899"/>
                    <a:pt x="317" y="899"/>
                    <a:pt x="317" y="899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723" y="14"/>
                    <a:pt x="723" y="14"/>
                    <a:pt x="723" y="14"/>
                  </a:cubicBezTo>
                  <a:cubicBezTo>
                    <a:pt x="987" y="14"/>
                    <a:pt x="1085" y="112"/>
                    <a:pt x="1085" y="245"/>
                  </a:cubicBezTo>
                  <a:cubicBezTo>
                    <a:pt x="1085" y="335"/>
                    <a:pt x="1046" y="410"/>
                    <a:pt x="952" y="435"/>
                  </a:cubicBezTo>
                  <a:cubicBezTo>
                    <a:pt x="952" y="436"/>
                    <a:pt x="952" y="436"/>
                    <a:pt x="952" y="436"/>
                  </a:cubicBezTo>
                  <a:cubicBezTo>
                    <a:pt x="1065" y="458"/>
                    <a:pt x="1119" y="538"/>
                    <a:pt x="1119" y="638"/>
                  </a:cubicBezTo>
                  <a:cubicBezTo>
                    <a:pt x="1119" y="797"/>
                    <a:pt x="1022" y="899"/>
                    <a:pt x="749" y="899"/>
                  </a:cubicBezTo>
                  <a:close/>
                  <a:moveTo>
                    <a:pt x="606" y="381"/>
                  </a:moveTo>
                  <a:cubicBezTo>
                    <a:pt x="733" y="381"/>
                    <a:pt x="733" y="381"/>
                    <a:pt x="733" y="381"/>
                  </a:cubicBezTo>
                  <a:cubicBezTo>
                    <a:pt x="797" y="381"/>
                    <a:pt x="834" y="354"/>
                    <a:pt x="834" y="296"/>
                  </a:cubicBezTo>
                  <a:cubicBezTo>
                    <a:pt x="834" y="238"/>
                    <a:pt x="797" y="207"/>
                    <a:pt x="722" y="207"/>
                  </a:cubicBezTo>
                  <a:cubicBezTo>
                    <a:pt x="606" y="207"/>
                    <a:pt x="606" y="207"/>
                    <a:pt x="606" y="207"/>
                  </a:cubicBezTo>
                  <a:lnTo>
                    <a:pt x="606" y="381"/>
                  </a:lnTo>
                  <a:close/>
                  <a:moveTo>
                    <a:pt x="845" y="606"/>
                  </a:moveTo>
                  <a:cubicBezTo>
                    <a:pt x="845" y="553"/>
                    <a:pt x="808" y="519"/>
                    <a:pt x="738" y="519"/>
                  </a:cubicBezTo>
                  <a:cubicBezTo>
                    <a:pt x="606" y="519"/>
                    <a:pt x="606" y="519"/>
                    <a:pt x="606" y="519"/>
                  </a:cubicBezTo>
                  <a:cubicBezTo>
                    <a:pt x="606" y="705"/>
                    <a:pt x="606" y="705"/>
                    <a:pt x="606" y="705"/>
                  </a:cubicBezTo>
                  <a:cubicBezTo>
                    <a:pt x="742" y="705"/>
                    <a:pt x="742" y="705"/>
                    <a:pt x="742" y="705"/>
                  </a:cubicBezTo>
                  <a:cubicBezTo>
                    <a:pt x="808" y="705"/>
                    <a:pt x="845" y="669"/>
                    <a:pt x="845" y="606"/>
                  </a:cubicBezTo>
                  <a:close/>
                  <a:moveTo>
                    <a:pt x="1754" y="912"/>
                  </a:moveTo>
                  <a:cubicBezTo>
                    <a:pt x="1458" y="912"/>
                    <a:pt x="1266" y="743"/>
                    <a:pt x="1266" y="452"/>
                  </a:cubicBezTo>
                  <a:cubicBezTo>
                    <a:pt x="1266" y="172"/>
                    <a:pt x="1458" y="0"/>
                    <a:pt x="1754" y="0"/>
                  </a:cubicBezTo>
                  <a:cubicBezTo>
                    <a:pt x="2050" y="0"/>
                    <a:pt x="2242" y="172"/>
                    <a:pt x="2242" y="452"/>
                  </a:cubicBezTo>
                  <a:cubicBezTo>
                    <a:pt x="2242" y="737"/>
                    <a:pt x="2054" y="912"/>
                    <a:pt x="1754" y="912"/>
                  </a:cubicBezTo>
                  <a:close/>
                  <a:moveTo>
                    <a:pt x="1754" y="692"/>
                  </a:moveTo>
                  <a:cubicBezTo>
                    <a:pt x="1860" y="692"/>
                    <a:pt x="1942" y="614"/>
                    <a:pt x="1942" y="453"/>
                  </a:cubicBezTo>
                  <a:cubicBezTo>
                    <a:pt x="1942" y="299"/>
                    <a:pt x="1860" y="221"/>
                    <a:pt x="1754" y="221"/>
                  </a:cubicBezTo>
                  <a:cubicBezTo>
                    <a:pt x="1648" y="221"/>
                    <a:pt x="1566" y="299"/>
                    <a:pt x="1566" y="453"/>
                  </a:cubicBezTo>
                  <a:cubicBezTo>
                    <a:pt x="1566" y="614"/>
                    <a:pt x="1648" y="692"/>
                    <a:pt x="1754" y="692"/>
                  </a:cubicBezTo>
                  <a:close/>
                  <a:moveTo>
                    <a:pt x="3008" y="523"/>
                  </a:moveTo>
                  <a:cubicBezTo>
                    <a:pt x="3008" y="628"/>
                    <a:pt x="2945" y="674"/>
                    <a:pt x="2852" y="674"/>
                  </a:cubicBezTo>
                  <a:cubicBezTo>
                    <a:pt x="2759" y="674"/>
                    <a:pt x="2696" y="628"/>
                    <a:pt x="2696" y="523"/>
                  </a:cubicBezTo>
                  <a:cubicBezTo>
                    <a:pt x="2696" y="14"/>
                    <a:pt x="2696" y="14"/>
                    <a:pt x="2696" y="14"/>
                  </a:cubicBezTo>
                  <a:cubicBezTo>
                    <a:pt x="2404" y="14"/>
                    <a:pt x="2404" y="14"/>
                    <a:pt x="2404" y="14"/>
                  </a:cubicBezTo>
                  <a:cubicBezTo>
                    <a:pt x="2404" y="541"/>
                    <a:pt x="2404" y="541"/>
                    <a:pt x="2404" y="541"/>
                  </a:cubicBezTo>
                  <a:cubicBezTo>
                    <a:pt x="2404" y="790"/>
                    <a:pt x="2567" y="912"/>
                    <a:pt x="2828" y="912"/>
                  </a:cubicBezTo>
                  <a:cubicBezTo>
                    <a:pt x="3089" y="912"/>
                    <a:pt x="3249" y="790"/>
                    <a:pt x="3249" y="541"/>
                  </a:cubicBezTo>
                  <a:cubicBezTo>
                    <a:pt x="3249" y="14"/>
                    <a:pt x="3249" y="14"/>
                    <a:pt x="3249" y="14"/>
                  </a:cubicBezTo>
                  <a:cubicBezTo>
                    <a:pt x="3008" y="14"/>
                    <a:pt x="3008" y="14"/>
                    <a:pt x="3008" y="14"/>
                  </a:cubicBezTo>
                  <a:lnTo>
                    <a:pt x="3008" y="523"/>
                  </a:lnTo>
                  <a:close/>
                  <a:moveTo>
                    <a:pt x="4402" y="541"/>
                  </a:moveTo>
                  <a:cubicBezTo>
                    <a:pt x="4397" y="541"/>
                    <a:pt x="4397" y="541"/>
                    <a:pt x="4397" y="541"/>
                  </a:cubicBezTo>
                  <a:cubicBezTo>
                    <a:pt x="4271" y="14"/>
                    <a:pt x="4271" y="14"/>
                    <a:pt x="4271" y="14"/>
                  </a:cubicBezTo>
                  <a:cubicBezTo>
                    <a:pt x="4008" y="14"/>
                    <a:pt x="4008" y="14"/>
                    <a:pt x="4008" y="14"/>
                  </a:cubicBezTo>
                  <a:cubicBezTo>
                    <a:pt x="3881" y="541"/>
                    <a:pt x="3881" y="541"/>
                    <a:pt x="3881" y="541"/>
                  </a:cubicBezTo>
                  <a:cubicBezTo>
                    <a:pt x="3876" y="541"/>
                    <a:pt x="3876" y="541"/>
                    <a:pt x="3876" y="541"/>
                  </a:cubicBezTo>
                  <a:cubicBezTo>
                    <a:pt x="3752" y="14"/>
                    <a:pt x="3752" y="14"/>
                    <a:pt x="3752" y="14"/>
                  </a:cubicBezTo>
                  <a:cubicBezTo>
                    <a:pt x="3426" y="14"/>
                    <a:pt x="3426" y="14"/>
                    <a:pt x="3426" y="14"/>
                  </a:cubicBezTo>
                  <a:cubicBezTo>
                    <a:pt x="3675" y="899"/>
                    <a:pt x="3675" y="899"/>
                    <a:pt x="3675" y="899"/>
                  </a:cubicBezTo>
                  <a:cubicBezTo>
                    <a:pt x="3982" y="899"/>
                    <a:pt x="3982" y="899"/>
                    <a:pt x="3982" y="899"/>
                  </a:cubicBezTo>
                  <a:cubicBezTo>
                    <a:pt x="4103" y="410"/>
                    <a:pt x="4103" y="410"/>
                    <a:pt x="4103" y="410"/>
                  </a:cubicBezTo>
                  <a:cubicBezTo>
                    <a:pt x="4107" y="410"/>
                    <a:pt x="4107" y="410"/>
                    <a:pt x="4107" y="410"/>
                  </a:cubicBezTo>
                  <a:cubicBezTo>
                    <a:pt x="4223" y="899"/>
                    <a:pt x="4223" y="899"/>
                    <a:pt x="4223" y="899"/>
                  </a:cubicBezTo>
                  <a:cubicBezTo>
                    <a:pt x="4543" y="899"/>
                    <a:pt x="4543" y="899"/>
                    <a:pt x="4543" y="899"/>
                  </a:cubicBezTo>
                  <a:cubicBezTo>
                    <a:pt x="4794" y="14"/>
                    <a:pt x="4794" y="14"/>
                    <a:pt x="4794" y="14"/>
                  </a:cubicBezTo>
                  <a:cubicBezTo>
                    <a:pt x="4523" y="14"/>
                    <a:pt x="4523" y="14"/>
                    <a:pt x="4523" y="14"/>
                  </a:cubicBezTo>
                  <a:lnTo>
                    <a:pt x="4402" y="541"/>
                  </a:lnTo>
                  <a:close/>
                  <a:moveTo>
                    <a:pt x="0" y="1271"/>
                  </a:moveTo>
                  <a:cubicBezTo>
                    <a:pt x="261" y="1271"/>
                    <a:pt x="261" y="1271"/>
                    <a:pt x="261" y="1271"/>
                  </a:cubicBezTo>
                  <a:cubicBezTo>
                    <a:pt x="261" y="1968"/>
                    <a:pt x="261" y="1968"/>
                    <a:pt x="261" y="1968"/>
                  </a:cubicBezTo>
                  <a:cubicBezTo>
                    <a:pt x="362" y="1968"/>
                    <a:pt x="362" y="1968"/>
                    <a:pt x="362" y="1968"/>
                  </a:cubicBezTo>
                  <a:cubicBezTo>
                    <a:pt x="362" y="1271"/>
                    <a:pt x="362" y="1271"/>
                    <a:pt x="362" y="1271"/>
                  </a:cubicBezTo>
                  <a:cubicBezTo>
                    <a:pt x="622" y="1271"/>
                    <a:pt x="622" y="1271"/>
                    <a:pt x="622" y="1271"/>
                  </a:cubicBezTo>
                  <a:cubicBezTo>
                    <a:pt x="622" y="1181"/>
                    <a:pt x="622" y="1181"/>
                    <a:pt x="622" y="1181"/>
                  </a:cubicBezTo>
                  <a:cubicBezTo>
                    <a:pt x="0" y="1181"/>
                    <a:pt x="0" y="1181"/>
                    <a:pt x="0" y="1181"/>
                  </a:cubicBezTo>
                  <a:lnTo>
                    <a:pt x="0" y="1271"/>
                  </a:lnTo>
                  <a:close/>
                  <a:moveTo>
                    <a:pt x="916" y="1610"/>
                  </a:moveTo>
                  <a:cubicBezTo>
                    <a:pt x="1257" y="1610"/>
                    <a:pt x="1257" y="1610"/>
                    <a:pt x="1257" y="1610"/>
                  </a:cubicBezTo>
                  <a:cubicBezTo>
                    <a:pt x="1257" y="1535"/>
                    <a:pt x="1257" y="1535"/>
                    <a:pt x="1257" y="1535"/>
                  </a:cubicBezTo>
                  <a:cubicBezTo>
                    <a:pt x="916" y="1535"/>
                    <a:pt x="916" y="1535"/>
                    <a:pt x="916" y="1535"/>
                  </a:cubicBezTo>
                  <a:cubicBezTo>
                    <a:pt x="916" y="1272"/>
                    <a:pt x="916" y="1272"/>
                    <a:pt x="916" y="1272"/>
                  </a:cubicBezTo>
                  <a:cubicBezTo>
                    <a:pt x="1337" y="1272"/>
                    <a:pt x="1337" y="1272"/>
                    <a:pt x="1337" y="1272"/>
                  </a:cubicBezTo>
                  <a:cubicBezTo>
                    <a:pt x="1337" y="1181"/>
                    <a:pt x="1337" y="1181"/>
                    <a:pt x="1337" y="1181"/>
                  </a:cubicBezTo>
                  <a:cubicBezTo>
                    <a:pt x="816" y="1181"/>
                    <a:pt x="816" y="1181"/>
                    <a:pt x="816" y="1181"/>
                  </a:cubicBezTo>
                  <a:cubicBezTo>
                    <a:pt x="816" y="1968"/>
                    <a:pt x="816" y="1968"/>
                    <a:pt x="816" y="1968"/>
                  </a:cubicBezTo>
                  <a:cubicBezTo>
                    <a:pt x="1348" y="1968"/>
                    <a:pt x="1348" y="1968"/>
                    <a:pt x="1348" y="1968"/>
                  </a:cubicBezTo>
                  <a:cubicBezTo>
                    <a:pt x="1348" y="1877"/>
                    <a:pt x="1348" y="1877"/>
                    <a:pt x="1348" y="1877"/>
                  </a:cubicBezTo>
                  <a:cubicBezTo>
                    <a:pt x="916" y="1877"/>
                    <a:pt x="916" y="1877"/>
                    <a:pt x="916" y="1877"/>
                  </a:cubicBezTo>
                  <a:lnTo>
                    <a:pt x="916" y="1610"/>
                  </a:lnTo>
                  <a:close/>
                  <a:moveTo>
                    <a:pt x="2158" y="1677"/>
                  </a:moveTo>
                  <a:cubicBezTo>
                    <a:pt x="2158" y="1802"/>
                    <a:pt x="2047" y="1889"/>
                    <a:pt x="1902" y="1889"/>
                  </a:cubicBezTo>
                  <a:cubicBezTo>
                    <a:pt x="1737" y="1889"/>
                    <a:pt x="1607" y="1767"/>
                    <a:pt x="1607" y="1576"/>
                  </a:cubicBezTo>
                  <a:cubicBezTo>
                    <a:pt x="1607" y="1384"/>
                    <a:pt x="1731" y="1260"/>
                    <a:pt x="1902" y="1260"/>
                  </a:cubicBezTo>
                  <a:cubicBezTo>
                    <a:pt x="2046" y="1260"/>
                    <a:pt x="2154" y="1350"/>
                    <a:pt x="2154" y="1483"/>
                  </a:cubicBezTo>
                  <a:cubicBezTo>
                    <a:pt x="2154" y="1504"/>
                    <a:pt x="2154" y="1504"/>
                    <a:pt x="2154" y="1504"/>
                  </a:cubicBezTo>
                  <a:cubicBezTo>
                    <a:pt x="2246" y="1504"/>
                    <a:pt x="2246" y="1504"/>
                    <a:pt x="2246" y="1504"/>
                  </a:cubicBezTo>
                  <a:cubicBezTo>
                    <a:pt x="2248" y="1489"/>
                    <a:pt x="2248" y="1478"/>
                    <a:pt x="2248" y="1476"/>
                  </a:cubicBezTo>
                  <a:cubicBezTo>
                    <a:pt x="2248" y="1294"/>
                    <a:pt x="2102" y="1169"/>
                    <a:pt x="1902" y="1169"/>
                  </a:cubicBezTo>
                  <a:cubicBezTo>
                    <a:pt x="1669" y="1169"/>
                    <a:pt x="1506" y="1328"/>
                    <a:pt x="1506" y="1576"/>
                  </a:cubicBezTo>
                  <a:cubicBezTo>
                    <a:pt x="1506" y="1822"/>
                    <a:pt x="1674" y="1980"/>
                    <a:pt x="1902" y="1980"/>
                  </a:cubicBezTo>
                  <a:cubicBezTo>
                    <a:pt x="2103" y="1980"/>
                    <a:pt x="2251" y="1858"/>
                    <a:pt x="2251" y="1681"/>
                  </a:cubicBezTo>
                  <a:cubicBezTo>
                    <a:pt x="2251" y="1662"/>
                    <a:pt x="2251" y="1662"/>
                    <a:pt x="2251" y="1662"/>
                  </a:cubicBezTo>
                  <a:cubicBezTo>
                    <a:pt x="2158" y="1662"/>
                    <a:pt x="2158" y="1662"/>
                    <a:pt x="2158" y="1662"/>
                  </a:cubicBezTo>
                  <a:lnTo>
                    <a:pt x="2158" y="1677"/>
                  </a:lnTo>
                  <a:close/>
                  <a:moveTo>
                    <a:pt x="3080" y="1516"/>
                  </a:moveTo>
                  <a:cubicBezTo>
                    <a:pt x="2597" y="1516"/>
                    <a:pt x="2597" y="1516"/>
                    <a:pt x="2597" y="1516"/>
                  </a:cubicBezTo>
                  <a:cubicBezTo>
                    <a:pt x="2597" y="1181"/>
                    <a:pt x="2597" y="1181"/>
                    <a:pt x="2597" y="1181"/>
                  </a:cubicBezTo>
                  <a:cubicBezTo>
                    <a:pt x="2496" y="1181"/>
                    <a:pt x="2496" y="1181"/>
                    <a:pt x="2496" y="1181"/>
                  </a:cubicBezTo>
                  <a:cubicBezTo>
                    <a:pt x="2496" y="1968"/>
                    <a:pt x="2496" y="1968"/>
                    <a:pt x="2496" y="1968"/>
                  </a:cubicBezTo>
                  <a:cubicBezTo>
                    <a:pt x="2597" y="1968"/>
                    <a:pt x="2597" y="1968"/>
                    <a:pt x="2597" y="1968"/>
                  </a:cubicBezTo>
                  <a:cubicBezTo>
                    <a:pt x="2597" y="1600"/>
                    <a:pt x="2597" y="1600"/>
                    <a:pt x="2597" y="1600"/>
                  </a:cubicBezTo>
                  <a:cubicBezTo>
                    <a:pt x="3080" y="1600"/>
                    <a:pt x="3080" y="1600"/>
                    <a:pt x="3080" y="1600"/>
                  </a:cubicBezTo>
                  <a:cubicBezTo>
                    <a:pt x="3080" y="1968"/>
                    <a:pt x="3080" y="1968"/>
                    <a:pt x="3080" y="1968"/>
                  </a:cubicBezTo>
                  <a:cubicBezTo>
                    <a:pt x="3181" y="1968"/>
                    <a:pt x="3181" y="1968"/>
                    <a:pt x="3181" y="1968"/>
                  </a:cubicBezTo>
                  <a:cubicBezTo>
                    <a:pt x="3181" y="1181"/>
                    <a:pt x="3181" y="1181"/>
                    <a:pt x="3181" y="1181"/>
                  </a:cubicBezTo>
                  <a:cubicBezTo>
                    <a:pt x="3080" y="1181"/>
                    <a:pt x="3080" y="1181"/>
                    <a:pt x="3080" y="1181"/>
                  </a:cubicBezTo>
                  <a:lnTo>
                    <a:pt x="3080" y="1516"/>
                  </a:lnTo>
                  <a:close/>
                  <a:moveTo>
                    <a:pt x="4058" y="1834"/>
                  </a:moveTo>
                  <a:cubicBezTo>
                    <a:pt x="4056" y="1834"/>
                    <a:pt x="4056" y="1834"/>
                    <a:pt x="4056" y="1834"/>
                  </a:cubicBezTo>
                  <a:cubicBezTo>
                    <a:pt x="3629" y="1181"/>
                    <a:pt x="3629" y="1181"/>
                    <a:pt x="3629" y="1181"/>
                  </a:cubicBezTo>
                  <a:cubicBezTo>
                    <a:pt x="3468" y="1181"/>
                    <a:pt x="3468" y="1181"/>
                    <a:pt x="3468" y="1181"/>
                  </a:cubicBezTo>
                  <a:cubicBezTo>
                    <a:pt x="3468" y="1968"/>
                    <a:pt x="3468" y="1968"/>
                    <a:pt x="3468" y="1968"/>
                  </a:cubicBezTo>
                  <a:cubicBezTo>
                    <a:pt x="3563" y="1968"/>
                    <a:pt x="3563" y="1968"/>
                    <a:pt x="3563" y="1968"/>
                  </a:cubicBezTo>
                  <a:cubicBezTo>
                    <a:pt x="3563" y="1254"/>
                    <a:pt x="3563" y="1254"/>
                    <a:pt x="3563" y="1254"/>
                  </a:cubicBezTo>
                  <a:cubicBezTo>
                    <a:pt x="3566" y="1254"/>
                    <a:pt x="3566" y="1254"/>
                    <a:pt x="3566" y="1254"/>
                  </a:cubicBezTo>
                  <a:cubicBezTo>
                    <a:pt x="4036" y="1968"/>
                    <a:pt x="4036" y="1968"/>
                    <a:pt x="4036" y="1968"/>
                  </a:cubicBezTo>
                  <a:cubicBezTo>
                    <a:pt x="4154" y="1968"/>
                    <a:pt x="4154" y="1968"/>
                    <a:pt x="4154" y="1968"/>
                  </a:cubicBezTo>
                  <a:cubicBezTo>
                    <a:pt x="4154" y="1181"/>
                    <a:pt x="4154" y="1181"/>
                    <a:pt x="4154" y="1181"/>
                  </a:cubicBezTo>
                  <a:cubicBezTo>
                    <a:pt x="4058" y="1181"/>
                    <a:pt x="4058" y="1181"/>
                    <a:pt x="4058" y="1181"/>
                  </a:cubicBezTo>
                  <a:lnTo>
                    <a:pt x="4058" y="1834"/>
                  </a:lnTo>
                  <a:close/>
                  <a:moveTo>
                    <a:pt x="4446" y="1968"/>
                  </a:moveTo>
                  <a:cubicBezTo>
                    <a:pt x="4546" y="1968"/>
                    <a:pt x="4546" y="1968"/>
                    <a:pt x="4546" y="1968"/>
                  </a:cubicBezTo>
                  <a:cubicBezTo>
                    <a:pt x="4546" y="1181"/>
                    <a:pt x="4546" y="1181"/>
                    <a:pt x="4546" y="1181"/>
                  </a:cubicBezTo>
                  <a:cubicBezTo>
                    <a:pt x="4446" y="1181"/>
                    <a:pt x="4446" y="1181"/>
                    <a:pt x="4446" y="1181"/>
                  </a:cubicBezTo>
                  <a:lnTo>
                    <a:pt x="4446" y="1968"/>
                  </a:lnTo>
                  <a:close/>
                  <a:moveTo>
                    <a:pt x="4909" y="1610"/>
                  </a:moveTo>
                  <a:cubicBezTo>
                    <a:pt x="5250" y="1610"/>
                    <a:pt x="5250" y="1610"/>
                    <a:pt x="5250" y="1610"/>
                  </a:cubicBezTo>
                  <a:cubicBezTo>
                    <a:pt x="5250" y="1535"/>
                    <a:pt x="5250" y="1535"/>
                    <a:pt x="5250" y="1535"/>
                  </a:cubicBezTo>
                  <a:cubicBezTo>
                    <a:pt x="4909" y="1535"/>
                    <a:pt x="4909" y="1535"/>
                    <a:pt x="4909" y="1535"/>
                  </a:cubicBezTo>
                  <a:cubicBezTo>
                    <a:pt x="4909" y="1272"/>
                    <a:pt x="4909" y="1272"/>
                    <a:pt x="4909" y="1272"/>
                  </a:cubicBezTo>
                  <a:cubicBezTo>
                    <a:pt x="5330" y="1272"/>
                    <a:pt x="5330" y="1272"/>
                    <a:pt x="5330" y="1272"/>
                  </a:cubicBezTo>
                  <a:cubicBezTo>
                    <a:pt x="5330" y="1181"/>
                    <a:pt x="5330" y="1181"/>
                    <a:pt x="5330" y="1181"/>
                  </a:cubicBezTo>
                  <a:cubicBezTo>
                    <a:pt x="4808" y="1181"/>
                    <a:pt x="4808" y="1181"/>
                    <a:pt x="4808" y="1181"/>
                  </a:cubicBezTo>
                  <a:cubicBezTo>
                    <a:pt x="4808" y="1968"/>
                    <a:pt x="4808" y="1968"/>
                    <a:pt x="4808" y="1968"/>
                  </a:cubicBezTo>
                  <a:cubicBezTo>
                    <a:pt x="5340" y="1968"/>
                    <a:pt x="5340" y="1968"/>
                    <a:pt x="5340" y="1968"/>
                  </a:cubicBezTo>
                  <a:cubicBezTo>
                    <a:pt x="5340" y="1877"/>
                    <a:pt x="5340" y="1877"/>
                    <a:pt x="5340" y="1877"/>
                  </a:cubicBezTo>
                  <a:cubicBezTo>
                    <a:pt x="4909" y="1877"/>
                    <a:pt x="4909" y="1877"/>
                    <a:pt x="4909" y="1877"/>
                  </a:cubicBezTo>
                  <a:lnTo>
                    <a:pt x="4909" y="1610"/>
                  </a:lnTo>
                  <a:close/>
                  <a:moveTo>
                    <a:pt x="5871" y="1545"/>
                  </a:moveTo>
                  <a:cubicBezTo>
                    <a:pt x="6241" y="1181"/>
                    <a:pt x="6241" y="1181"/>
                    <a:pt x="6241" y="1181"/>
                  </a:cubicBezTo>
                  <a:cubicBezTo>
                    <a:pt x="6108" y="1181"/>
                    <a:pt x="6108" y="1181"/>
                    <a:pt x="6108" y="1181"/>
                  </a:cubicBezTo>
                  <a:cubicBezTo>
                    <a:pt x="5631" y="1654"/>
                    <a:pt x="5631" y="1654"/>
                    <a:pt x="5631" y="1654"/>
                  </a:cubicBezTo>
                  <a:cubicBezTo>
                    <a:pt x="5629" y="1654"/>
                    <a:pt x="5629" y="1654"/>
                    <a:pt x="5629" y="1654"/>
                  </a:cubicBezTo>
                  <a:cubicBezTo>
                    <a:pt x="5629" y="1181"/>
                    <a:pt x="5629" y="1181"/>
                    <a:pt x="5629" y="1181"/>
                  </a:cubicBezTo>
                  <a:cubicBezTo>
                    <a:pt x="5528" y="1181"/>
                    <a:pt x="5528" y="1181"/>
                    <a:pt x="5528" y="1181"/>
                  </a:cubicBezTo>
                  <a:cubicBezTo>
                    <a:pt x="5528" y="1968"/>
                    <a:pt x="5528" y="1968"/>
                    <a:pt x="5528" y="1968"/>
                  </a:cubicBezTo>
                  <a:cubicBezTo>
                    <a:pt x="5629" y="1968"/>
                    <a:pt x="5629" y="1968"/>
                    <a:pt x="5629" y="1968"/>
                  </a:cubicBezTo>
                  <a:cubicBezTo>
                    <a:pt x="5629" y="1770"/>
                    <a:pt x="5629" y="1770"/>
                    <a:pt x="5629" y="1770"/>
                  </a:cubicBezTo>
                  <a:cubicBezTo>
                    <a:pt x="5797" y="1612"/>
                    <a:pt x="5797" y="1612"/>
                    <a:pt x="5797" y="1612"/>
                  </a:cubicBezTo>
                  <a:cubicBezTo>
                    <a:pt x="6123" y="1968"/>
                    <a:pt x="6123" y="1968"/>
                    <a:pt x="6123" y="1968"/>
                  </a:cubicBezTo>
                  <a:cubicBezTo>
                    <a:pt x="6261" y="1968"/>
                    <a:pt x="6261" y="1968"/>
                    <a:pt x="6261" y="1968"/>
                  </a:cubicBezTo>
                  <a:lnTo>
                    <a:pt x="5871" y="154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8284FC54-73ED-5F08-67B0-3601B3E5051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67" y="343"/>
              <a:ext cx="391" cy="391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97BFFDE-E441-9DA2-7136-379965D77E2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7" y="343"/>
              <a:ext cx="392" cy="391"/>
            </a:xfrm>
            <a:custGeom>
              <a:avLst/>
              <a:gdLst>
                <a:gd name="T0" fmla="*/ 230 w 392"/>
                <a:gd name="T1" fmla="*/ 178 h 391"/>
                <a:gd name="T2" fmla="*/ 382 w 392"/>
                <a:gd name="T3" fmla="*/ 179 h 391"/>
                <a:gd name="T4" fmla="*/ 365 w 392"/>
                <a:gd name="T5" fmla="*/ 196 h 391"/>
                <a:gd name="T6" fmla="*/ 230 w 392"/>
                <a:gd name="T7" fmla="*/ 196 h 391"/>
                <a:gd name="T8" fmla="*/ 229 w 392"/>
                <a:gd name="T9" fmla="*/ 261 h 391"/>
                <a:gd name="T10" fmla="*/ 267 w 392"/>
                <a:gd name="T11" fmla="*/ 298 h 391"/>
                <a:gd name="T12" fmla="*/ 255 w 392"/>
                <a:gd name="T13" fmla="*/ 311 h 391"/>
                <a:gd name="T14" fmla="*/ 107 w 392"/>
                <a:gd name="T15" fmla="*/ 168 h 391"/>
                <a:gd name="T16" fmla="*/ 119 w 392"/>
                <a:gd name="T17" fmla="*/ 155 h 391"/>
                <a:gd name="T18" fmla="*/ 214 w 392"/>
                <a:gd name="T19" fmla="*/ 247 h 391"/>
                <a:gd name="T20" fmla="*/ 214 w 392"/>
                <a:gd name="T21" fmla="*/ 247 h 391"/>
                <a:gd name="T22" fmla="*/ 214 w 392"/>
                <a:gd name="T23" fmla="*/ 56 h 391"/>
                <a:gd name="T24" fmla="*/ 231 w 392"/>
                <a:gd name="T25" fmla="*/ 39 h 391"/>
                <a:gd name="T26" fmla="*/ 230 w 392"/>
                <a:gd name="T27" fmla="*/ 178 h 391"/>
                <a:gd name="T28" fmla="*/ 89 w 392"/>
                <a:gd name="T29" fmla="*/ 209 h 391"/>
                <a:gd name="T30" fmla="*/ 78 w 392"/>
                <a:gd name="T31" fmla="*/ 198 h 391"/>
                <a:gd name="T32" fmla="*/ 0 w 392"/>
                <a:gd name="T33" fmla="*/ 278 h 391"/>
                <a:gd name="T34" fmla="*/ 0 w 392"/>
                <a:gd name="T35" fmla="*/ 301 h 391"/>
                <a:gd name="T36" fmla="*/ 27 w 392"/>
                <a:gd name="T37" fmla="*/ 273 h 391"/>
                <a:gd name="T38" fmla="*/ 149 w 392"/>
                <a:gd name="T39" fmla="*/ 391 h 391"/>
                <a:gd name="T40" fmla="*/ 175 w 392"/>
                <a:gd name="T41" fmla="*/ 391 h 391"/>
                <a:gd name="T42" fmla="*/ 40 w 392"/>
                <a:gd name="T43" fmla="*/ 260 h 391"/>
                <a:gd name="T44" fmla="*/ 89 w 392"/>
                <a:gd name="T45" fmla="*/ 209 h 391"/>
                <a:gd name="T46" fmla="*/ 294 w 392"/>
                <a:gd name="T47" fmla="*/ 0 h 391"/>
                <a:gd name="T48" fmla="*/ 269 w 392"/>
                <a:gd name="T49" fmla="*/ 0 h 391"/>
                <a:gd name="T50" fmla="*/ 392 w 392"/>
                <a:gd name="T51" fmla="*/ 118 h 391"/>
                <a:gd name="T52" fmla="*/ 392 w 392"/>
                <a:gd name="T53" fmla="*/ 94 h 391"/>
                <a:gd name="T54" fmla="*/ 294 w 392"/>
                <a:gd name="T5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2" h="391">
                  <a:moveTo>
                    <a:pt x="230" y="178"/>
                  </a:moveTo>
                  <a:lnTo>
                    <a:pt x="382" y="179"/>
                  </a:lnTo>
                  <a:lnTo>
                    <a:pt x="365" y="196"/>
                  </a:lnTo>
                  <a:lnTo>
                    <a:pt x="230" y="196"/>
                  </a:lnTo>
                  <a:lnTo>
                    <a:pt x="229" y="261"/>
                  </a:lnTo>
                  <a:lnTo>
                    <a:pt x="267" y="298"/>
                  </a:lnTo>
                  <a:lnTo>
                    <a:pt x="255" y="311"/>
                  </a:lnTo>
                  <a:lnTo>
                    <a:pt x="107" y="168"/>
                  </a:lnTo>
                  <a:lnTo>
                    <a:pt x="119" y="155"/>
                  </a:lnTo>
                  <a:lnTo>
                    <a:pt x="214" y="247"/>
                  </a:lnTo>
                  <a:lnTo>
                    <a:pt x="214" y="247"/>
                  </a:lnTo>
                  <a:lnTo>
                    <a:pt x="214" y="56"/>
                  </a:lnTo>
                  <a:lnTo>
                    <a:pt x="231" y="39"/>
                  </a:lnTo>
                  <a:lnTo>
                    <a:pt x="230" y="178"/>
                  </a:lnTo>
                  <a:close/>
                  <a:moveTo>
                    <a:pt x="89" y="209"/>
                  </a:moveTo>
                  <a:lnTo>
                    <a:pt x="78" y="198"/>
                  </a:lnTo>
                  <a:lnTo>
                    <a:pt x="0" y="278"/>
                  </a:lnTo>
                  <a:lnTo>
                    <a:pt x="0" y="301"/>
                  </a:lnTo>
                  <a:lnTo>
                    <a:pt x="27" y="273"/>
                  </a:lnTo>
                  <a:lnTo>
                    <a:pt x="149" y="391"/>
                  </a:lnTo>
                  <a:lnTo>
                    <a:pt x="175" y="391"/>
                  </a:lnTo>
                  <a:lnTo>
                    <a:pt x="40" y="260"/>
                  </a:lnTo>
                  <a:lnTo>
                    <a:pt x="89" y="209"/>
                  </a:lnTo>
                  <a:close/>
                  <a:moveTo>
                    <a:pt x="294" y="0"/>
                  </a:moveTo>
                  <a:lnTo>
                    <a:pt x="269" y="0"/>
                  </a:lnTo>
                  <a:lnTo>
                    <a:pt x="392" y="118"/>
                  </a:lnTo>
                  <a:lnTo>
                    <a:pt x="392" y="9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4405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[Titel en objec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 (JU-Free)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Frame content 2  [PHJU] (JU-Free)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6" name="Slide Number Placeholder 3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Frame 4">
            <a:extLst>
              <a:ext uri="{FF2B5EF4-FFF2-40B4-BE49-F238E27FC236}">
                <a16:creationId xmlns:a16="http://schemas.microsoft.com/office/drawing/2014/main" id="{968F80FF-4677-E7C3-9172-439D2756A6B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5094D0CA-9C31-DDC9-12B4-03064A8546BB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F3938F0-BBBD-798F-ADCE-7E4EC7B39FF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CCF81E7-7CC6-1C9A-FED8-05A30574F32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0DD0B88-089F-F010-FCA3-CB06DFABB71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5426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[Titel en object (klimaatadaptatie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8AD9E1BC-01F0-910B-14F7-19E5EF5BB359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2" name="Titel 2 (JU-Free)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Frame content 3  [PHJU] (JU-Free)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6" name="Slide Number Placeholder 4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Frame 5">
            <a:extLst>
              <a:ext uri="{FF2B5EF4-FFF2-40B4-BE49-F238E27FC236}">
                <a16:creationId xmlns:a16="http://schemas.microsoft.com/office/drawing/2014/main" id="{968F80FF-4677-E7C3-9172-439D2756A6B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87EB5C0C-EA3B-B6F8-1D90-66DFC3B1E01C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C4A313E-9147-F6C3-8FBE-EA7BA9FD8E7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AE68731A-6ED8-1BA3-5166-13BCCF0D8E0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7F01475-85D8-0ED2-1409-7C914951267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7108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[Titel en object (levensduurverlenging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E3CF64A-CFF1-4A1C-7FF1-632C27E0D99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2" name="Titel 2 (JU-Free)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Frame content 3  [PHJU] (JU-Free)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6" name="Slide Number Placeholder 4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Frame 5">
            <a:extLst>
              <a:ext uri="{FF2B5EF4-FFF2-40B4-BE49-F238E27FC236}">
                <a16:creationId xmlns:a16="http://schemas.microsoft.com/office/drawing/2014/main" id="{82775493-B5C0-5340-E09A-101D1056766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4CE6272E-2D53-C3B4-F029-C0BA4AA8EE3C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8C6B781-9856-5F7D-B479-D20ABC5BD89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DFFF4DC8-79A7-3E4C-64FD-CF49D392F48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11275FC-836B-FAF0-A23B-1255282B96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12852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[Titel en object (circulariteit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C73ECAA4-AEBA-E35B-0A4C-18AAAF8451A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070336" y="0"/>
            <a:ext cx="1121664" cy="1127760"/>
          </a:xfrm>
          <a:prstGeom prst="rect">
            <a:avLst/>
          </a:prstGeom>
        </p:spPr>
      </p:pic>
      <p:sp>
        <p:nvSpPr>
          <p:cNvPr id="2" name="Titel 2 (JU-Free)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Frame content 3  [PHJU] (JU-Free)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6" name="Slide Number Placeholder 4 (JU-Free)">
            <a:extLst>
              <a:ext uri="{FF2B5EF4-FFF2-40B4-BE49-F238E27FC236}">
                <a16:creationId xmlns:a16="http://schemas.microsoft.com/office/drawing/2014/main" id="{753A92B7-D8F3-6A79-0143-E164C29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Frame 5">
            <a:extLst>
              <a:ext uri="{FF2B5EF4-FFF2-40B4-BE49-F238E27FC236}">
                <a16:creationId xmlns:a16="http://schemas.microsoft.com/office/drawing/2014/main" id="{8D5A641A-C7E9-8E5F-4F5C-1AAF237CCF1A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9952040" y="4741864"/>
            <a:ext cx="2239963" cy="2116138"/>
          </a:xfrm>
          <a:custGeom>
            <a:avLst/>
            <a:gdLst>
              <a:gd name="T0" fmla="*/ 5262 w 7055"/>
              <a:gd name="T1" fmla="*/ 6666 h 6666"/>
              <a:gd name="T2" fmla="*/ 7055 w 7055"/>
              <a:gd name="T3" fmla="*/ 5630 h 6666"/>
              <a:gd name="T4" fmla="*/ 7055 w 7055"/>
              <a:gd name="T5" fmla="*/ 5677 h 6666"/>
              <a:gd name="T6" fmla="*/ 5342 w 7055"/>
              <a:gd name="T7" fmla="*/ 6666 h 6666"/>
              <a:gd name="T8" fmla="*/ 5262 w 7055"/>
              <a:gd name="T9" fmla="*/ 6666 h 6666"/>
              <a:gd name="T10" fmla="*/ 4075 w 7055"/>
              <a:gd name="T11" fmla="*/ 46 h 6666"/>
              <a:gd name="T12" fmla="*/ 934 w 7055"/>
              <a:gd name="T13" fmla="*/ 1860 h 6666"/>
              <a:gd name="T14" fmla="*/ 3955 w 7055"/>
              <a:gd name="T15" fmla="*/ 3585 h 6666"/>
              <a:gd name="T16" fmla="*/ 3998 w 7055"/>
              <a:gd name="T17" fmla="*/ 3548 h 6666"/>
              <a:gd name="T18" fmla="*/ 4193 w 7055"/>
              <a:gd name="T19" fmla="*/ 3586 h 6666"/>
              <a:gd name="T20" fmla="*/ 7055 w 7055"/>
              <a:gd name="T21" fmla="*/ 1933 h 6666"/>
              <a:gd name="T22" fmla="*/ 7055 w 7055"/>
              <a:gd name="T23" fmla="*/ 1979 h 6666"/>
              <a:gd name="T24" fmla="*/ 4213 w 7055"/>
              <a:gd name="T25" fmla="*/ 3620 h 6666"/>
              <a:gd name="T26" fmla="*/ 4150 w 7055"/>
              <a:gd name="T27" fmla="*/ 3812 h 6666"/>
              <a:gd name="T28" fmla="*/ 3954 w 7055"/>
              <a:gd name="T29" fmla="*/ 3773 h 6666"/>
              <a:gd name="T30" fmla="*/ 932 w 7055"/>
              <a:gd name="T31" fmla="*/ 5537 h 6666"/>
              <a:gd name="T32" fmla="*/ 2888 w 7055"/>
              <a:gd name="T33" fmla="*/ 6666 h 6666"/>
              <a:gd name="T34" fmla="*/ 2808 w 7055"/>
              <a:gd name="T35" fmla="*/ 6666 h 6666"/>
              <a:gd name="T36" fmla="*/ 892 w 7055"/>
              <a:gd name="T37" fmla="*/ 5560 h 6666"/>
              <a:gd name="T38" fmla="*/ 315 w 7055"/>
              <a:gd name="T39" fmla="*/ 5897 h 6666"/>
              <a:gd name="T40" fmla="*/ 250 w 7055"/>
              <a:gd name="T41" fmla="*/ 6086 h 6666"/>
              <a:gd name="T42" fmla="*/ 42 w 7055"/>
              <a:gd name="T43" fmla="*/ 6030 h 6666"/>
              <a:gd name="T44" fmla="*/ 98 w 7055"/>
              <a:gd name="T45" fmla="*/ 5822 h 6666"/>
              <a:gd name="T46" fmla="*/ 295 w 7055"/>
              <a:gd name="T47" fmla="*/ 5862 h 6666"/>
              <a:gd name="T48" fmla="*/ 872 w 7055"/>
              <a:gd name="T49" fmla="*/ 5526 h 6666"/>
              <a:gd name="T50" fmla="*/ 872 w 7055"/>
              <a:gd name="T51" fmla="*/ 1849 h 6666"/>
              <a:gd name="T52" fmla="*/ 882 w 7055"/>
              <a:gd name="T53" fmla="*/ 1843 h 6666"/>
              <a:gd name="T54" fmla="*/ 4075 w 7055"/>
              <a:gd name="T55" fmla="*/ 0 h 6666"/>
              <a:gd name="T56" fmla="*/ 4085 w 7055"/>
              <a:gd name="T57" fmla="*/ 5 h 6666"/>
              <a:gd name="T58" fmla="*/ 7055 w 7055"/>
              <a:gd name="T59" fmla="*/ 1720 h 6666"/>
              <a:gd name="T60" fmla="*/ 7055 w 7055"/>
              <a:gd name="T61" fmla="*/ 1766 h 6666"/>
              <a:gd name="T62" fmla="*/ 4075 w 7055"/>
              <a:gd name="T63" fmla="*/ 46 h 6666"/>
              <a:gd name="T64" fmla="*/ 912 w 7055"/>
              <a:gd name="T65" fmla="*/ 1893 h 6666"/>
              <a:gd name="T66" fmla="*/ 912 w 7055"/>
              <a:gd name="T67" fmla="*/ 5502 h 6666"/>
              <a:gd name="T68" fmla="*/ 3934 w 7055"/>
              <a:gd name="T69" fmla="*/ 3738 h 6666"/>
              <a:gd name="T70" fmla="*/ 3935 w 7055"/>
              <a:gd name="T71" fmla="*/ 3620 h 6666"/>
              <a:gd name="T72" fmla="*/ 912 w 7055"/>
              <a:gd name="T73" fmla="*/ 1893 h 6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55" h="6666">
                <a:moveTo>
                  <a:pt x="5262" y="6666"/>
                </a:moveTo>
                <a:cubicBezTo>
                  <a:pt x="7055" y="5630"/>
                  <a:pt x="7055" y="5630"/>
                  <a:pt x="7055" y="5630"/>
                </a:cubicBezTo>
                <a:cubicBezTo>
                  <a:pt x="7055" y="5677"/>
                  <a:pt x="7055" y="5677"/>
                  <a:pt x="7055" y="5677"/>
                </a:cubicBezTo>
                <a:cubicBezTo>
                  <a:pt x="5342" y="6666"/>
                  <a:pt x="5342" y="6666"/>
                  <a:pt x="5342" y="6666"/>
                </a:cubicBezTo>
                <a:lnTo>
                  <a:pt x="5262" y="6666"/>
                </a:lnTo>
                <a:close/>
                <a:moveTo>
                  <a:pt x="4075" y="46"/>
                </a:moveTo>
                <a:cubicBezTo>
                  <a:pt x="934" y="1860"/>
                  <a:pt x="934" y="1860"/>
                  <a:pt x="934" y="1860"/>
                </a:cubicBezTo>
                <a:cubicBezTo>
                  <a:pt x="3955" y="3585"/>
                  <a:pt x="3955" y="3585"/>
                  <a:pt x="3955" y="3585"/>
                </a:cubicBezTo>
                <a:cubicBezTo>
                  <a:pt x="3967" y="3571"/>
                  <a:pt x="3981" y="3558"/>
                  <a:pt x="3998" y="3548"/>
                </a:cubicBezTo>
                <a:cubicBezTo>
                  <a:pt x="4064" y="3510"/>
                  <a:pt x="4147" y="3528"/>
                  <a:pt x="4193" y="3586"/>
                </a:cubicBezTo>
                <a:cubicBezTo>
                  <a:pt x="7055" y="1933"/>
                  <a:pt x="7055" y="1933"/>
                  <a:pt x="7055" y="1933"/>
                </a:cubicBezTo>
                <a:cubicBezTo>
                  <a:pt x="7055" y="1979"/>
                  <a:pt x="7055" y="1979"/>
                  <a:pt x="7055" y="1979"/>
                </a:cubicBezTo>
                <a:cubicBezTo>
                  <a:pt x="4213" y="3620"/>
                  <a:pt x="4213" y="3620"/>
                  <a:pt x="4213" y="3620"/>
                </a:cubicBezTo>
                <a:cubicBezTo>
                  <a:pt x="4244" y="3690"/>
                  <a:pt x="4218" y="3773"/>
                  <a:pt x="4150" y="3812"/>
                </a:cubicBezTo>
                <a:cubicBezTo>
                  <a:pt x="4083" y="3851"/>
                  <a:pt x="4000" y="3833"/>
                  <a:pt x="3954" y="3773"/>
                </a:cubicBezTo>
                <a:cubicBezTo>
                  <a:pt x="932" y="5537"/>
                  <a:pt x="932" y="5537"/>
                  <a:pt x="932" y="5537"/>
                </a:cubicBezTo>
                <a:cubicBezTo>
                  <a:pt x="2888" y="6666"/>
                  <a:pt x="2888" y="6666"/>
                  <a:pt x="2888" y="6666"/>
                </a:cubicBezTo>
                <a:cubicBezTo>
                  <a:pt x="2808" y="6666"/>
                  <a:pt x="2808" y="6666"/>
                  <a:pt x="2808" y="6666"/>
                </a:cubicBezTo>
                <a:cubicBezTo>
                  <a:pt x="892" y="5560"/>
                  <a:pt x="892" y="5560"/>
                  <a:pt x="892" y="5560"/>
                </a:cubicBezTo>
                <a:cubicBezTo>
                  <a:pt x="315" y="5897"/>
                  <a:pt x="315" y="5897"/>
                  <a:pt x="315" y="5897"/>
                </a:cubicBezTo>
                <a:cubicBezTo>
                  <a:pt x="343" y="5966"/>
                  <a:pt x="317" y="6047"/>
                  <a:pt x="250" y="6086"/>
                </a:cubicBezTo>
                <a:cubicBezTo>
                  <a:pt x="177" y="6128"/>
                  <a:pt x="84" y="6103"/>
                  <a:pt x="42" y="6030"/>
                </a:cubicBezTo>
                <a:cubicBezTo>
                  <a:pt x="0" y="5957"/>
                  <a:pt x="25" y="5864"/>
                  <a:pt x="98" y="5822"/>
                </a:cubicBezTo>
                <a:cubicBezTo>
                  <a:pt x="165" y="5783"/>
                  <a:pt x="249" y="5802"/>
                  <a:pt x="295" y="5862"/>
                </a:cubicBezTo>
                <a:cubicBezTo>
                  <a:pt x="872" y="5526"/>
                  <a:pt x="872" y="5526"/>
                  <a:pt x="872" y="5526"/>
                </a:cubicBezTo>
                <a:cubicBezTo>
                  <a:pt x="872" y="1849"/>
                  <a:pt x="872" y="1849"/>
                  <a:pt x="872" y="1849"/>
                </a:cubicBezTo>
                <a:cubicBezTo>
                  <a:pt x="882" y="1843"/>
                  <a:pt x="882" y="1843"/>
                  <a:pt x="882" y="1843"/>
                </a:cubicBezTo>
                <a:cubicBezTo>
                  <a:pt x="4075" y="0"/>
                  <a:pt x="4075" y="0"/>
                  <a:pt x="4075" y="0"/>
                </a:cubicBezTo>
                <a:cubicBezTo>
                  <a:pt x="4085" y="5"/>
                  <a:pt x="4085" y="5"/>
                  <a:pt x="4085" y="5"/>
                </a:cubicBezTo>
                <a:cubicBezTo>
                  <a:pt x="7055" y="1720"/>
                  <a:pt x="7055" y="1720"/>
                  <a:pt x="7055" y="1720"/>
                </a:cubicBezTo>
                <a:cubicBezTo>
                  <a:pt x="7055" y="1766"/>
                  <a:pt x="7055" y="1766"/>
                  <a:pt x="7055" y="1766"/>
                </a:cubicBezTo>
                <a:lnTo>
                  <a:pt x="4075" y="46"/>
                </a:lnTo>
                <a:close/>
                <a:moveTo>
                  <a:pt x="912" y="1893"/>
                </a:moveTo>
                <a:cubicBezTo>
                  <a:pt x="912" y="5502"/>
                  <a:pt x="912" y="5502"/>
                  <a:pt x="912" y="5502"/>
                </a:cubicBezTo>
                <a:cubicBezTo>
                  <a:pt x="3934" y="3738"/>
                  <a:pt x="3934" y="3738"/>
                  <a:pt x="3934" y="3738"/>
                </a:cubicBezTo>
                <a:cubicBezTo>
                  <a:pt x="3918" y="3699"/>
                  <a:pt x="3919" y="3657"/>
                  <a:pt x="3935" y="3620"/>
                </a:cubicBezTo>
                <a:lnTo>
                  <a:pt x="912" y="1893"/>
                </a:lnTo>
                <a:close/>
              </a:path>
            </a:pathLst>
          </a:custGeom>
          <a:solidFill>
            <a:srgbClr val="E4DC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87DCBA7-EAF1-E16B-57FC-7528B7C0FE63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904875" y="6022975"/>
            <a:ext cx="1809750" cy="438150"/>
            <a:chOff x="570" y="3794"/>
            <a:chExt cx="1140" cy="27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E4EEF26-A9E8-4DE0-B4CE-24A42718B95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839" y="3794"/>
              <a:ext cx="871" cy="276"/>
            </a:xfrm>
            <a:custGeom>
              <a:avLst/>
              <a:gdLst>
                <a:gd name="T0" fmla="*/ 3552 w 4356"/>
                <a:gd name="T1" fmla="*/ 426 h 1377"/>
                <a:gd name="T2" fmla="*/ 3627 w 4356"/>
                <a:gd name="T3" fmla="*/ 420 h 1377"/>
                <a:gd name="T4" fmla="*/ 3806 w 4356"/>
                <a:gd name="T5" fmla="*/ 421 h 1377"/>
                <a:gd name="T6" fmla="*/ 3898 w 4356"/>
                <a:gd name="T7" fmla="*/ 460 h 1377"/>
                <a:gd name="T8" fmla="*/ 3837 w 4356"/>
                <a:gd name="T9" fmla="*/ 209 h 1377"/>
                <a:gd name="T10" fmla="*/ 4194 w 4356"/>
                <a:gd name="T11" fmla="*/ 231 h 1377"/>
                <a:gd name="T12" fmla="*/ 4103 w 4356"/>
                <a:gd name="T13" fmla="*/ 215 h 1377"/>
                <a:gd name="T14" fmla="*/ 3765 w 4356"/>
                <a:gd name="T15" fmla="*/ 214 h 1377"/>
                <a:gd name="T16" fmla="*/ 521 w 4356"/>
                <a:gd name="T17" fmla="*/ 625 h 1377"/>
                <a:gd name="T18" fmla="*/ 503 w 4356"/>
                <a:gd name="T19" fmla="*/ 9 h 1377"/>
                <a:gd name="T20" fmla="*/ 663 w 4356"/>
                <a:gd name="T21" fmla="*/ 303 h 1377"/>
                <a:gd name="T22" fmla="*/ 422 w 4356"/>
                <a:gd name="T23" fmla="*/ 265 h 1377"/>
                <a:gd name="T24" fmla="*/ 502 w 4356"/>
                <a:gd name="T25" fmla="*/ 144 h 1377"/>
                <a:gd name="T26" fmla="*/ 588 w 4356"/>
                <a:gd name="T27" fmla="*/ 421 h 1377"/>
                <a:gd name="T28" fmla="*/ 422 w 4356"/>
                <a:gd name="T29" fmla="*/ 490 h 1377"/>
                <a:gd name="T30" fmla="*/ 1220 w 4356"/>
                <a:gd name="T31" fmla="*/ 635 h 1377"/>
                <a:gd name="T32" fmla="*/ 1560 w 4356"/>
                <a:gd name="T33" fmla="*/ 314 h 1377"/>
                <a:gd name="T34" fmla="*/ 1351 w 4356"/>
                <a:gd name="T35" fmla="*/ 315 h 1377"/>
                <a:gd name="T36" fmla="*/ 1220 w 4356"/>
                <a:gd name="T37" fmla="*/ 481 h 1377"/>
                <a:gd name="T38" fmla="*/ 1876 w 4356"/>
                <a:gd name="T39" fmla="*/ 364 h 1377"/>
                <a:gd name="T40" fmla="*/ 1672 w 4356"/>
                <a:gd name="T41" fmla="*/ 376 h 1377"/>
                <a:gd name="T42" fmla="*/ 2260 w 4356"/>
                <a:gd name="T43" fmla="*/ 9 h 1377"/>
                <a:gd name="T44" fmla="*/ 3062 w 4356"/>
                <a:gd name="T45" fmla="*/ 376 h 1377"/>
                <a:gd name="T46" fmla="*/ 2788 w 4356"/>
                <a:gd name="T47" fmla="*/ 9 h 1377"/>
                <a:gd name="T48" fmla="*/ 2610 w 4356"/>
                <a:gd name="T49" fmla="*/ 9 h 1377"/>
                <a:gd name="T50" fmla="*/ 2770 w 4356"/>
                <a:gd name="T51" fmla="*/ 625 h 1377"/>
                <a:gd name="T52" fmla="*/ 2938 w 4356"/>
                <a:gd name="T53" fmla="*/ 625 h 1377"/>
                <a:gd name="T54" fmla="*/ 3147 w 4356"/>
                <a:gd name="T55" fmla="*/ 9 h 1377"/>
                <a:gd name="T56" fmla="*/ 182 w 4356"/>
                <a:gd name="T57" fmla="*/ 884 h 1377"/>
                <a:gd name="T58" fmla="*/ 252 w 4356"/>
                <a:gd name="T59" fmla="*/ 884 h 1377"/>
                <a:gd name="T60" fmla="*/ 0 w 4356"/>
                <a:gd name="T61" fmla="*/ 822 h 1377"/>
                <a:gd name="T62" fmla="*/ 875 w 4356"/>
                <a:gd name="T63" fmla="*/ 1120 h 1377"/>
                <a:gd name="T64" fmla="*/ 638 w 4356"/>
                <a:gd name="T65" fmla="*/ 885 h 1377"/>
                <a:gd name="T66" fmla="*/ 568 w 4356"/>
                <a:gd name="T67" fmla="*/ 822 h 1377"/>
                <a:gd name="T68" fmla="*/ 938 w 4356"/>
                <a:gd name="T69" fmla="*/ 1306 h 1377"/>
                <a:gd name="T70" fmla="*/ 1501 w 4356"/>
                <a:gd name="T71" fmla="*/ 1166 h 1377"/>
                <a:gd name="T72" fmla="*/ 1323 w 4356"/>
                <a:gd name="T73" fmla="*/ 877 h 1377"/>
                <a:gd name="T74" fmla="*/ 1563 w 4356"/>
                <a:gd name="T75" fmla="*/ 1046 h 1377"/>
                <a:gd name="T76" fmla="*/ 1048 w 4356"/>
                <a:gd name="T77" fmla="*/ 1096 h 1377"/>
                <a:gd name="T78" fmla="*/ 1566 w 4356"/>
                <a:gd name="T79" fmla="*/ 1156 h 1377"/>
                <a:gd name="T80" fmla="*/ 2143 w 4356"/>
                <a:gd name="T81" fmla="*/ 1055 h 1377"/>
                <a:gd name="T82" fmla="*/ 1737 w 4356"/>
                <a:gd name="T83" fmla="*/ 822 h 1377"/>
                <a:gd name="T84" fmla="*/ 1807 w 4356"/>
                <a:gd name="T85" fmla="*/ 1113 h 1377"/>
                <a:gd name="T86" fmla="*/ 2213 w 4356"/>
                <a:gd name="T87" fmla="*/ 1369 h 1377"/>
                <a:gd name="T88" fmla="*/ 2143 w 4356"/>
                <a:gd name="T89" fmla="*/ 1055 h 1377"/>
                <a:gd name="T90" fmla="*/ 2525 w 4356"/>
                <a:gd name="T91" fmla="*/ 822 h 1377"/>
                <a:gd name="T92" fmla="*/ 2479 w 4356"/>
                <a:gd name="T93" fmla="*/ 1369 h 1377"/>
                <a:gd name="T94" fmla="*/ 2808 w 4356"/>
                <a:gd name="T95" fmla="*/ 1369 h 1377"/>
                <a:gd name="T96" fmla="*/ 2823 w 4356"/>
                <a:gd name="T97" fmla="*/ 822 h 1377"/>
                <a:gd name="T98" fmla="*/ 3163 w 4356"/>
                <a:gd name="T99" fmla="*/ 1369 h 1377"/>
                <a:gd name="T100" fmla="*/ 3093 w 4356"/>
                <a:gd name="T101" fmla="*/ 1369 h 1377"/>
                <a:gd name="T102" fmla="*/ 3652 w 4356"/>
                <a:gd name="T103" fmla="*/ 1068 h 1377"/>
                <a:gd name="T104" fmla="*/ 3708 w 4356"/>
                <a:gd name="T105" fmla="*/ 885 h 1377"/>
                <a:gd name="T106" fmla="*/ 3345 w 4356"/>
                <a:gd name="T107" fmla="*/ 1369 h 1377"/>
                <a:gd name="T108" fmla="*/ 3415 w 4356"/>
                <a:gd name="T109" fmla="*/ 1306 h 1377"/>
                <a:gd name="T110" fmla="*/ 4342 w 4356"/>
                <a:gd name="T111" fmla="*/ 822 h 1377"/>
                <a:gd name="T112" fmla="*/ 3916 w 4356"/>
                <a:gd name="T113" fmla="*/ 1150 h 1377"/>
                <a:gd name="T114" fmla="*/ 3846 w 4356"/>
                <a:gd name="T115" fmla="*/ 1369 h 1377"/>
                <a:gd name="T116" fmla="*/ 4033 w 4356"/>
                <a:gd name="T117" fmla="*/ 1121 h 1377"/>
                <a:gd name="T118" fmla="*/ 4085 w 4356"/>
                <a:gd name="T119" fmla="*/ 1075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56" h="1377">
                  <a:moveTo>
                    <a:pt x="3932" y="494"/>
                  </a:moveTo>
                  <a:cubicBezTo>
                    <a:pt x="3776" y="650"/>
                    <a:pt x="3776" y="650"/>
                    <a:pt x="3776" y="650"/>
                  </a:cubicBezTo>
                  <a:cubicBezTo>
                    <a:pt x="3552" y="426"/>
                    <a:pt x="3552" y="426"/>
                    <a:pt x="3552" y="426"/>
                  </a:cubicBezTo>
                  <a:cubicBezTo>
                    <a:pt x="3705" y="274"/>
                    <a:pt x="3705" y="274"/>
                    <a:pt x="3705" y="274"/>
                  </a:cubicBezTo>
                  <a:cubicBezTo>
                    <a:pt x="3739" y="308"/>
                    <a:pt x="3739" y="308"/>
                    <a:pt x="3739" y="308"/>
                  </a:cubicBezTo>
                  <a:cubicBezTo>
                    <a:pt x="3627" y="420"/>
                    <a:pt x="3627" y="420"/>
                    <a:pt x="3627" y="420"/>
                  </a:cubicBezTo>
                  <a:cubicBezTo>
                    <a:pt x="3691" y="483"/>
                    <a:pt x="3691" y="483"/>
                    <a:pt x="3691" y="483"/>
                  </a:cubicBezTo>
                  <a:cubicBezTo>
                    <a:pt x="3780" y="395"/>
                    <a:pt x="3780" y="395"/>
                    <a:pt x="3780" y="395"/>
                  </a:cubicBezTo>
                  <a:cubicBezTo>
                    <a:pt x="3806" y="421"/>
                    <a:pt x="3806" y="421"/>
                    <a:pt x="3806" y="421"/>
                  </a:cubicBezTo>
                  <a:cubicBezTo>
                    <a:pt x="3717" y="510"/>
                    <a:pt x="3717" y="510"/>
                    <a:pt x="3717" y="510"/>
                  </a:cubicBezTo>
                  <a:cubicBezTo>
                    <a:pt x="3783" y="575"/>
                    <a:pt x="3783" y="575"/>
                    <a:pt x="3783" y="575"/>
                  </a:cubicBezTo>
                  <a:cubicBezTo>
                    <a:pt x="3898" y="460"/>
                    <a:pt x="3898" y="460"/>
                    <a:pt x="3898" y="460"/>
                  </a:cubicBezTo>
                  <a:lnTo>
                    <a:pt x="3932" y="494"/>
                  </a:lnTo>
                  <a:close/>
                  <a:moveTo>
                    <a:pt x="4027" y="399"/>
                  </a:moveTo>
                  <a:cubicBezTo>
                    <a:pt x="3837" y="209"/>
                    <a:pt x="3837" y="209"/>
                    <a:pt x="3837" y="209"/>
                  </a:cubicBezTo>
                  <a:cubicBezTo>
                    <a:pt x="3838" y="209"/>
                    <a:pt x="3838" y="209"/>
                    <a:pt x="3838" y="209"/>
                  </a:cubicBezTo>
                  <a:cubicBezTo>
                    <a:pt x="4146" y="279"/>
                    <a:pt x="4146" y="279"/>
                    <a:pt x="4146" y="279"/>
                  </a:cubicBezTo>
                  <a:cubicBezTo>
                    <a:pt x="4194" y="231"/>
                    <a:pt x="4194" y="231"/>
                    <a:pt x="4194" y="231"/>
                  </a:cubicBezTo>
                  <a:cubicBezTo>
                    <a:pt x="3971" y="8"/>
                    <a:pt x="3971" y="8"/>
                    <a:pt x="3971" y="8"/>
                  </a:cubicBezTo>
                  <a:cubicBezTo>
                    <a:pt x="3933" y="46"/>
                    <a:pt x="3933" y="46"/>
                    <a:pt x="3933" y="46"/>
                  </a:cubicBezTo>
                  <a:cubicBezTo>
                    <a:pt x="4103" y="215"/>
                    <a:pt x="4103" y="215"/>
                    <a:pt x="4103" y="215"/>
                  </a:cubicBezTo>
                  <a:cubicBezTo>
                    <a:pt x="4102" y="216"/>
                    <a:pt x="4102" y="216"/>
                    <a:pt x="4102" y="216"/>
                  </a:cubicBezTo>
                  <a:cubicBezTo>
                    <a:pt x="3826" y="152"/>
                    <a:pt x="3826" y="152"/>
                    <a:pt x="3826" y="152"/>
                  </a:cubicBezTo>
                  <a:cubicBezTo>
                    <a:pt x="3765" y="214"/>
                    <a:pt x="3765" y="214"/>
                    <a:pt x="3765" y="214"/>
                  </a:cubicBezTo>
                  <a:cubicBezTo>
                    <a:pt x="3989" y="437"/>
                    <a:pt x="3989" y="437"/>
                    <a:pt x="3989" y="437"/>
                  </a:cubicBezTo>
                  <a:lnTo>
                    <a:pt x="4027" y="399"/>
                  </a:lnTo>
                  <a:close/>
                  <a:moveTo>
                    <a:pt x="521" y="625"/>
                  </a:moveTo>
                  <a:cubicBezTo>
                    <a:pt x="221" y="625"/>
                    <a:pt x="221" y="625"/>
                    <a:pt x="221" y="625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503" y="9"/>
                    <a:pt x="503" y="9"/>
                    <a:pt x="503" y="9"/>
                  </a:cubicBezTo>
                  <a:cubicBezTo>
                    <a:pt x="687" y="9"/>
                    <a:pt x="755" y="78"/>
                    <a:pt x="755" y="170"/>
                  </a:cubicBezTo>
                  <a:cubicBezTo>
                    <a:pt x="755" y="233"/>
                    <a:pt x="728" y="285"/>
                    <a:pt x="663" y="302"/>
                  </a:cubicBezTo>
                  <a:cubicBezTo>
                    <a:pt x="663" y="303"/>
                    <a:pt x="663" y="303"/>
                    <a:pt x="663" y="303"/>
                  </a:cubicBezTo>
                  <a:cubicBezTo>
                    <a:pt x="741" y="318"/>
                    <a:pt x="779" y="374"/>
                    <a:pt x="779" y="444"/>
                  </a:cubicBezTo>
                  <a:cubicBezTo>
                    <a:pt x="779" y="554"/>
                    <a:pt x="711" y="625"/>
                    <a:pt x="521" y="625"/>
                  </a:cubicBezTo>
                  <a:close/>
                  <a:moveTo>
                    <a:pt x="422" y="265"/>
                  </a:moveTo>
                  <a:cubicBezTo>
                    <a:pt x="510" y="265"/>
                    <a:pt x="510" y="265"/>
                    <a:pt x="510" y="265"/>
                  </a:cubicBezTo>
                  <a:cubicBezTo>
                    <a:pt x="555" y="265"/>
                    <a:pt x="580" y="246"/>
                    <a:pt x="580" y="206"/>
                  </a:cubicBezTo>
                  <a:cubicBezTo>
                    <a:pt x="580" y="166"/>
                    <a:pt x="555" y="144"/>
                    <a:pt x="502" y="144"/>
                  </a:cubicBezTo>
                  <a:cubicBezTo>
                    <a:pt x="422" y="144"/>
                    <a:pt x="422" y="144"/>
                    <a:pt x="422" y="144"/>
                  </a:cubicBezTo>
                  <a:lnTo>
                    <a:pt x="422" y="265"/>
                  </a:lnTo>
                  <a:close/>
                  <a:moveTo>
                    <a:pt x="588" y="421"/>
                  </a:moveTo>
                  <a:cubicBezTo>
                    <a:pt x="588" y="385"/>
                    <a:pt x="562" y="361"/>
                    <a:pt x="514" y="361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2" y="490"/>
                    <a:pt x="422" y="490"/>
                    <a:pt x="422" y="490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562" y="490"/>
                    <a:pt x="588" y="465"/>
                    <a:pt x="588" y="421"/>
                  </a:cubicBezTo>
                  <a:close/>
                  <a:moveTo>
                    <a:pt x="1220" y="635"/>
                  </a:moveTo>
                  <a:cubicBezTo>
                    <a:pt x="1014" y="635"/>
                    <a:pt x="881" y="517"/>
                    <a:pt x="881" y="314"/>
                  </a:cubicBezTo>
                  <a:cubicBezTo>
                    <a:pt x="881" y="120"/>
                    <a:pt x="1014" y="0"/>
                    <a:pt x="1220" y="0"/>
                  </a:cubicBezTo>
                  <a:cubicBezTo>
                    <a:pt x="1426" y="0"/>
                    <a:pt x="1560" y="120"/>
                    <a:pt x="1560" y="314"/>
                  </a:cubicBezTo>
                  <a:cubicBezTo>
                    <a:pt x="1560" y="513"/>
                    <a:pt x="1429" y="635"/>
                    <a:pt x="1220" y="635"/>
                  </a:cubicBezTo>
                  <a:close/>
                  <a:moveTo>
                    <a:pt x="1220" y="481"/>
                  </a:moveTo>
                  <a:cubicBezTo>
                    <a:pt x="1294" y="481"/>
                    <a:pt x="1351" y="427"/>
                    <a:pt x="1351" y="315"/>
                  </a:cubicBezTo>
                  <a:cubicBezTo>
                    <a:pt x="1351" y="208"/>
                    <a:pt x="1294" y="153"/>
                    <a:pt x="1220" y="153"/>
                  </a:cubicBezTo>
                  <a:cubicBezTo>
                    <a:pt x="1146" y="153"/>
                    <a:pt x="1089" y="208"/>
                    <a:pt x="1089" y="315"/>
                  </a:cubicBezTo>
                  <a:cubicBezTo>
                    <a:pt x="1089" y="427"/>
                    <a:pt x="1146" y="481"/>
                    <a:pt x="1220" y="481"/>
                  </a:cubicBezTo>
                  <a:close/>
                  <a:moveTo>
                    <a:pt x="2093" y="364"/>
                  </a:moveTo>
                  <a:cubicBezTo>
                    <a:pt x="2093" y="437"/>
                    <a:pt x="2049" y="469"/>
                    <a:pt x="1984" y="469"/>
                  </a:cubicBezTo>
                  <a:cubicBezTo>
                    <a:pt x="1920" y="469"/>
                    <a:pt x="1876" y="437"/>
                    <a:pt x="1876" y="364"/>
                  </a:cubicBezTo>
                  <a:cubicBezTo>
                    <a:pt x="1876" y="9"/>
                    <a:pt x="1876" y="9"/>
                    <a:pt x="1876" y="9"/>
                  </a:cubicBezTo>
                  <a:cubicBezTo>
                    <a:pt x="1672" y="9"/>
                    <a:pt x="1672" y="9"/>
                    <a:pt x="1672" y="9"/>
                  </a:cubicBezTo>
                  <a:cubicBezTo>
                    <a:pt x="1672" y="376"/>
                    <a:pt x="1672" y="376"/>
                    <a:pt x="1672" y="376"/>
                  </a:cubicBezTo>
                  <a:cubicBezTo>
                    <a:pt x="1672" y="549"/>
                    <a:pt x="1786" y="635"/>
                    <a:pt x="1967" y="635"/>
                  </a:cubicBezTo>
                  <a:cubicBezTo>
                    <a:pt x="2149" y="635"/>
                    <a:pt x="2260" y="549"/>
                    <a:pt x="2260" y="376"/>
                  </a:cubicBezTo>
                  <a:cubicBezTo>
                    <a:pt x="2260" y="9"/>
                    <a:pt x="2260" y="9"/>
                    <a:pt x="2260" y="9"/>
                  </a:cubicBezTo>
                  <a:cubicBezTo>
                    <a:pt x="2093" y="9"/>
                    <a:pt x="2093" y="9"/>
                    <a:pt x="2093" y="9"/>
                  </a:cubicBezTo>
                  <a:lnTo>
                    <a:pt x="2093" y="364"/>
                  </a:lnTo>
                  <a:close/>
                  <a:moveTo>
                    <a:pt x="3062" y="376"/>
                  </a:moveTo>
                  <a:cubicBezTo>
                    <a:pt x="3059" y="376"/>
                    <a:pt x="3059" y="376"/>
                    <a:pt x="3059" y="376"/>
                  </a:cubicBezTo>
                  <a:cubicBezTo>
                    <a:pt x="2972" y="9"/>
                    <a:pt x="2972" y="9"/>
                    <a:pt x="2972" y="9"/>
                  </a:cubicBezTo>
                  <a:cubicBezTo>
                    <a:pt x="2788" y="9"/>
                    <a:pt x="2788" y="9"/>
                    <a:pt x="2788" y="9"/>
                  </a:cubicBezTo>
                  <a:cubicBezTo>
                    <a:pt x="2700" y="376"/>
                    <a:pt x="2700" y="376"/>
                    <a:pt x="2700" y="376"/>
                  </a:cubicBezTo>
                  <a:cubicBezTo>
                    <a:pt x="2696" y="376"/>
                    <a:pt x="2696" y="376"/>
                    <a:pt x="2696" y="376"/>
                  </a:cubicBezTo>
                  <a:cubicBezTo>
                    <a:pt x="2610" y="9"/>
                    <a:pt x="2610" y="9"/>
                    <a:pt x="2610" y="9"/>
                  </a:cubicBezTo>
                  <a:cubicBezTo>
                    <a:pt x="2384" y="9"/>
                    <a:pt x="2384" y="9"/>
                    <a:pt x="2384" y="9"/>
                  </a:cubicBezTo>
                  <a:cubicBezTo>
                    <a:pt x="2557" y="625"/>
                    <a:pt x="2557" y="625"/>
                    <a:pt x="2557" y="625"/>
                  </a:cubicBezTo>
                  <a:cubicBezTo>
                    <a:pt x="2770" y="625"/>
                    <a:pt x="2770" y="625"/>
                    <a:pt x="2770" y="625"/>
                  </a:cubicBezTo>
                  <a:cubicBezTo>
                    <a:pt x="2855" y="285"/>
                    <a:pt x="2855" y="285"/>
                    <a:pt x="2855" y="285"/>
                  </a:cubicBezTo>
                  <a:cubicBezTo>
                    <a:pt x="2857" y="285"/>
                    <a:pt x="2857" y="285"/>
                    <a:pt x="2857" y="285"/>
                  </a:cubicBezTo>
                  <a:cubicBezTo>
                    <a:pt x="2938" y="625"/>
                    <a:pt x="2938" y="625"/>
                    <a:pt x="2938" y="625"/>
                  </a:cubicBezTo>
                  <a:cubicBezTo>
                    <a:pt x="3161" y="625"/>
                    <a:pt x="3161" y="625"/>
                    <a:pt x="3161" y="625"/>
                  </a:cubicBezTo>
                  <a:cubicBezTo>
                    <a:pt x="3335" y="9"/>
                    <a:pt x="3335" y="9"/>
                    <a:pt x="3335" y="9"/>
                  </a:cubicBezTo>
                  <a:cubicBezTo>
                    <a:pt x="3147" y="9"/>
                    <a:pt x="3147" y="9"/>
                    <a:pt x="3147" y="9"/>
                  </a:cubicBezTo>
                  <a:lnTo>
                    <a:pt x="3062" y="376"/>
                  </a:lnTo>
                  <a:close/>
                  <a:moveTo>
                    <a:pt x="0" y="884"/>
                  </a:moveTo>
                  <a:cubicBezTo>
                    <a:pt x="182" y="884"/>
                    <a:pt x="182" y="884"/>
                    <a:pt x="182" y="884"/>
                  </a:cubicBezTo>
                  <a:cubicBezTo>
                    <a:pt x="182" y="1369"/>
                    <a:pt x="182" y="1369"/>
                    <a:pt x="182" y="1369"/>
                  </a:cubicBezTo>
                  <a:cubicBezTo>
                    <a:pt x="252" y="1369"/>
                    <a:pt x="252" y="1369"/>
                    <a:pt x="252" y="1369"/>
                  </a:cubicBezTo>
                  <a:cubicBezTo>
                    <a:pt x="252" y="884"/>
                    <a:pt x="252" y="884"/>
                    <a:pt x="252" y="884"/>
                  </a:cubicBezTo>
                  <a:cubicBezTo>
                    <a:pt x="433" y="884"/>
                    <a:pt x="433" y="884"/>
                    <a:pt x="433" y="884"/>
                  </a:cubicBezTo>
                  <a:cubicBezTo>
                    <a:pt x="433" y="822"/>
                    <a:pt x="433" y="822"/>
                    <a:pt x="433" y="822"/>
                  </a:cubicBezTo>
                  <a:cubicBezTo>
                    <a:pt x="0" y="822"/>
                    <a:pt x="0" y="822"/>
                    <a:pt x="0" y="822"/>
                  </a:cubicBezTo>
                  <a:lnTo>
                    <a:pt x="0" y="884"/>
                  </a:lnTo>
                  <a:close/>
                  <a:moveTo>
                    <a:pt x="638" y="1120"/>
                  </a:moveTo>
                  <a:cubicBezTo>
                    <a:pt x="875" y="1120"/>
                    <a:pt x="875" y="1120"/>
                    <a:pt x="875" y="1120"/>
                  </a:cubicBezTo>
                  <a:cubicBezTo>
                    <a:pt x="875" y="1068"/>
                    <a:pt x="875" y="1068"/>
                    <a:pt x="875" y="1068"/>
                  </a:cubicBezTo>
                  <a:cubicBezTo>
                    <a:pt x="638" y="1068"/>
                    <a:pt x="638" y="1068"/>
                    <a:pt x="638" y="1068"/>
                  </a:cubicBezTo>
                  <a:cubicBezTo>
                    <a:pt x="638" y="885"/>
                    <a:pt x="638" y="885"/>
                    <a:pt x="638" y="885"/>
                  </a:cubicBezTo>
                  <a:cubicBezTo>
                    <a:pt x="931" y="885"/>
                    <a:pt x="931" y="885"/>
                    <a:pt x="931" y="885"/>
                  </a:cubicBezTo>
                  <a:cubicBezTo>
                    <a:pt x="931" y="822"/>
                    <a:pt x="931" y="822"/>
                    <a:pt x="931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1369"/>
                    <a:pt x="568" y="1369"/>
                    <a:pt x="568" y="1369"/>
                  </a:cubicBezTo>
                  <a:cubicBezTo>
                    <a:pt x="938" y="1369"/>
                    <a:pt x="938" y="1369"/>
                    <a:pt x="938" y="1369"/>
                  </a:cubicBezTo>
                  <a:cubicBezTo>
                    <a:pt x="938" y="1306"/>
                    <a:pt x="938" y="1306"/>
                    <a:pt x="938" y="1306"/>
                  </a:cubicBezTo>
                  <a:cubicBezTo>
                    <a:pt x="638" y="1306"/>
                    <a:pt x="638" y="1306"/>
                    <a:pt x="638" y="1306"/>
                  </a:cubicBezTo>
                  <a:lnTo>
                    <a:pt x="638" y="1120"/>
                  </a:lnTo>
                  <a:close/>
                  <a:moveTo>
                    <a:pt x="1501" y="1166"/>
                  </a:moveTo>
                  <a:cubicBezTo>
                    <a:pt x="1501" y="1253"/>
                    <a:pt x="1424" y="1314"/>
                    <a:pt x="1323" y="1314"/>
                  </a:cubicBezTo>
                  <a:cubicBezTo>
                    <a:pt x="1208" y="1314"/>
                    <a:pt x="1118" y="1229"/>
                    <a:pt x="1118" y="1096"/>
                  </a:cubicBezTo>
                  <a:cubicBezTo>
                    <a:pt x="1118" y="962"/>
                    <a:pt x="1204" y="877"/>
                    <a:pt x="1323" y="877"/>
                  </a:cubicBezTo>
                  <a:cubicBezTo>
                    <a:pt x="1423" y="877"/>
                    <a:pt x="1499" y="939"/>
                    <a:pt x="1499" y="1031"/>
                  </a:cubicBezTo>
                  <a:cubicBezTo>
                    <a:pt x="1499" y="1046"/>
                    <a:pt x="1499" y="1046"/>
                    <a:pt x="1499" y="1046"/>
                  </a:cubicBezTo>
                  <a:cubicBezTo>
                    <a:pt x="1563" y="1046"/>
                    <a:pt x="1563" y="1046"/>
                    <a:pt x="1563" y="1046"/>
                  </a:cubicBezTo>
                  <a:cubicBezTo>
                    <a:pt x="1564" y="1036"/>
                    <a:pt x="1564" y="1028"/>
                    <a:pt x="1564" y="1026"/>
                  </a:cubicBezTo>
                  <a:cubicBezTo>
                    <a:pt x="1564" y="900"/>
                    <a:pt x="1462" y="813"/>
                    <a:pt x="1323" y="813"/>
                  </a:cubicBezTo>
                  <a:cubicBezTo>
                    <a:pt x="1161" y="813"/>
                    <a:pt x="1048" y="924"/>
                    <a:pt x="1048" y="1096"/>
                  </a:cubicBezTo>
                  <a:cubicBezTo>
                    <a:pt x="1048" y="1268"/>
                    <a:pt x="1164" y="1377"/>
                    <a:pt x="1323" y="1377"/>
                  </a:cubicBezTo>
                  <a:cubicBezTo>
                    <a:pt x="1463" y="1377"/>
                    <a:pt x="1566" y="1293"/>
                    <a:pt x="1566" y="1169"/>
                  </a:cubicBezTo>
                  <a:cubicBezTo>
                    <a:pt x="1566" y="1156"/>
                    <a:pt x="1566" y="1156"/>
                    <a:pt x="1566" y="1156"/>
                  </a:cubicBezTo>
                  <a:cubicBezTo>
                    <a:pt x="1501" y="1156"/>
                    <a:pt x="1501" y="1156"/>
                    <a:pt x="1501" y="1156"/>
                  </a:cubicBezTo>
                  <a:lnTo>
                    <a:pt x="1501" y="1166"/>
                  </a:lnTo>
                  <a:close/>
                  <a:moveTo>
                    <a:pt x="2143" y="1055"/>
                  </a:moveTo>
                  <a:cubicBezTo>
                    <a:pt x="1807" y="1055"/>
                    <a:pt x="1807" y="1055"/>
                    <a:pt x="1807" y="1055"/>
                  </a:cubicBezTo>
                  <a:cubicBezTo>
                    <a:pt x="1807" y="822"/>
                    <a:pt x="1807" y="822"/>
                    <a:pt x="1807" y="822"/>
                  </a:cubicBezTo>
                  <a:cubicBezTo>
                    <a:pt x="1737" y="822"/>
                    <a:pt x="1737" y="822"/>
                    <a:pt x="1737" y="822"/>
                  </a:cubicBezTo>
                  <a:cubicBezTo>
                    <a:pt x="1737" y="1369"/>
                    <a:pt x="1737" y="1369"/>
                    <a:pt x="1737" y="1369"/>
                  </a:cubicBezTo>
                  <a:cubicBezTo>
                    <a:pt x="1807" y="1369"/>
                    <a:pt x="1807" y="1369"/>
                    <a:pt x="1807" y="1369"/>
                  </a:cubicBezTo>
                  <a:cubicBezTo>
                    <a:pt x="1807" y="1113"/>
                    <a:pt x="1807" y="1113"/>
                    <a:pt x="1807" y="1113"/>
                  </a:cubicBezTo>
                  <a:cubicBezTo>
                    <a:pt x="2143" y="1113"/>
                    <a:pt x="2143" y="1113"/>
                    <a:pt x="2143" y="1113"/>
                  </a:cubicBezTo>
                  <a:cubicBezTo>
                    <a:pt x="2143" y="1369"/>
                    <a:pt x="2143" y="1369"/>
                    <a:pt x="2143" y="1369"/>
                  </a:cubicBezTo>
                  <a:cubicBezTo>
                    <a:pt x="2213" y="1369"/>
                    <a:pt x="2213" y="1369"/>
                    <a:pt x="2213" y="1369"/>
                  </a:cubicBezTo>
                  <a:cubicBezTo>
                    <a:pt x="2213" y="822"/>
                    <a:pt x="2213" y="822"/>
                    <a:pt x="2213" y="822"/>
                  </a:cubicBezTo>
                  <a:cubicBezTo>
                    <a:pt x="2143" y="822"/>
                    <a:pt x="2143" y="822"/>
                    <a:pt x="2143" y="822"/>
                  </a:cubicBezTo>
                  <a:lnTo>
                    <a:pt x="2143" y="1055"/>
                  </a:lnTo>
                  <a:close/>
                  <a:moveTo>
                    <a:pt x="2823" y="1276"/>
                  </a:moveTo>
                  <a:cubicBezTo>
                    <a:pt x="2822" y="1276"/>
                    <a:pt x="2822" y="1276"/>
                    <a:pt x="2822" y="1276"/>
                  </a:cubicBezTo>
                  <a:cubicBezTo>
                    <a:pt x="2525" y="822"/>
                    <a:pt x="2525" y="822"/>
                    <a:pt x="2525" y="822"/>
                  </a:cubicBezTo>
                  <a:cubicBezTo>
                    <a:pt x="2412" y="822"/>
                    <a:pt x="2412" y="822"/>
                    <a:pt x="2412" y="822"/>
                  </a:cubicBezTo>
                  <a:cubicBezTo>
                    <a:pt x="2412" y="1369"/>
                    <a:pt x="2412" y="1369"/>
                    <a:pt x="2412" y="1369"/>
                  </a:cubicBezTo>
                  <a:cubicBezTo>
                    <a:pt x="2479" y="1369"/>
                    <a:pt x="2479" y="1369"/>
                    <a:pt x="2479" y="1369"/>
                  </a:cubicBezTo>
                  <a:cubicBezTo>
                    <a:pt x="2479" y="872"/>
                    <a:pt x="2479" y="872"/>
                    <a:pt x="2479" y="872"/>
                  </a:cubicBezTo>
                  <a:cubicBezTo>
                    <a:pt x="2481" y="872"/>
                    <a:pt x="2481" y="872"/>
                    <a:pt x="2481" y="872"/>
                  </a:cubicBezTo>
                  <a:cubicBezTo>
                    <a:pt x="2808" y="1369"/>
                    <a:pt x="2808" y="1369"/>
                    <a:pt x="2808" y="1369"/>
                  </a:cubicBezTo>
                  <a:cubicBezTo>
                    <a:pt x="2890" y="1369"/>
                    <a:pt x="2890" y="1369"/>
                    <a:pt x="2890" y="1369"/>
                  </a:cubicBezTo>
                  <a:cubicBezTo>
                    <a:pt x="2890" y="822"/>
                    <a:pt x="2890" y="822"/>
                    <a:pt x="2890" y="822"/>
                  </a:cubicBezTo>
                  <a:cubicBezTo>
                    <a:pt x="2823" y="822"/>
                    <a:pt x="2823" y="822"/>
                    <a:pt x="2823" y="822"/>
                  </a:cubicBezTo>
                  <a:lnTo>
                    <a:pt x="2823" y="1276"/>
                  </a:lnTo>
                  <a:close/>
                  <a:moveTo>
                    <a:pt x="3093" y="1369"/>
                  </a:moveTo>
                  <a:cubicBezTo>
                    <a:pt x="3163" y="1369"/>
                    <a:pt x="3163" y="1369"/>
                    <a:pt x="3163" y="1369"/>
                  </a:cubicBezTo>
                  <a:cubicBezTo>
                    <a:pt x="3163" y="822"/>
                    <a:pt x="3163" y="822"/>
                    <a:pt x="3163" y="822"/>
                  </a:cubicBezTo>
                  <a:cubicBezTo>
                    <a:pt x="3093" y="822"/>
                    <a:pt x="3093" y="822"/>
                    <a:pt x="3093" y="822"/>
                  </a:cubicBezTo>
                  <a:lnTo>
                    <a:pt x="3093" y="1369"/>
                  </a:lnTo>
                  <a:close/>
                  <a:moveTo>
                    <a:pt x="3415" y="1120"/>
                  </a:moveTo>
                  <a:cubicBezTo>
                    <a:pt x="3652" y="1120"/>
                    <a:pt x="3652" y="1120"/>
                    <a:pt x="3652" y="1120"/>
                  </a:cubicBezTo>
                  <a:cubicBezTo>
                    <a:pt x="3652" y="1068"/>
                    <a:pt x="3652" y="1068"/>
                    <a:pt x="3652" y="1068"/>
                  </a:cubicBezTo>
                  <a:cubicBezTo>
                    <a:pt x="3415" y="1068"/>
                    <a:pt x="3415" y="1068"/>
                    <a:pt x="3415" y="1068"/>
                  </a:cubicBezTo>
                  <a:cubicBezTo>
                    <a:pt x="3415" y="885"/>
                    <a:pt x="3415" y="885"/>
                    <a:pt x="3415" y="885"/>
                  </a:cubicBezTo>
                  <a:cubicBezTo>
                    <a:pt x="3708" y="885"/>
                    <a:pt x="3708" y="885"/>
                    <a:pt x="3708" y="885"/>
                  </a:cubicBezTo>
                  <a:cubicBezTo>
                    <a:pt x="3708" y="822"/>
                    <a:pt x="3708" y="822"/>
                    <a:pt x="3708" y="822"/>
                  </a:cubicBezTo>
                  <a:cubicBezTo>
                    <a:pt x="3345" y="822"/>
                    <a:pt x="3345" y="822"/>
                    <a:pt x="3345" y="822"/>
                  </a:cubicBezTo>
                  <a:cubicBezTo>
                    <a:pt x="3345" y="1369"/>
                    <a:pt x="3345" y="1369"/>
                    <a:pt x="3345" y="1369"/>
                  </a:cubicBezTo>
                  <a:cubicBezTo>
                    <a:pt x="3715" y="1369"/>
                    <a:pt x="3715" y="1369"/>
                    <a:pt x="3715" y="1369"/>
                  </a:cubicBezTo>
                  <a:cubicBezTo>
                    <a:pt x="3715" y="1306"/>
                    <a:pt x="3715" y="1306"/>
                    <a:pt x="3715" y="1306"/>
                  </a:cubicBezTo>
                  <a:cubicBezTo>
                    <a:pt x="3415" y="1306"/>
                    <a:pt x="3415" y="1306"/>
                    <a:pt x="3415" y="1306"/>
                  </a:cubicBezTo>
                  <a:lnTo>
                    <a:pt x="3415" y="1120"/>
                  </a:lnTo>
                  <a:close/>
                  <a:moveTo>
                    <a:pt x="4085" y="1075"/>
                  </a:moveTo>
                  <a:cubicBezTo>
                    <a:pt x="4342" y="822"/>
                    <a:pt x="4342" y="822"/>
                    <a:pt x="4342" y="822"/>
                  </a:cubicBezTo>
                  <a:cubicBezTo>
                    <a:pt x="4249" y="822"/>
                    <a:pt x="4249" y="822"/>
                    <a:pt x="4249" y="822"/>
                  </a:cubicBezTo>
                  <a:cubicBezTo>
                    <a:pt x="3917" y="1150"/>
                    <a:pt x="3917" y="1150"/>
                    <a:pt x="3917" y="1150"/>
                  </a:cubicBezTo>
                  <a:cubicBezTo>
                    <a:pt x="3916" y="1150"/>
                    <a:pt x="3916" y="1150"/>
                    <a:pt x="3916" y="1150"/>
                  </a:cubicBezTo>
                  <a:cubicBezTo>
                    <a:pt x="3916" y="822"/>
                    <a:pt x="3916" y="822"/>
                    <a:pt x="3916" y="822"/>
                  </a:cubicBezTo>
                  <a:cubicBezTo>
                    <a:pt x="3846" y="822"/>
                    <a:pt x="3846" y="822"/>
                    <a:pt x="3846" y="822"/>
                  </a:cubicBezTo>
                  <a:cubicBezTo>
                    <a:pt x="3846" y="1369"/>
                    <a:pt x="3846" y="1369"/>
                    <a:pt x="3846" y="1369"/>
                  </a:cubicBezTo>
                  <a:cubicBezTo>
                    <a:pt x="3916" y="1369"/>
                    <a:pt x="3916" y="1369"/>
                    <a:pt x="3916" y="1369"/>
                  </a:cubicBezTo>
                  <a:cubicBezTo>
                    <a:pt x="3916" y="1231"/>
                    <a:pt x="3916" y="1231"/>
                    <a:pt x="3916" y="1231"/>
                  </a:cubicBezTo>
                  <a:cubicBezTo>
                    <a:pt x="4033" y="1121"/>
                    <a:pt x="4033" y="1121"/>
                    <a:pt x="4033" y="1121"/>
                  </a:cubicBezTo>
                  <a:cubicBezTo>
                    <a:pt x="4259" y="1369"/>
                    <a:pt x="4259" y="1369"/>
                    <a:pt x="4259" y="1369"/>
                  </a:cubicBezTo>
                  <a:cubicBezTo>
                    <a:pt x="4356" y="1369"/>
                    <a:pt x="4356" y="1369"/>
                    <a:pt x="4356" y="1369"/>
                  </a:cubicBezTo>
                  <a:lnTo>
                    <a:pt x="4085" y="1075"/>
                  </a:lnTo>
                  <a:close/>
                </a:path>
              </a:pathLst>
            </a:custGeom>
            <a:solidFill>
              <a:srgbClr val="632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BF052827-4BF5-6CE9-BCFC-6C5FDF63D60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570" y="3796"/>
              <a:ext cx="273" cy="272"/>
            </a:xfrm>
            <a:prstGeom prst="rect">
              <a:avLst/>
            </a:prstGeom>
            <a:solidFill>
              <a:srgbClr val="48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31DA91D-FCF6-4F65-828D-8DBC5C79206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70" y="3796"/>
              <a:ext cx="273" cy="272"/>
            </a:xfrm>
            <a:custGeom>
              <a:avLst/>
              <a:gdLst>
                <a:gd name="T0" fmla="*/ 161 w 273"/>
                <a:gd name="T1" fmla="*/ 124 h 272"/>
                <a:gd name="T2" fmla="*/ 266 w 273"/>
                <a:gd name="T3" fmla="*/ 124 h 272"/>
                <a:gd name="T4" fmla="*/ 254 w 273"/>
                <a:gd name="T5" fmla="*/ 137 h 272"/>
                <a:gd name="T6" fmla="*/ 160 w 273"/>
                <a:gd name="T7" fmla="*/ 136 h 272"/>
                <a:gd name="T8" fmla="*/ 159 w 273"/>
                <a:gd name="T9" fmla="*/ 182 h 272"/>
                <a:gd name="T10" fmla="*/ 186 w 273"/>
                <a:gd name="T11" fmla="*/ 208 h 272"/>
                <a:gd name="T12" fmla="*/ 177 w 273"/>
                <a:gd name="T13" fmla="*/ 216 h 272"/>
                <a:gd name="T14" fmla="*/ 74 w 273"/>
                <a:gd name="T15" fmla="*/ 117 h 272"/>
                <a:gd name="T16" fmla="*/ 83 w 273"/>
                <a:gd name="T17" fmla="*/ 108 h 272"/>
                <a:gd name="T18" fmla="*/ 149 w 273"/>
                <a:gd name="T19" fmla="*/ 172 h 272"/>
                <a:gd name="T20" fmla="*/ 149 w 273"/>
                <a:gd name="T21" fmla="*/ 172 h 272"/>
                <a:gd name="T22" fmla="*/ 149 w 273"/>
                <a:gd name="T23" fmla="*/ 39 h 272"/>
                <a:gd name="T24" fmla="*/ 161 w 273"/>
                <a:gd name="T25" fmla="*/ 27 h 272"/>
                <a:gd name="T26" fmla="*/ 161 w 273"/>
                <a:gd name="T27" fmla="*/ 124 h 272"/>
                <a:gd name="T28" fmla="*/ 62 w 273"/>
                <a:gd name="T29" fmla="*/ 146 h 272"/>
                <a:gd name="T30" fmla="*/ 54 w 273"/>
                <a:gd name="T31" fmla="*/ 138 h 272"/>
                <a:gd name="T32" fmla="*/ 0 w 273"/>
                <a:gd name="T33" fmla="*/ 194 h 272"/>
                <a:gd name="T34" fmla="*/ 0 w 273"/>
                <a:gd name="T35" fmla="*/ 210 h 272"/>
                <a:gd name="T36" fmla="*/ 19 w 273"/>
                <a:gd name="T37" fmla="*/ 190 h 272"/>
                <a:gd name="T38" fmla="*/ 104 w 273"/>
                <a:gd name="T39" fmla="*/ 272 h 272"/>
                <a:gd name="T40" fmla="*/ 122 w 273"/>
                <a:gd name="T41" fmla="*/ 272 h 272"/>
                <a:gd name="T42" fmla="*/ 28 w 273"/>
                <a:gd name="T43" fmla="*/ 181 h 272"/>
                <a:gd name="T44" fmla="*/ 62 w 273"/>
                <a:gd name="T45" fmla="*/ 146 h 272"/>
                <a:gd name="T46" fmla="*/ 204 w 273"/>
                <a:gd name="T47" fmla="*/ 0 h 272"/>
                <a:gd name="T48" fmla="*/ 187 w 273"/>
                <a:gd name="T49" fmla="*/ 0 h 272"/>
                <a:gd name="T50" fmla="*/ 273 w 273"/>
                <a:gd name="T51" fmla="*/ 82 h 272"/>
                <a:gd name="T52" fmla="*/ 273 w 273"/>
                <a:gd name="T53" fmla="*/ 65 h 272"/>
                <a:gd name="T54" fmla="*/ 204 w 273"/>
                <a:gd name="T5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" h="272">
                  <a:moveTo>
                    <a:pt x="161" y="124"/>
                  </a:moveTo>
                  <a:lnTo>
                    <a:pt x="266" y="124"/>
                  </a:lnTo>
                  <a:lnTo>
                    <a:pt x="254" y="137"/>
                  </a:lnTo>
                  <a:lnTo>
                    <a:pt x="160" y="136"/>
                  </a:lnTo>
                  <a:lnTo>
                    <a:pt x="159" y="182"/>
                  </a:lnTo>
                  <a:lnTo>
                    <a:pt x="186" y="208"/>
                  </a:lnTo>
                  <a:lnTo>
                    <a:pt x="177" y="216"/>
                  </a:lnTo>
                  <a:lnTo>
                    <a:pt x="74" y="117"/>
                  </a:lnTo>
                  <a:lnTo>
                    <a:pt x="83" y="108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49" y="39"/>
                  </a:lnTo>
                  <a:lnTo>
                    <a:pt x="161" y="27"/>
                  </a:lnTo>
                  <a:lnTo>
                    <a:pt x="161" y="124"/>
                  </a:lnTo>
                  <a:close/>
                  <a:moveTo>
                    <a:pt x="62" y="146"/>
                  </a:moveTo>
                  <a:lnTo>
                    <a:pt x="54" y="138"/>
                  </a:lnTo>
                  <a:lnTo>
                    <a:pt x="0" y="194"/>
                  </a:lnTo>
                  <a:lnTo>
                    <a:pt x="0" y="210"/>
                  </a:lnTo>
                  <a:lnTo>
                    <a:pt x="19" y="190"/>
                  </a:lnTo>
                  <a:lnTo>
                    <a:pt x="104" y="272"/>
                  </a:lnTo>
                  <a:lnTo>
                    <a:pt x="122" y="272"/>
                  </a:lnTo>
                  <a:lnTo>
                    <a:pt x="28" y="181"/>
                  </a:lnTo>
                  <a:lnTo>
                    <a:pt x="62" y="146"/>
                  </a:lnTo>
                  <a:close/>
                  <a:moveTo>
                    <a:pt x="204" y="0"/>
                  </a:moveTo>
                  <a:lnTo>
                    <a:pt x="187" y="0"/>
                  </a:lnTo>
                  <a:lnTo>
                    <a:pt x="273" y="82"/>
                  </a:lnTo>
                  <a:lnTo>
                    <a:pt x="273" y="6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 (JU-Free)"/>
          <p:cNvSpPr>
            <a:spLocks noGrp="1"/>
          </p:cNvSpPr>
          <p:nvPr>
            <p:ph type="title"/>
          </p:nvPr>
        </p:nvSpPr>
        <p:spPr bwMode="gray">
          <a:xfrm>
            <a:off x="903600" y="657733"/>
            <a:ext cx="102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br>
              <a:rPr lang="nl-NL"/>
            </a:br>
            <a:endParaRPr lang="nl-NL"/>
          </a:p>
        </p:txBody>
      </p:sp>
      <p:sp>
        <p:nvSpPr>
          <p:cNvPr id="3" name="Frame 2 (JU-Free)"/>
          <p:cNvSpPr>
            <a:spLocks noGrp="1"/>
          </p:cNvSpPr>
          <p:nvPr>
            <p:ph type="body" idx="1"/>
          </p:nvPr>
        </p:nvSpPr>
        <p:spPr bwMode="gray">
          <a:xfrm>
            <a:off x="902880" y="1526400"/>
            <a:ext cx="102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teken 1e niveau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JU-LEVEL3=Opsomming 2e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 18 pt</a:t>
            </a:r>
          </a:p>
          <a:p>
            <a:pPr lvl="5"/>
            <a:r>
              <a:rPr lang="nl-NL"/>
              <a:t>JU-LEVEL6=Basistekst 16 pt</a:t>
            </a:r>
          </a:p>
          <a:p>
            <a:pPr lvl="6"/>
            <a:r>
              <a:rPr lang="nl-NL"/>
              <a:t>JU-LEVEL7=Basistekst 14 pt</a:t>
            </a:r>
          </a:p>
          <a:p>
            <a:pPr lvl="7"/>
            <a:r>
              <a:rPr lang="nl-NL"/>
              <a:t>JU-LEVEL8=Zwevend 1e niveau</a:t>
            </a:r>
          </a:p>
          <a:p>
            <a:pPr lvl="8"/>
            <a:r>
              <a:rPr lang="nl-NL"/>
              <a:t>JU-LEVEL9=Zwevend 2e niveau</a:t>
            </a:r>
          </a:p>
        </p:txBody>
      </p:sp>
      <p:sp>
        <p:nvSpPr>
          <p:cNvPr id="4" name="Date Placeholder 3 (JU-Free)"/>
          <p:cNvSpPr>
            <a:spLocks noGrp="1"/>
          </p:cNvSpPr>
          <p:nvPr>
            <p:ph type="dt" sz="half" idx="2"/>
          </p:nvPr>
        </p:nvSpPr>
        <p:spPr bwMode="gray">
          <a:xfrm>
            <a:off x="9831484" y="6301486"/>
            <a:ext cx="12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rame footer 4 (JU-Free)"/>
          <p:cNvSpPr>
            <a:spLocks noGrp="1"/>
          </p:cNvSpPr>
          <p:nvPr>
            <p:ph type="ftr" sz="quarter" idx="3"/>
          </p:nvPr>
        </p:nvSpPr>
        <p:spPr bwMode="gray">
          <a:xfrm>
            <a:off x="2969424" y="6301486"/>
            <a:ext cx="520531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 (JU-Free)"/>
          <p:cNvSpPr>
            <a:spLocks noGrp="1"/>
          </p:cNvSpPr>
          <p:nvPr>
            <p:ph type="sldNum" sz="quarter" idx="4"/>
          </p:nvPr>
        </p:nvSpPr>
        <p:spPr bwMode="gray">
          <a:xfrm>
            <a:off x="11186064" y="6301486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DAA3E748-AFBF-089A-4678-4387C113A3A6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288400" y="43112"/>
            <a:ext cx="814532" cy="1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8" r:id="rId3"/>
    <p:sldLayoutId id="2147483659" r:id="rId4"/>
    <p:sldLayoutId id="2147483660" r:id="rId5"/>
    <p:sldLayoutId id="2147483670" r:id="rId6"/>
    <p:sldLayoutId id="2147483668" r:id="rId7"/>
    <p:sldLayoutId id="2147483669" r:id="rId8"/>
    <p:sldLayoutId id="2147483650" r:id="rId9"/>
    <p:sldLayoutId id="2147483671" r:id="rId10"/>
    <p:sldLayoutId id="2147483664" r:id="rId11"/>
    <p:sldLayoutId id="2147483665" r:id="rId12"/>
    <p:sldLayoutId id="2147483661" r:id="rId13"/>
    <p:sldLayoutId id="2147483672" r:id="rId14"/>
    <p:sldLayoutId id="2147483666" r:id="rId15"/>
    <p:sldLayoutId id="2147483667" r:id="rId16"/>
    <p:sldLayoutId id="2147483662" r:id="rId17"/>
    <p:sldLayoutId id="2147483654" r:id="rId18"/>
    <p:sldLayoutId id="2147483674" r:id="rId19"/>
    <p:sldLayoutId id="2147483655" r:id="rId20"/>
    <p:sldLayoutId id="2147483675" r:id="rId21"/>
    <p:sldLayoutId id="2147483663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SzPct val="90000"/>
        <a:buFont typeface="Wingdings 2" panose="05020102010507070707" pitchFamily="18" charset="2"/>
        <a:buChar char="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+mj-lt"/>
        <a:buAutoNum type="arabicPeriod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SzPct val="90000"/>
        <a:buFont typeface="Wingdings 2" panose="05020102010507070707" pitchFamily="18" charset="2"/>
        <a:buChar char="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0" algn="l" defTabSz="914400" rtl="0" eaLnBrk="1" latinLnBrk="0" hangingPunct="1">
        <a:lnSpc>
          <a:spcPct val="135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C8FCF-5CA3-3E7F-F708-30933402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71" y="809349"/>
            <a:ext cx="10515058" cy="436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F6DF1-5C7D-2167-8E3B-F1824B39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71" y="1825206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19680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554492" rtl="0" eaLnBrk="1" latinLnBrk="0" hangingPunct="1">
        <a:lnSpc>
          <a:spcPct val="90000"/>
        </a:lnSpc>
        <a:spcBef>
          <a:spcPct val="0"/>
        </a:spcBef>
        <a:buNone/>
        <a:defRPr sz="40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2668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rt@tkibt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funderingen@tkibt.n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kibt.nl/" TargetMode="External"/><Relationship Id="rId2" Type="http://schemas.openxmlformats.org/officeDocument/2006/relationships/hyperlink" Target="mailto:office@tkibt.n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">
            <a:extLst>
              <a:ext uri="{FF2B5EF4-FFF2-40B4-BE49-F238E27FC236}">
                <a16:creationId xmlns:a16="http://schemas.microsoft.com/office/drawing/2014/main" id="{5B2C988C-2F4E-2E20-8571-0D9D1C909A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/>
        </p:blipFill>
        <p:spPr/>
      </p:pic>
      <p:sp>
        <p:nvSpPr>
          <p:cNvPr id="28" name="Placeholder 2">
            <a:extLst>
              <a:ext uri="{FF2B5EF4-FFF2-40B4-BE49-F238E27FC236}">
                <a16:creationId xmlns:a16="http://schemas.microsoft.com/office/drawing/2014/main" id="{3F54AE22-2966-4C73-B947-F0DCFE371C9E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r>
              <a:rPr lang="nl-NL" noProof="0" dirty="0"/>
              <a:t> </a:t>
            </a:r>
          </a:p>
        </p:txBody>
      </p:sp>
      <p:sp>
        <p:nvSpPr>
          <p:cNvPr id="27" name="Placeholder 3">
            <a:extLst>
              <a:ext uri="{FF2B5EF4-FFF2-40B4-BE49-F238E27FC236}">
                <a16:creationId xmlns:a16="http://schemas.microsoft.com/office/drawing/2014/main" id="{B2CDE154-7AF9-48E1-9029-E8AE2C3D3E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noProof="0" dirty="0"/>
              <a:t> </a:t>
            </a:r>
          </a:p>
        </p:txBody>
      </p:sp>
      <p:sp>
        <p:nvSpPr>
          <p:cNvPr id="26" name="Placeholder 4">
            <a:extLst>
              <a:ext uri="{FF2B5EF4-FFF2-40B4-BE49-F238E27FC236}">
                <a16:creationId xmlns:a16="http://schemas.microsoft.com/office/drawing/2014/main" id="{DB1C1568-BB6B-492E-8923-89FC568F96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noProof="0" dirty="0"/>
              <a:t> </a:t>
            </a:r>
          </a:p>
        </p:txBody>
      </p:sp>
      <p:sp>
        <p:nvSpPr>
          <p:cNvPr id="23" name="Placeholder 5">
            <a:extLst>
              <a:ext uri="{FF2B5EF4-FFF2-40B4-BE49-F238E27FC236}">
                <a16:creationId xmlns:a16="http://schemas.microsoft.com/office/drawing/2014/main" id="{ED75DD04-7681-40AA-B4DD-99074B503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400" y="2457450"/>
            <a:ext cx="9554400" cy="2111680"/>
          </a:xfrm>
        </p:spPr>
        <p:txBody>
          <a:bodyPr/>
          <a:lstStyle/>
          <a:p>
            <a:r>
              <a:rPr lang="nl-NL" noProof="0" dirty="0"/>
              <a:t> 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C8D5441-AF97-5F85-D683-180AEC2F9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400" y="3144535"/>
            <a:ext cx="9014400" cy="784830"/>
          </a:xfrm>
        </p:spPr>
        <p:txBody>
          <a:bodyPr anchor="ctr"/>
          <a:lstStyle/>
          <a:p>
            <a:pPr marL="474980" marR="492125">
              <a:lnSpc>
                <a:spcPts val="2690"/>
              </a:lnSpc>
              <a:spcBef>
                <a:spcPts val="1889"/>
              </a:spcBef>
            </a:pPr>
            <a:r>
              <a:rPr lang="nl-NL" sz="2800" spc="-10" noProof="0" dirty="0">
                <a:solidFill>
                  <a:srgbClr val="FFFFFF"/>
                </a:solidFill>
                <a:cs typeface="Verdana"/>
              </a:rPr>
              <a:t>Informatiebijeenkomst</a:t>
            </a:r>
            <a:br>
              <a:rPr lang="nl-NL" sz="2800" spc="-10" noProof="0" dirty="0">
                <a:solidFill>
                  <a:srgbClr val="FFFFFF"/>
                </a:solidFill>
                <a:cs typeface="Verdana"/>
              </a:rPr>
            </a:br>
            <a:r>
              <a:rPr lang="nl-NL" sz="2800" spc="-10" noProof="0" dirty="0">
                <a:solidFill>
                  <a:srgbClr val="FFFFFF"/>
                </a:solidFill>
                <a:cs typeface="Verdana"/>
              </a:rPr>
              <a:t>I</a:t>
            </a:r>
            <a:r>
              <a:rPr lang="nl-NL" sz="2800" noProof="0" dirty="0">
                <a:solidFill>
                  <a:srgbClr val="FFFFFF"/>
                </a:solidFill>
                <a:cs typeface="Verdana"/>
              </a:rPr>
              <a:t>nnovatiecall </a:t>
            </a:r>
            <a:r>
              <a:rPr lang="nl-NL" sz="2800" spc="-20" noProof="0" dirty="0">
                <a:solidFill>
                  <a:srgbClr val="FFFFFF"/>
                </a:solidFill>
                <a:cs typeface="Verdana"/>
              </a:rPr>
              <a:t>Funderingen</a:t>
            </a:r>
            <a:br>
              <a:rPr lang="nl-NL" sz="2800" noProof="0" dirty="0">
                <a:cs typeface="Verdana"/>
              </a:rPr>
            </a:br>
            <a:r>
              <a:rPr lang="nl-NL" sz="2000" noProof="0" dirty="0">
                <a:cs typeface="Verdana"/>
              </a:rPr>
              <a:t>I</a:t>
            </a:r>
            <a:r>
              <a:rPr lang="nl-NL" sz="2000" noProof="0" dirty="0"/>
              <a:t>nnovatie programma funderingen</a:t>
            </a:r>
            <a:br>
              <a:rPr lang="nl-NL" sz="2000" noProof="0" dirty="0"/>
            </a:br>
            <a:r>
              <a:rPr lang="nl-NL" sz="1600" noProof="0" dirty="0"/>
              <a:t>(Onderdeel Nationale Aanpak Funderingen)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968856A-E034-577C-ABEE-60EA22367256}"/>
              </a:ext>
            </a:extLst>
          </p:cNvPr>
          <p:cNvSpPr/>
          <p:nvPr/>
        </p:nvSpPr>
        <p:spPr>
          <a:xfrm>
            <a:off x="446809" y="5964382"/>
            <a:ext cx="489955" cy="758536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nl-NL" sz="1600" noProof="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24FFFA-31F9-A084-A7A8-272328D309AE}"/>
              </a:ext>
            </a:extLst>
          </p:cNvPr>
          <p:cNvSpPr txBox="1"/>
          <p:nvPr/>
        </p:nvSpPr>
        <p:spPr>
          <a:xfrm>
            <a:off x="896400" y="5018872"/>
            <a:ext cx="453885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1200" noProof="0" dirty="0"/>
          </a:p>
          <a:p>
            <a:r>
              <a:rPr lang="nl-NL" sz="1200" noProof="0" dirty="0"/>
              <a:t>16 April 2026</a:t>
            </a:r>
          </a:p>
          <a:p>
            <a:endParaRPr lang="nl-NL" sz="1200" noProof="0" dirty="0"/>
          </a:p>
          <a:p>
            <a:r>
              <a:rPr lang="nl-NL" sz="1200" noProof="0" dirty="0"/>
              <a:t>Bart Brink</a:t>
            </a:r>
          </a:p>
          <a:p>
            <a:r>
              <a:rPr lang="nl-NL" sz="1200" noProof="0" dirty="0"/>
              <a:t>Waarnemend Directeur</a:t>
            </a:r>
          </a:p>
          <a:p>
            <a:r>
              <a:rPr lang="nl-NL" sz="1200" noProof="0" dirty="0"/>
              <a:t>TKI Bouw en Techniek</a:t>
            </a:r>
          </a:p>
          <a:p>
            <a:endParaRPr lang="nl-NL" sz="1200" noProof="0" dirty="0"/>
          </a:p>
          <a:p>
            <a:r>
              <a:rPr lang="nl-NL" sz="1200" noProof="0" dirty="0">
                <a:hlinkClick r:id="rId4"/>
              </a:rPr>
              <a:t>bart@tkibt.nl</a:t>
            </a:r>
            <a:endParaRPr lang="nl-NL" sz="1200" noProof="0" dirty="0"/>
          </a:p>
          <a:p>
            <a:r>
              <a:rPr lang="nl-NL" sz="1200" noProof="0" dirty="0"/>
              <a:t>www.linkedin.com/in/bart-brink</a:t>
            </a:r>
          </a:p>
          <a:p>
            <a:endParaRPr lang="nl-NL" sz="1200" noProof="0" dirty="0"/>
          </a:p>
        </p:txBody>
      </p:sp>
    </p:spTree>
    <p:extLst>
      <p:ext uri="{BB962C8B-B14F-4D97-AF65-F5344CB8AC3E}">
        <p14:creationId xmlns:p14="http://schemas.microsoft.com/office/powerpoint/2010/main" val="252085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0237B-D15A-4A04-F26F-A18D3F58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A4677FE-E3EF-E14B-252D-00434CDEFE2E}"/>
              </a:ext>
            </a:extLst>
          </p:cNvPr>
          <p:cNvSpPr txBox="1">
            <a:spLocks/>
          </p:cNvSpPr>
          <p:nvPr/>
        </p:nvSpPr>
        <p:spPr bwMode="gray">
          <a:xfrm>
            <a:off x="903599" y="495808"/>
            <a:ext cx="11121273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nl-NL" sz="2400" noProof="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9528BB-5015-B44B-CF7A-52103F5F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72" y="1456285"/>
            <a:ext cx="7068191" cy="12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None/>
            </a:pPr>
            <a:r>
              <a:rPr lang="nl-NL" sz="1400" b="1" spc="-10" noProof="0" dirty="0">
                <a:latin typeface="Verdana"/>
              </a:rPr>
              <a:t>Kernpunten Kamerbrief: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Urgentie &amp; gezamenlijke verantwoordelijkheid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€56 miljoen beschikbaar voor de aanpak (2025–2028)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Nationale aanpak is nodig om funderingsopgave te adresseren</a:t>
            </a:r>
            <a:endParaRPr lang="nl-NL" sz="1400" spc="-10" noProof="0" dirty="0">
              <a:latin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83D1B-EAC5-9AFF-3E75-F472519DAFF6}"/>
              </a:ext>
            </a:extLst>
          </p:cNvPr>
          <p:cNvSpPr txBox="1"/>
          <p:nvPr/>
        </p:nvSpPr>
        <p:spPr>
          <a:xfrm>
            <a:off x="820372" y="4367465"/>
            <a:ext cx="110382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660066"/>
              </a:buClr>
            </a:pPr>
            <a:r>
              <a:rPr lang="nl-NL" sz="1400" b="1" spc="-10" noProof="0" dirty="0">
                <a:latin typeface="Verdana"/>
              </a:rPr>
              <a:t>De Nationale Aanpak Funderingen (NAF): </a:t>
            </a:r>
          </a:p>
          <a:p>
            <a:pPr marL="285750" marR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  <a:tabLst/>
            </a:pPr>
            <a:r>
              <a:rPr lang="nl-NL" sz="1400" spc="-10" dirty="0">
                <a:latin typeface="Verdana"/>
              </a:rPr>
              <a:t>Gezamenlijke aanpak van: rijk, gemeenten, provincies, waterschappen, kennisinstellingen en marktpartijen.</a:t>
            </a:r>
          </a:p>
          <a:p>
            <a:pPr marL="285750" marR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  <a:tabLst/>
            </a:pPr>
            <a:r>
              <a:rPr lang="nl-NL" sz="1400" spc="-10" dirty="0">
                <a:latin typeface="Verdana"/>
              </a:rPr>
              <a:t>Doel: bijdragen aan veilig en toekomstbestendig wonen voor woningeigenaren.</a:t>
            </a:r>
          </a:p>
          <a:p>
            <a:pPr marL="285750" marR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  <a:tabLst/>
            </a:pPr>
            <a:r>
              <a:rPr lang="nl-NL" sz="1400" spc="-10" dirty="0">
                <a:latin typeface="Verdana"/>
              </a:rPr>
              <a:t>Innovatieprogramma Funderingen is onderdeel van NAF.</a:t>
            </a:r>
          </a:p>
          <a:p>
            <a:pPr algn="l" rtl="0"/>
            <a:endParaRPr lang="nl-NL" noProof="0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1C50D47-39B9-D281-2603-62B0E0ACABD7}"/>
              </a:ext>
            </a:extLst>
          </p:cNvPr>
          <p:cNvSpPr/>
          <p:nvPr/>
        </p:nvSpPr>
        <p:spPr>
          <a:xfrm>
            <a:off x="3145106" y="2882403"/>
            <a:ext cx="398834" cy="12926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485245-C0A5-71D9-5C08-2600B9381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021646"/>
              </p:ext>
            </p:extLst>
          </p:nvPr>
        </p:nvGraphicFramePr>
        <p:xfrm>
          <a:off x="7399204" y="1386394"/>
          <a:ext cx="6083332" cy="324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389FB3C-1F00-6EE3-BB44-416CB16FA2F4}"/>
              </a:ext>
            </a:extLst>
          </p:cNvPr>
          <p:cNvSpPr txBox="1">
            <a:spLocks/>
          </p:cNvSpPr>
          <p:nvPr/>
        </p:nvSpPr>
        <p:spPr bwMode="gray">
          <a:xfrm>
            <a:off x="903599" y="657733"/>
            <a:ext cx="11197609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400" dirty="0"/>
              <a:t>Kabinetsbrief &amp; vervolg</a:t>
            </a:r>
          </a:p>
        </p:txBody>
      </p:sp>
    </p:spTree>
    <p:extLst>
      <p:ext uri="{BB962C8B-B14F-4D97-AF65-F5344CB8AC3E}">
        <p14:creationId xmlns:p14="http://schemas.microsoft.com/office/powerpoint/2010/main" val="279450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32F8C-C272-82D7-A318-431962A3C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196CBADE-D5BB-57AF-1523-60C6EADA2E6F}"/>
              </a:ext>
            </a:extLst>
          </p:cNvPr>
          <p:cNvSpPr txBox="1">
            <a:spLocks/>
          </p:cNvSpPr>
          <p:nvPr/>
        </p:nvSpPr>
        <p:spPr bwMode="gray">
          <a:xfrm>
            <a:off x="903599" y="495808"/>
            <a:ext cx="11121273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nl-NL" sz="2400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A6AABB-3AAF-CD81-9291-D9E7973260CC}"/>
              </a:ext>
            </a:extLst>
          </p:cNvPr>
          <p:cNvSpPr txBox="1">
            <a:spLocks/>
          </p:cNvSpPr>
          <p:nvPr/>
        </p:nvSpPr>
        <p:spPr>
          <a:xfrm>
            <a:off x="1230053" y="3488202"/>
            <a:ext cx="9067800" cy="1492357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nl-NL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6CD56F-00A7-1358-39D9-186103B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73" y="695056"/>
            <a:ext cx="10638367" cy="864000"/>
          </a:xfrm>
        </p:spPr>
        <p:txBody>
          <a:bodyPr/>
          <a:lstStyle/>
          <a:p>
            <a:pPr lvl="0"/>
            <a:br>
              <a:rPr lang="nl-NL" noProof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A666A-A6BD-6F62-2A3F-6D9536C9D1B9}"/>
              </a:ext>
            </a:extLst>
          </p:cNvPr>
          <p:cNvSpPr txBox="1"/>
          <p:nvPr/>
        </p:nvSpPr>
        <p:spPr>
          <a:xfrm>
            <a:off x="831241" y="1438045"/>
            <a:ext cx="7753738" cy="29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</a:pPr>
            <a:r>
              <a:rPr lang="nl-NL" sz="1400" b="1" spc="-10" noProof="0" dirty="0">
                <a:latin typeface="Verdana"/>
              </a:rPr>
              <a:t>Opzet van Innovatieprogramma Funderingen: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Gericht op identificeren schaalbare innovaties die bijdragen aan funderingsopgave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Gefinancierd door ministerie van BZK en uitgevoerd door TKI Bouw en Techniek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Opzet en uitvoering in nauwe samenwerking met sector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z="1400" spc="-10" noProof="0" dirty="0">
              <a:latin typeface="Verdan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</a:pPr>
            <a:r>
              <a:rPr lang="nl-NL" sz="1400" b="1" spc="-10" dirty="0"/>
              <a:t>Het Innovatieprogramma Funderingen heeft 3 pijlers: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</a:pPr>
            <a:r>
              <a:rPr lang="nl-NL" sz="1400" spc="-10" dirty="0"/>
              <a:t>1. Innovatiecall — ruimte om te ontwikkelen, testen en demonstreren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</a:pPr>
            <a:r>
              <a:rPr lang="nl-NL" sz="1400" spc="-10" dirty="0"/>
              <a:t>2. Kennisdeling en een lerend netwerk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</a:pPr>
            <a:r>
              <a:rPr lang="nl-NL" sz="1400" spc="-10" dirty="0"/>
              <a:t>3. Belemmeringen wegnemen voor valorisatie en opschaling</a:t>
            </a:r>
            <a:endParaRPr lang="nl-NL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1B904C-9D58-2A36-64DE-5D6E01D4F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179994"/>
              </p:ext>
            </p:extLst>
          </p:nvPr>
        </p:nvGraphicFramePr>
        <p:xfrm>
          <a:off x="7399204" y="1386394"/>
          <a:ext cx="6083332" cy="324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30EB88-4FEC-EA8F-8188-AAE3A692CB95}"/>
              </a:ext>
            </a:extLst>
          </p:cNvPr>
          <p:cNvSpPr txBox="1">
            <a:spLocks/>
          </p:cNvSpPr>
          <p:nvPr/>
        </p:nvSpPr>
        <p:spPr bwMode="gray">
          <a:xfrm>
            <a:off x="903599" y="657733"/>
            <a:ext cx="11197609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br>
              <a:rPr lang="nl-NL" dirty="0"/>
            </a:br>
            <a:endParaRPr lang="nl-N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14FB4D-7380-069B-D420-0D15B659F29B}"/>
              </a:ext>
            </a:extLst>
          </p:cNvPr>
          <p:cNvSpPr txBox="1">
            <a:spLocks/>
          </p:cNvSpPr>
          <p:nvPr/>
        </p:nvSpPr>
        <p:spPr bwMode="gray">
          <a:xfrm>
            <a:off x="994391" y="664218"/>
            <a:ext cx="11197609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400" dirty="0"/>
              <a:t>Innovatieprogramma Funderingen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BE2EAD-EEDE-3CC7-1CBA-8BFC43B12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57" y="2845793"/>
            <a:ext cx="474625" cy="5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9AA8-1017-2D8E-6048-B4F507FA0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42ED-8117-F9BD-21B0-C57C2A6D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0" y="657733"/>
            <a:ext cx="10260000" cy="864000"/>
          </a:xfrm>
        </p:spPr>
        <p:txBody>
          <a:bodyPr/>
          <a:lstStyle/>
          <a:p>
            <a:pPr lvl="0"/>
            <a:r>
              <a:rPr lang="nl-NL" sz="2400" noProof="0" dirty="0"/>
              <a:t>Doel &amp; focus Innovatiecall Funderingen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993C80-887C-DDDF-6A51-C92E350496F0}"/>
              </a:ext>
            </a:extLst>
          </p:cNvPr>
          <p:cNvGrpSpPr/>
          <p:nvPr/>
        </p:nvGrpSpPr>
        <p:grpSpPr>
          <a:xfrm>
            <a:off x="903600" y="5428866"/>
            <a:ext cx="6627334" cy="438539"/>
            <a:chOff x="962642" y="5291449"/>
            <a:chExt cx="7903029" cy="4385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16861A-2D4F-976D-BCE2-FEAEB5738ACA}"/>
                </a:ext>
              </a:extLst>
            </p:cNvPr>
            <p:cNvSpPr/>
            <p:nvPr/>
          </p:nvSpPr>
          <p:spPr>
            <a:xfrm>
              <a:off x="962642" y="5291449"/>
              <a:ext cx="7903029" cy="43853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9544EC-770B-8875-EF37-6923D58F4516}"/>
                </a:ext>
              </a:extLst>
            </p:cNvPr>
            <p:cNvSpPr txBox="1"/>
            <p:nvPr/>
          </p:nvSpPr>
          <p:spPr>
            <a:xfrm>
              <a:off x="962642" y="5375423"/>
              <a:ext cx="6520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noProof="0" dirty="0"/>
                <a:t>Er is €2.7 miljoen beschikbaar voor projecten in de </a:t>
              </a:r>
              <a:r>
                <a:rPr lang="nl-NL" sz="1400" b="1" noProof="0" dirty="0" err="1"/>
                <a:t>innovatiecall</a:t>
              </a:r>
              <a:endParaRPr lang="nl-NL" sz="1400" b="1" noProof="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2BA3CC-14BA-5FFA-3C39-443B2A9157D3}"/>
              </a:ext>
            </a:extLst>
          </p:cNvPr>
          <p:cNvSpPr txBox="1"/>
          <p:nvPr/>
        </p:nvSpPr>
        <p:spPr>
          <a:xfrm>
            <a:off x="807792" y="1451242"/>
            <a:ext cx="844321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noProof="0" dirty="0"/>
              <a:t>Doelen van de innovatiecall: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ontwikkelen van schaalbare innovaties die bijdragen aan de preventie van funderingsschade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het vergroten van de uitvoeringscapaciteit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het versnellen van funderingsonderzoek en –herstel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z="1400" spc="-10" dirty="0">
              <a:latin typeface="Verdana"/>
            </a:endParaRPr>
          </a:p>
          <a:p>
            <a:r>
              <a:rPr lang="nl-NL" sz="1400" b="1" noProof="0" dirty="0"/>
              <a:t>Focus van de innovatieprojecten:</a:t>
            </a:r>
            <a:endParaRPr lang="nl-NL" sz="1400" noProof="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versnelling van onderzoek en herstel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lagere kosten en hogere arbeidsproductiviteit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opschaalbaarheid en brede toepasbaarheid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valideren van betrouwbaarheid en effectiviteit van technieken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overige innovaties die een directe bijdrage leveren aan de funderingsopgave</a:t>
            </a:r>
            <a:endParaRPr lang="nl-NL" sz="1400" spc="-10" noProof="0" dirty="0">
              <a:latin typeface="Verdana"/>
            </a:endParaRPr>
          </a:p>
          <a:p>
            <a:endParaRPr lang="nl-NL" noProof="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8E7FBC-6E6D-F11C-C58C-DE8547162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700475"/>
              </p:ext>
            </p:extLst>
          </p:nvPr>
        </p:nvGraphicFramePr>
        <p:xfrm>
          <a:off x="7399204" y="1386394"/>
          <a:ext cx="6083332" cy="324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076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C74CEC4-F3E9-3093-556E-0EAA9ABA7C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37F09-809E-5629-FBA8-A838E16BD754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8F69-54A1-DE68-7D3F-0BDB83CA5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D8396-F1B7-7E23-F7B3-0F47F6007B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8EC675-E063-F28F-FA31-6EC669884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B23D55-278E-AFE9-78D2-34AAE0715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noProof="0" dirty="0" err="1"/>
              <a:t>Innovatiecall</a:t>
            </a:r>
            <a:r>
              <a:rPr lang="nl-NL" noProof="0" dirty="0"/>
              <a:t> Funderingen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04E97F-D379-12E7-48E6-E8E04223A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BA4019-DAE8-C744-7E75-CC6E78076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003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9B2D-5195-D346-B213-37D5361D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noProof="0" dirty="0"/>
              <a:t>Projectvoorstellen: de basis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B49B8-1E76-80AB-0B82-B48A4BB3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337" y="6332707"/>
            <a:ext cx="388800" cy="252000"/>
          </a:xfrm>
        </p:spPr>
        <p:txBody>
          <a:bodyPr/>
          <a:lstStyle/>
          <a:p>
            <a:fld id="{8F18802B-E4C7-4B2D-B37A-6B7CC3C134EA}" type="slidenum">
              <a:rPr lang="nl-NL" noProof="0" smtClean="0"/>
              <a:pPr/>
              <a:t>14</a:t>
            </a:fld>
            <a:endParaRPr lang="nl-NL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0DDD2-B6B8-4DA2-4366-168928F89D2F}"/>
              </a:ext>
            </a:extLst>
          </p:cNvPr>
          <p:cNvSpPr txBox="1"/>
          <p:nvPr/>
        </p:nvSpPr>
        <p:spPr>
          <a:xfrm>
            <a:off x="874713" y="1497089"/>
            <a:ext cx="10729608" cy="457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noProof="0" dirty="0"/>
              <a:t>Het projectvoorstel </a:t>
            </a:r>
            <a:r>
              <a:rPr lang="nl-NL" sz="1400" b="1" noProof="0" dirty="0"/>
              <a:t>moet</a:t>
            </a:r>
            <a:r>
              <a:rPr lang="nl-NL" sz="1400" noProof="0" dirty="0"/>
              <a:t> gaan over één of meerdere van de drie funderingstypen: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400" noProof="0" dirty="0"/>
              <a:t>Houten paalfunderingen;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400" noProof="0" dirty="0"/>
              <a:t>Ondiepe funderingen met bodemdaling, bijvoorbeeld op veen of slappe klei;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400" noProof="0" dirty="0"/>
              <a:t>Ondiepe funderingen met zwel- en krimpgevoelige bodems, zoals klei of leem.</a:t>
            </a:r>
          </a:p>
          <a:p>
            <a:pPr>
              <a:lnSpc>
                <a:spcPct val="150000"/>
              </a:lnSpc>
            </a:pPr>
            <a:endParaRPr lang="nl-NL" sz="1400" dirty="0"/>
          </a:p>
          <a:p>
            <a:pPr>
              <a:lnSpc>
                <a:spcPct val="150000"/>
              </a:lnSpc>
            </a:pPr>
            <a:r>
              <a:rPr lang="nl-NL" sz="1400" dirty="0"/>
              <a:t>Het projectvoorstel </a:t>
            </a:r>
            <a:r>
              <a:rPr lang="nl-NL" sz="1400" b="1" dirty="0"/>
              <a:t>moet</a:t>
            </a:r>
            <a:r>
              <a:rPr lang="nl-NL" sz="1400" dirty="0"/>
              <a:t> kwalificeren als een van de twee typen innovatieprojecten</a:t>
            </a:r>
            <a:r>
              <a:rPr lang="nl-NL" sz="1400" b="1" dirty="0"/>
              <a:t>:</a:t>
            </a:r>
            <a:endParaRPr lang="en-NL" sz="1400" dirty="0"/>
          </a:p>
          <a:p>
            <a:pPr marL="342900" indent="-342900" fontAlgn="t">
              <a:lnSpc>
                <a:spcPct val="150000"/>
              </a:lnSpc>
              <a:buFont typeface="+mj-lt"/>
              <a:buAutoNum type="arabicPeriod"/>
            </a:pPr>
            <a:r>
              <a:rPr lang="nl-NL" sz="1400" dirty="0"/>
              <a:t>Industrieel onderzoek (IO)</a:t>
            </a:r>
            <a:endParaRPr lang="en-NL" sz="1400" dirty="0"/>
          </a:p>
          <a:p>
            <a:pPr marL="342900" indent="-342900" fontAlgn="t">
              <a:lnSpc>
                <a:spcPct val="150000"/>
              </a:lnSpc>
              <a:buFont typeface="+mj-lt"/>
              <a:buAutoNum type="arabicPeriod"/>
            </a:pPr>
            <a:r>
              <a:rPr lang="nl-NL" sz="1400" dirty="0"/>
              <a:t>Experimenteel Onderzoek(EO)</a:t>
            </a:r>
          </a:p>
          <a:p>
            <a:pPr fontAlgn="t">
              <a:lnSpc>
                <a:spcPct val="150000"/>
              </a:lnSpc>
            </a:pPr>
            <a:endParaRPr lang="nl-NL" sz="1400" dirty="0"/>
          </a:p>
          <a:p>
            <a:pPr fontAlgn="t">
              <a:lnSpc>
                <a:spcPct val="150000"/>
              </a:lnSpc>
            </a:pPr>
            <a:r>
              <a:rPr lang="nl-NL" sz="1400" dirty="0"/>
              <a:t>Indienende partijen </a:t>
            </a:r>
            <a:r>
              <a:rPr lang="nl-NL" sz="1400" b="1" dirty="0"/>
              <a:t>mogen</a:t>
            </a:r>
            <a:r>
              <a:rPr lang="nl-NL" sz="1400" dirty="0"/>
              <a:t> zich organiseren in consortia:</a:t>
            </a:r>
          </a:p>
          <a:p>
            <a:pPr marL="342900" indent="-342900" fontAlgn="t">
              <a:lnSpc>
                <a:spcPct val="150000"/>
              </a:lnSpc>
              <a:buFont typeface="+mj-lt"/>
              <a:buAutoNum type="arabicPeriod"/>
            </a:pPr>
            <a:r>
              <a:rPr lang="nl-NL" sz="1400" spc="-10" dirty="0"/>
              <a:t>Een aanvraag kan worden ingediend door één onderneming of door een consortium</a:t>
            </a:r>
            <a:endParaRPr lang="nl-NL" sz="1400" dirty="0"/>
          </a:p>
          <a:p>
            <a:pPr marL="342900" indent="-342900" fontAlgn="t">
              <a:lnSpc>
                <a:spcPct val="150000"/>
              </a:lnSpc>
              <a:buFont typeface="+mj-lt"/>
              <a:buAutoNum type="arabicPeriod"/>
            </a:pPr>
            <a:r>
              <a:rPr lang="nl-NL" sz="1400" spc="-10" dirty="0"/>
              <a:t>Projecten in consortiavorm worden positief gewogen</a:t>
            </a:r>
            <a:endParaRPr lang="nl-NL" sz="1400" dirty="0"/>
          </a:p>
          <a:p>
            <a:pPr>
              <a:lnSpc>
                <a:spcPct val="150000"/>
              </a:lnSpc>
            </a:pPr>
            <a:endParaRPr lang="nl-NL" sz="1400" noProof="0" dirty="0"/>
          </a:p>
          <a:p>
            <a:pPr>
              <a:lnSpc>
                <a:spcPct val="150000"/>
              </a:lnSpc>
            </a:pPr>
            <a:endParaRPr lang="nl-NL" sz="1400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EA4040-8168-07FA-B73A-AE2E84FE4852}"/>
              </a:ext>
            </a:extLst>
          </p:cNvPr>
          <p:cNvGrpSpPr/>
          <p:nvPr/>
        </p:nvGrpSpPr>
        <p:grpSpPr>
          <a:xfrm>
            <a:off x="9415436" y="1280313"/>
            <a:ext cx="2467922" cy="3458434"/>
            <a:chOff x="9434891" y="2097437"/>
            <a:chExt cx="2467922" cy="34584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562FD8-B322-7BA2-D068-CDC394FF8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75531">
              <a:off x="9846378" y="2097437"/>
              <a:ext cx="1644372" cy="23359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CD04AB-B67B-D09F-CA8A-2C1D1CF0E2F5}"/>
                </a:ext>
              </a:extLst>
            </p:cNvPr>
            <p:cNvSpPr txBox="1"/>
            <p:nvPr/>
          </p:nvSpPr>
          <p:spPr>
            <a:xfrm>
              <a:off x="9434891" y="4979129"/>
              <a:ext cx="1415897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/>
                <a:t>Voor </a:t>
              </a:r>
              <a:r>
                <a:rPr lang="en-GB" sz="1000" i="1" dirty="0" err="1"/>
                <a:t>aanvullingen</a:t>
              </a:r>
              <a:r>
                <a:rPr lang="en-GB" sz="1000" i="1" dirty="0"/>
                <a:t> en details </a:t>
              </a:r>
              <a:r>
                <a:rPr lang="en-GB" sz="1000" i="1" dirty="0" err="1"/>
                <a:t>zie</a:t>
              </a:r>
              <a:r>
                <a:rPr lang="en-GB" sz="1000" i="1" dirty="0"/>
                <a:t> de </a:t>
              </a:r>
              <a:r>
                <a:rPr lang="en-GB" sz="1000" i="1" dirty="0" err="1"/>
                <a:t>uitvraag</a:t>
              </a:r>
              <a:r>
                <a:rPr lang="en-GB" sz="1000" i="1" dirty="0"/>
                <a:t>!!!</a:t>
              </a:r>
            </a:p>
          </p:txBody>
        </p:sp>
        <p:sp>
          <p:nvSpPr>
            <p:cNvPr id="7" name="Arrow: Curved Up 6">
              <a:extLst>
                <a:ext uri="{FF2B5EF4-FFF2-40B4-BE49-F238E27FC236}">
                  <a16:creationId xmlns:a16="http://schemas.microsoft.com/office/drawing/2014/main" id="{FCCEE905-4BC1-269C-8FBC-6218BB1CAF79}"/>
                </a:ext>
              </a:extLst>
            </p:cNvPr>
            <p:cNvSpPr/>
            <p:nvPr/>
          </p:nvSpPr>
          <p:spPr>
            <a:xfrm rot="17136666">
              <a:off x="10382055" y="4035114"/>
              <a:ext cx="2256817" cy="784698"/>
            </a:xfrm>
            <a:prstGeom prst="curvedUp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1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681D-BDDA-C374-BBBA-8CD9A6B6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noProof="0" dirty="0"/>
              <a:t>Beoordeling</a:t>
            </a:r>
            <a:r>
              <a:rPr lang="nl-NL" sz="2400" spc="-80" dirty="0"/>
              <a:t>s</a:t>
            </a:r>
            <a:r>
              <a:rPr lang="nl-NL" sz="2400" spc="-10" noProof="0" dirty="0"/>
              <a:t>criteria</a:t>
            </a:r>
            <a:endParaRPr lang="nl-NL" sz="24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B0A69-988D-E0B7-8768-9F2036F1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noProof="0" smtClean="0"/>
              <a:pPr/>
              <a:t>15</a:t>
            </a:fld>
            <a:endParaRPr lang="nl-NL" noProof="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4A96A9-44C5-4BD7-1DEA-7059D3366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951853"/>
              </p:ext>
            </p:extLst>
          </p:nvPr>
        </p:nvGraphicFramePr>
        <p:xfrm>
          <a:off x="903599" y="1520825"/>
          <a:ext cx="10776077" cy="4453722"/>
        </p:xfrm>
        <a:graphic>
          <a:graphicData uri="http://schemas.openxmlformats.org/drawingml/2006/table">
            <a:tbl>
              <a:tblPr firstRow="1" firstCol="1" bandRow="1">
                <a:tableStyleId>{B3BE91B6-EDDF-401C-8B96-4C6E65235498}</a:tableStyleId>
              </a:tblPr>
              <a:tblGrid>
                <a:gridCol w="548486">
                  <a:extLst>
                    <a:ext uri="{9D8B030D-6E8A-4147-A177-3AD203B41FA5}">
                      <a16:colId xmlns:a16="http://schemas.microsoft.com/office/drawing/2014/main" val="1497687646"/>
                    </a:ext>
                  </a:extLst>
                </a:gridCol>
                <a:gridCol w="8696399">
                  <a:extLst>
                    <a:ext uri="{9D8B030D-6E8A-4147-A177-3AD203B41FA5}">
                      <a16:colId xmlns:a16="http://schemas.microsoft.com/office/drawing/2014/main" val="489161867"/>
                    </a:ext>
                  </a:extLst>
                </a:gridCol>
                <a:gridCol w="1531192">
                  <a:extLst>
                    <a:ext uri="{9D8B030D-6E8A-4147-A177-3AD203B41FA5}">
                      <a16:colId xmlns:a16="http://schemas.microsoft.com/office/drawing/2014/main" val="99499725"/>
                    </a:ext>
                  </a:extLst>
                </a:gridCol>
              </a:tblGrid>
              <a:tr h="277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#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Beoordelingscriterium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Weging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34536185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1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317500" algn="l"/>
                        </a:tabLst>
                      </a:pPr>
                      <a:r>
                        <a:rPr lang="nl-NL" sz="1400" b="1" u="none" dirty="0">
                          <a:effectLst/>
                        </a:rPr>
                        <a:t>Impact van het projectvoorstel</a:t>
                      </a:r>
                      <a:endParaRPr lang="en-NL" sz="1400" b="1" u="none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  <a:tabLst>
                          <a:tab pos="317500" algn="l"/>
                        </a:tabLst>
                      </a:pPr>
                      <a:r>
                        <a:rPr lang="nl-NL" sz="1400" dirty="0">
                          <a:effectLst/>
                        </a:rPr>
                        <a:t>Betreft de bijdrage van het voorstel aan de funderingsopgave.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30%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353771477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b="1" u="none" dirty="0">
                          <a:effectLst/>
                        </a:rPr>
                        <a:t>Schaalbaarheid van het projectvoorstel</a:t>
                      </a:r>
                      <a:endParaRPr lang="en-NL" sz="1400" b="1" u="none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Betreft de herhaalde toepasbaarheid van de voorgestelde innovatie(s) in andere locaties, objecten, organisaties en in gebiedsgerichte aanpakken.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40%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2910567396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b="1" u="none" dirty="0" err="1">
                          <a:effectLst/>
                        </a:rPr>
                        <a:t>Innovativiteit</a:t>
                      </a:r>
                      <a:r>
                        <a:rPr lang="nl-NL" sz="1400" b="1" u="none" dirty="0">
                          <a:effectLst/>
                        </a:rPr>
                        <a:t> van het project</a:t>
                      </a:r>
                      <a:endParaRPr lang="en-NL" sz="1400" b="1" u="none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Betreft de nieuwheid van de voorgestelde innovatie of combinatie van innovaties voor de </a:t>
                      </a:r>
                      <a:r>
                        <a:rPr lang="nl-NL" sz="1400" dirty="0" err="1">
                          <a:effectLst/>
                        </a:rPr>
                        <a:t>funderingsector</a:t>
                      </a:r>
                      <a:r>
                        <a:rPr lang="nl-NL" sz="1400" dirty="0">
                          <a:effectLst/>
                        </a:rPr>
                        <a:t>.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20%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153950844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b="1" u="none" dirty="0">
                          <a:effectLst/>
                        </a:rPr>
                        <a:t>Kwaliteit van het projectplan voor het innovatieproject</a:t>
                      </a:r>
                      <a:endParaRPr lang="en-NL" sz="1400" b="1" u="none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Betreft de kwaliteit van de gekozen aanpak, het betrokken consortium, de planning en de relatie tussen benodigde inspanningen en het projectbudget.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10%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97027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3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8B41-6687-E1C9-5D80-512B46AC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noProof="0" dirty="0"/>
              <a:t>Beoordelingsproces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1C6B1-215D-19FF-15EE-F501799E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noProof="0" smtClean="0"/>
              <a:pPr/>
              <a:t>16</a:t>
            </a:fld>
            <a:endParaRPr lang="nl-NL" noProof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2460D3-E605-65E6-479C-AF1BCEB2C5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74713" y="1521733"/>
            <a:ext cx="11023230" cy="336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Voorstellen die voldoen aan formele vereisten, worden inhoudelijk beoordeeld.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pc="-1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Een onafhankelijke commissie beoordeelt elk voorstel individueel.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pc="-1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De commissie komt tot een gezamenlijk oordeel.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pc="-1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Op basis hiervan adviseert TKI Bouw en Techniek over honorering; dit wordt afgestemd met BZK.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pc="-1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Alle indieners ontvangen bericht over honorering of afwijzing, met een korte toelichting. </a:t>
            </a:r>
          </a:p>
        </p:txBody>
      </p:sp>
    </p:spTree>
    <p:extLst>
      <p:ext uri="{BB962C8B-B14F-4D97-AF65-F5344CB8AC3E}">
        <p14:creationId xmlns:p14="http://schemas.microsoft.com/office/powerpoint/2010/main" val="347762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5512-F432-846D-0F72-03227E1A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pc="-10" noProof="0" dirty="0"/>
              <a:t>Financiële voorwaarden</a:t>
            </a:r>
            <a:endParaRPr lang="nl-NL" sz="24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CB8A-B785-D659-FF91-90A539BF1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521733"/>
            <a:ext cx="10260000" cy="4140000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None/>
            </a:pPr>
            <a:r>
              <a:rPr lang="nl-NL" sz="1400" b="1" spc="-10" dirty="0">
                <a:latin typeface="Verdana"/>
              </a:rPr>
              <a:t>Het g</a:t>
            </a:r>
            <a:r>
              <a:rPr lang="nl-NL" sz="1400" b="1" dirty="0"/>
              <a:t>evraagde financieringsbedrag:</a:t>
            </a:r>
            <a:endParaRPr lang="nl-NL" sz="1400" b="1" spc="-10" dirty="0">
              <a:latin typeface="Verdana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/>
              <a:t>voldoet aan artikel 25 “Steun voor onderzoeks- en ontwikkelingsprojecten van de AGVV”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dirty="0"/>
              <a:t>ligt tussen € 75.000 en € 400.000 </a:t>
            </a:r>
            <a:r>
              <a:rPr lang="nl-NL" sz="1400" b="1" dirty="0"/>
              <a:t>inclusief btw*</a:t>
            </a:r>
            <a:r>
              <a:rPr lang="nl-NL" sz="1400" dirty="0"/>
              <a:t> en voldoet aan het betalingsschema in de uitvraag</a:t>
            </a:r>
            <a:endParaRPr lang="nl-NL" sz="1400" spc="-10" dirty="0">
              <a:latin typeface="Verdana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heeft enkel betrekking op subsidiabele kosten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hanteert tarieven conform de uitvraag </a:t>
            </a:r>
            <a:r>
              <a:rPr lang="nl-NL" sz="1000" spc="-10" dirty="0">
                <a:latin typeface="Verdana"/>
              </a:rPr>
              <a:t>(integrale kostensystematiek, loonkosten plus opslag, €80,- per uur) </a:t>
            </a:r>
            <a:endParaRPr lang="nl-NL" sz="1400" spc="-10" dirty="0">
              <a:latin typeface="Verdana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dirty="0">
                <a:latin typeface="Verdana"/>
              </a:rPr>
              <a:t>bedraagt maximaal 70% van de projectkosten </a:t>
            </a:r>
            <a:r>
              <a:rPr lang="nl-NL" sz="1000" spc="-10" dirty="0">
                <a:latin typeface="Verdana"/>
              </a:rPr>
              <a:t>(afhankelijk van organisatievorm, type onderzoek, financierbare kosten </a:t>
            </a:r>
            <a:r>
              <a:rPr lang="nl-NL" sz="1000" spc="-10" dirty="0" err="1">
                <a:latin typeface="Verdana"/>
              </a:rPr>
              <a:t>etc</a:t>
            </a:r>
            <a:r>
              <a:rPr lang="nl-NL" sz="1000" spc="-10" dirty="0">
                <a:latin typeface="Verdana"/>
              </a:rPr>
              <a:t>)</a:t>
            </a:r>
            <a:r>
              <a:rPr lang="nl-NL" sz="1400" spc="-10" dirty="0">
                <a:latin typeface="Verdana"/>
              </a:rPr>
              <a:t> </a:t>
            </a:r>
          </a:p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r>
              <a:rPr lang="nl-NL" sz="1400" b="1" dirty="0"/>
              <a:t>Toekenning financiering loopt volgens het onderstaande schema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60E37-DB3D-22F9-1384-ED2C2B10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noProof="0" smtClean="0"/>
              <a:pPr/>
              <a:t>17</a:t>
            </a:fld>
            <a:endParaRPr lang="nl-NL" noProof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7C5404-36D9-61E8-5301-EDD3EF341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19130"/>
              </p:ext>
            </p:extLst>
          </p:nvPr>
        </p:nvGraphicFramePr>
        <p:xfrm>
          <a:off x="903600" y="4067032"/>
          <a:ext cx="7436247" cy="1656000"/>
        </p:xfrm>
        <a:graphic>
          <a:graphicData uri="http://schemas.openxmlformats.org/drawingml/2006/table">
            <a:tbl>
              <a:tblPr firstRow="1" firstCol="1" bandRow="1">
                <a:tableStyleId>{B3BE91B6-EDDF-401C-8B96-4C6E65235498}</a:tableStyleId>
              </a:tblPr>
              <a:tblGrid>
                <a:gridCol w="1775569">
                  <a:extLst>
                    <a:ext uri="{9D8B030D-6E8A-4147-A177-3AD203B41FA5}">
                      <a16:colId xmlns:a16="http://schemas.microsoft.com/office/drawing/2014/main" val="839133291"/>
                    </a:ext>
                  </a:extLst>
                </a:gridCol>
                <a:gridCol w="5660678">
                  <a:extLst>
                    <a:ext uri="{9D8B030D-6E8A-4147-A177-3AD203B41FA5}">
                      <a16:colId xmlns:a16="http://schemas.microsoft.com/office/drawing/2014/main" val="193388456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Moment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Percentuele toewijzing aangevraagde financiering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2958626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september 2026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27%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25834715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februari 2027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26%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15671109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februari 2028</a:t>
                      </a:r>
                      <a:endParaRPr lang="en-NL" sz="14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>
                          <a:effectLst/>
                        </a:rPr>
                        <a:t>26%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34782033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september 2029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nl-NL" sz="1400" dirty="0">
                          <a:effectLst/>
                        </a:rPr>
                        <a:t>21%</a:t>
                      </a:r>
                      <a:endParaRPr lang="en-NL" sz="14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125730" marR="71755" marT="0" marB="0" anchor="ctr"/>
                </a:tc>
                <a:extLst>
                  <a:ext uri="{0D108BD9-81ED-4DB2-BD59-A6C34878D82A}">
                    <a16:rowId xmlns:a16="http://schemas.microsoft.com/office/drawing/2014/main" val="217384317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36D3EB3F-06C2-9F0B-3A88-4FBEBCA2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674" y="1530216"/>
            <a:ext cx="1411580" cy="2061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FCFBA-ACE3-FE8B-1641-B9F7707C6640}"/>
              </a:ext>
            </a:extLst>
          </p:cNvPr>
          <p:cNvSpPr txBox="1"/>
          <p:nvPr/>
        </p:nvSpPr>
        <p:spPr>
          <a:xfrm>
            <a:off x="2858311" y="6020422"/>
            <a:ext cx="7037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/>
              <a:t>* </a:t>
            </a:r>
            <a:r>
              <a:rPr lang="nl-NL" sz="1200" dirty="0"/>
              <a:t>Projectkosten dienen inclusief btw te worden opgevoerd als de partij die de kosten  maakt de btw niet kan verrekenen/compenseren. Projectkosten dienen exclusief btw te worden opgevoerd als de partij die de kosten maakt de btw wel kan verrekenen/compenseren.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9811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CEB-B55F-EC96-8057-BF14BEB1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pc="-10" noProof="0" dirty="0"/>
              <a:t>Tijdslijnen*</a:t>
            </a:r>
            <a:endParaRPr lang="nl-NL" sz="24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4436-28FE-1349-71DB-EBEF1F54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noProof="0" smtClean="0"/>
              <a:pPr/>
              <a:t>18</a:t>
            </a:fld>
            <a:endParaRPr lang="nl-NL" noProof="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99A8DB6-1EEC-13B4-0265-4092E1E90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39631"/>
              </p:ext>
            </p:extLst>
          </p:nvPr>
        </p:nvGraphicFramePr>
        <p:xfrm>
          <a:off x="874713" y="1531528"/>
          <a:ext cx="10657980" cy="4256493"/>
        </p:xfrm>
        <a:graphic>
          <a:graphicData uri="http://schemas.openxmlformats.org/drawingml/2006/table">
            <a:tbl>
              <a:tblPr/>
              <a:tblGrid>
                <a:gridCol w="2635904">
                  <a:extLst>
                    <a:ext uri="{9D8B030D-6E8A-4147-A177-3AD203B41FA5}">
                      <a16:colId xmlns:a16="http://schemas.microsoft.com/office/drawing/2014/main" val="560228579"/>
                    </a:ext>
                  </a:extLst>
                </a:gridCol>
                <a:gridCol w="8022076">
                  <a:extLst>
                    <a:ext uri="{9D8B030D-6E8A-4147-A177-3AD203B41FA5}">
                      <a16:colId xmlns:a16="http://schemas.microsoft.com/office/drawing/2014/main" val="1890547928"/>
                    </a:ext>
                  </a:extLst>
                </a:gridCol>
              </a:tblGrid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Datum</a:t>
                      </a:r>
                    </a:p>
                  </a:txBody>
                  <a:tcPr marL="18000" marR="1800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sz="14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8000" marR="18000" marT="18000" marB="1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93611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maart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Publicatie uitvraag &amp; start inschrijfperiode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85822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 april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Informatiesessie als onderdeel van het jaarlijkse KCAF-congres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38049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 mei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Sluiting vragenronde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88938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juni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Sluiting inschrijving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25044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Medio juli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Beoogde datum bekendmaking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84633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september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Start van de innovatieprojecten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04283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Medio september 2026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Gezamenlijke kick-off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93570"/>
                  </a:ext>
                </a:extLst>
              </a:tr>
              <a:tr h="396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september 2028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Uiterste deadline afronding gehonoreerde projecten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099291"/>
                  </a:ext>
                </a:extLst>
              </a:tr>
              <a:tr h="692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b="1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september 2029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D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400" noProof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Uiterste datum vaststelling door ministerie van BZK, waarna laatste tranche financiering door TKI Bouw en Techniek wordt uitbetaald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81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30CED7-A11C-46FD-3B80-9752690FCD98}"/>
              </a:ext>
            </a:extLst>
          </p:cNvPr>
          <p:cNvSpPr txBox="1"/>
          <p:nvPr/>
        </p:nvSpPr>
        <p:spPr>
          <a:xfrm>
            <a:off x="3359494" y="6010273"/>
            <a:ext cx="7324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noProof="0" dirty="0"/>
              <a:t>*De data zijn zorgvuldig vastgesteld. Wijzigingen worden tijdig gecommuniceerd: eerst via de programmapagina en na honorering rechtstreeks aan betrokken partijen.</a:t>
            </a:r>
          </a:p>
        </p:txBody>
      </p:sp>
    </p:spTree>
    <p:extLst>
      <p:ext uri="{BB962C8B-B14F-4D97-AF65-F5344CB8AC3E}">
        <p14:creationId xmlns:p14="http://schemas.microsoft.com/office/powerpoint/2010/main" val="422052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33DD-9E41-6A18-97A7-B12B6512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spc="-10" noProof="0" dirty="0"/>
              <a:t>Vragen</a:t>
            </a:r>
            <a:endParaRPr lang="nl-NL" sz="28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B64F-F0DA-9571-5502-93E35962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520825"/>
            <a:ext cx="7951517" cy="4140000"/>
          </a:xfrm>
        </p:spPr>
        <p:txBody>
          <a:bodyPr/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Mailen kan via: </a:t>
            </a:r>
            <a:r>
              <a:rPr lang="nl-NL" spc="-1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funderingen@tkibt.nl</a:t>
            </a:r>
            <a:endParaRPr lang="nl-NL" spc="-1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pc="-10" dirty="0"/>
          </a:p>
          <a:p>
            <a:pPr marL="285750" marR="17399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Slides van deze informatiebijeenkomst zullen na afloop worden       gepubliceerd op de uitvraagpagina.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endParaRPr lang="nl-NL" spc="-10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Vragen die tijdens deze bijeenkomst worden gesteld zullen in een</a:t>
            </a:r>
          </a:p>
          <a:p>
            <a:pPr marL="285750" marR="560705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pc="-10" dirty="0"/>
              <a:t>F.A.Q. naar aanleiding van sessie worden beantwoord en worden gepubliceerd op de uitvraagpagina.</a:t>
            </a:r>
          </a:p>
          <a:p>
            <a:pPr marL="0" indent="0">
              <a:buNone/>
            </a:pPr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164B6-92AF-8491-9458-CB18647B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noProof="0" smtClean="0"/>
              <a:pPr/>
              <a:t>19</a:t>
            </a:fld>
            <a:endParaRPr lang="nl-NL" noProof="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B2F0726-1CC0-6D9F-7E33-AA8354FB5440}"/>
              </a:ext>
            </a:extLst>
          </p:cNvPr>
          <p:cNvSpPr/>
          <p:nvPr/>
        </p:nvSpPr>
        <p:spPr>
          <a:xfrm>
            <a:off x="9079819" y="1080900"/>
            <a:ext cx="1878330" cy="2842260"/>
          </a:xfrm>
          <a:custGeom>
            <a:avLst/>
            <a:gdLst/>
            <a:ahLst/>
            <a:cxnLst/>
            <a:rect l="l" t="t" r="r" b="b"/>
            <a:pathLst>
              <a:path w="1878329" h="2842260">
                <a:moveTo>
                  <a:pt x="74771" y="731520"/>
                </a:moveTo>
                <a:lnTo>
                  <a:pt x="0" y="731520"/>
                </a:lnTo>
                <a:lnTo>
                  <a:pt x="0" y="160877"/>
                </a:lnTo>
                <a:lnTo>
                  <a:pt x="67935" y="135411"/>
                </a:lnTo>
                <a:lnTo>
                  <a:pt x="107954" y="122439"/>
                </a:lnTo>
                <a:lnTo>
                  <a:pt x="152007" y="109311"/>
                </a:lnTo>
                <a:lnTo>
                  <a:pt x="200091" y="96026"/>
                </a:lnTo>
                <a:lnTo>
                  <a:pt x="252205" y="82586"/>
                </a:lnTo>
                <a:lnTo>
                  <a:pt x="308349" y="68992"/>
                </a:lnTo>
                <a:lnTo>
                  <a:pt x="368522" y="55245"/>
                </a:lnTo>
                <a:lnTo>
                  <a:pt x="418371" y="44766"/>
                </a:lnTo>
                <a:lnTo>
                  <a:pt x="468364" y="35390"/>
                </a:lnTo>
                <a:lnTo>
                  <a:pt x="518503" y="27116"/>
                </a:lnTo>
                <a:lnTo>
                  <a:pt x="568788" y="19943"/>
                </a:lnTo>
                <a:lnTo>
                  <a:pt x="619220" y="13870"/>
                </a:lnTo>
                <a:lnTo>
                  <a:pt x="669801" y="8898"/>
                </a:lnTo>
                <a:lnTo>
                  <a:pt x="720531" y="5026"/>
                </a:lnTo>
                <a:lnTo>
                  <a:pt x="771413" y="2252"/>
                </a:lnTo>
                <a:lnTo>
                  <a:pt x="822446" y="577"/>
                </a:lnTo>
                <a:lnTo>
                  <a:pt x="873633" y="0"/>
                </a:lnTo>
                <a:lnTo>
                  <a:pt x="930645" y="813"/>
                </a:lnTo>
                <a:lnTo>
                  <a:pt x="986169" y="3219"/>
                </a:lnTo>
                <a:lnTo>
                  <a:pt x="1040202" y="7216"/>
                </a:lnTo>
                <a:lnTo>
                  <a:pt x="1092746" y="12805"/>
                </a:lnTo>
                <a:lnTo>
                  <a:pt x="1143497" y="19943"/>
                </a:lnTo>
                <a:lnTo>
                  <a:pt x="1193363" y="28758"/>
                </a:lnTo>
                <a:lnTo>
                  <a:pt x="1241436" y="39122"/>
                </a:lnTo>
                <a:lnTo>
                  <a:pt x="1288018" y="51077"/>
                </a:lnTo>
                <a:lnTo>
                  <a:pt x="1333108" y="64625"/>
                </a:lnTo>
                <a:lnTo>
                  <a:pt x="1376707" y="79764"/>
                </a:lnTo>
                <a:lnTo>
                  <a:pt x="1418814" y="96495"/>
                </a:lnTo>
                <a:lnTo>
                  <a:pt x="1459429" y="114817"/>
                </a:lnTo>
                <a:lnTo>
                  <a:pt x="1498552" y="134732"/>
                </a:lnTo>
                <a:lnTo>
                  <a:pt x="1536182" y="156238"/>
                </a:lnTo>
                <a:lnTo>
                  <a:pt x="1572319" y="179336"/>
                </a:lnTo>
                <a:lnTo>
                  <a:pt x="1606962" y="204025"/>
                </a:lnTo>
                <a:lnTo>
                  <a:pt x="1647098" y="236153"/>
                </a:lnTo>
                <a:lnTo>
                  <a:pt x="1684020" y="269758"/>
                </a:lnTo>
                <a:lnTo>
                  <a:pt x="1717731" y="304843"/>
                </a:lnTo>
                <a:lnTo>
                  <a:pt x="1748230" y="341407"/>
                </a:lnTo>
                <a:lnTo>
                  <a:pt x="1775518" y="379451"/>
                </a:lnTo>
                <a:lnTo>
                  <a:pt x="1799594" y="418975"/>
                </a:lnTo>
                <a:lnTo>
                  <a:pt x="1820459" y="459980"/>
                </a:lnTo>
                <a:lnTo>
                  <a:pt x="1838114" y="502467"/>
                </a:lnTo>
                <a:lnTo>
                  <a:pt x="1845147" y="523875"/>
                </a:lnTo>
                <a:lnTo>
                  <a:pt x="688467" y="523875"/>
                </a:lnTo>
                <a:lnTo>
                  <a:pt x="642596" y="525526"/>
                </a:lnTo>
                <a:lnTo>
                  <a:pt x="594804" y="530383"/>
                </a:lnTo>
                <a:lnTo>
                  <a:pt x="545091" y="538448"/>
                </a:lnTo>
                <a:lnTo>
                  <a:pt x="493458" y="549719"/>
                </a:lnTo>
                <a:lnTo>
                  <a:pt x="439904" y="564197"/>
                </a:lnTo>
                <a:lnTo>
                  <a:pt x="384429" y="581882"/>
                </a:lnTo>
                <a:lnTo>
                  <a:pt x="336644" y="599143"/>
                </a:lnTo>
                <a:lnTo>
                  <a:pt x="290040" y="617779"/>
                </a:lnTo>
                <a:lnTo>
                  <a:pt x="244617" y="637788"/>
                </a:lnTo>
                <a:lnTo>
                  <a:pt x="200377" y="659168"/>
                </a:lnTo>
                <a:lnTo>
                  <a:pt x="157321" y="681918"/>
                </a:lnTo>
                <a:lnTo>
                  <a:pt x="115452" y="706036"/>
                </a:lnTo>
                <a:lnTo>
                  <a:pt x="74771" y="731520"/>
                </a:lnTo>
                <a:close/>
              </a:path>
              <a:path w="1878329" h="2842260">
                <a:moveTo>
                  <a:pt x="1105566" y="2093404"/>
                </a:moveTo>
                <a:lnTo>
                  <a:pt x="447103" y="2093404"/>
                </a:lnTo>
                <a:lnTo>
                  <a:pt x="447103" y="1462944"/>
                </a:lnTo>
                <a:lnTo>
                  <a:pt x="499236" y="1448691"/>
                </a:lnTo>
                <a:lnTo>
                  <a:pt x="549339" y="1434278"/>
                </a:lnTo>
                <a:lnTo>
                  <a:pt x="597417" y="1419705"/>
                </a:lnTo>
                <a:lnTo>
                  <a:pt x="643474" y="1404971"/>
                </a:lnTo>
                <a:lnTo>
                  <a:pt x="687514" y="1390078"/>
                </a:lnTo>
                <a:lnTo>
                  <a:pt x="730959" y="1373240"/>
                </a:lnTo>
                <a:lnTo>
                  <a:pt x="775222" y="1352667"/>
                </a:lnTo>
                <a:lnTo>
                  <a:pt x="820299" y="1328349"/>
                </a:lnTo>
                <a:lnTo>
                  <a:pt x="866185" y="1300278"/>
                </a:lnTo>
                <a:lnTo>
                  <a:pt x="912876" y="1268444"/>
                </a:lnTo>
                <a:lnTo>
                  <a:pt x="955143" y="1237572"/>
                </a:lnTo>
                <a:lnTo>
                  <a:pt x="993588" y="1204739"/>
                </a:lnTo>
                <a:lnTo>
                  <a:pt x="1028207" y="1169949"/>
                </a:lnTo>
                <a:lnTo>
                  <a:pt x="1058994" y="1133207"/>
                </a:lnTo>
                <a:lnTo>
                  <a:pt x="1085945" y="1094517"/>
                </a:lnTo>
                <a:lnTo>
                  <a:pt x="1108520" y="1053804"/>
                </a:lnTo>
                <a:lnTo>
                  <a:pt x="1126070" y="1010987"/>
                </a:lnTo>
                <a:lnTo>
                  <a:pt x="1138601" y="966067"/>
                </a:lnTo>
                <a:lnTo>
                  <a:pt x="1146115" y="919044"/>
                </a:lnTo>
                <a:lnTo>
                  <a:pt x="1148619" y="869918"/>
                </a:lnTo>
                <a:lnTo>
                  <a:pt x="1145270" y="810601"/>
                </a:lnTo>
                <a:lnTo>
                  <a:pt x="1135221" y="757241"/>
                </a:lnTo>
                <a:lnTo>
                  <a:pt x="1118473" y="709838"/>
                </a:lnTo>
                <a:lnTo>
                  <a:pt x="1095025" y="668397"/>
                </a:lnTo>
                <a:lnTo>
                  <a:pt x="1064879" y="632919"/>
                </a:lnTo>
                <a:lnTo>
                  <a:pt x="1028033" y="603408"/>
                </a:lnTo>
                <a:lnTo>
                  <a:pt x="991568" y="582332"/>
                </a:lnTo>
                <a:lnTo>
                  <a:pt x="951083" y="564497"/>
                </a:lnTo>
                <a:lnTo>
                  <a:pt x="906581" y="549901"/>
                </a:lnTo>
                <a:lnTo>
                  <a:pt x="857659" y="538448"/>
                </a:lnTo>
                <a:lnTo>
                  <a:pt x="857450" y="538448"/>
                </a:lnTo>
                <a:lnTo>
                  <a:pt x="805302" y="530383"/>
                </a:lnTo>
                <a:lnTo>
                  <a:pt x="805115" y="530383"/>
                </a:lnTo>
                <a:lnTo>
                  <a:pt x="748941" y="525526"/>
                </a:lnTo>
                <a:lnTo>
                  <a:pt x="688467" y="523875"/>
                </a:lnTo>
                <a:lnTo>
                  <a:pt x="1845147" y="523875"/>
                </a:lnTo>
                <a:lnTo>
                  <a:pt x="1852558" y="546435"/>
                </a:lnTo>
                <a:lnTo>
                  <a:pt x="1863792" y="591886"/>
                </a:lnTo>
                <a:lnTo>
                  <a:pt x="1871816" y="638820"/>
                </a:lnTo>
                <a:lnTo>
                  <a:pt x="1876630" y="687238"/>
                </a:lnTo>
                <a:lnTo>
                  <a:pt x="1878234" y="737139"/>
                </a:lnTo>
                <a:lnTo>
                  <a:pt x="1877109" y="790248"/>
                </a:lnTo>
                <a:lnTo>
                  <a:pt x="1873732" y="841558"/>
                </a:lnTo>
                <a:lnTo>
                  <a:pt x="1868105" y="891069"/>
                </a:lnTo>
                <a:lnTo>
                  <a:pt x="1860226" y="938779"/>
                </a:lnTo>
                <a:lnTo>
                  <a:pt x="1850097" y="984687"/>
                </a:lnTo>
                <a:lnTo>
                  <a:pt x="1837716" y="1028789"/>
                </a:lnTo>
                <a:lnTo>
                  <a:pt x="1823085" y="1071086"/>
                </a:lnTo>
                <a:lnTo>
                  <a:pt x="1803424" y="1118394"/>
                </a:lnTo>
                <a:lnTo>
                  <a:pt x="1781210" y="1163545"/>
                </a:lnTo>
                <a:lnTo>
                  <a:pt x="1756445" y="1206543"/>
                </a:lnTo>
                <a:lnTo>
                  <a:pt x="1729133" y="1247390"/>
                </a:lnTo>
                <a:lnTo>
                  <a:pt x="1699275" y="1286088"/>
                </a:lnTo>
                <a:lnTo>
                  <a:pt x="1666875" y="1322641"/>
                </a:lnTo>
                <a:lnTo>
                  <a:pt x="1632084" y="1357630"/>
                </a:lnTo>
                <a:lnTo>
                  <a:pt x="1595056" y="1391348"/>
                </a:lnTo>
                <a:lnTo>
                  <a:pt x="1555789" y="1423797"/>
                </a:lnTo>
                <a:lnTo>
                  <a:pt x="1514284" y="1454975"/>
                </a:lnTo>
                <a:lnTo>
                  <a:pt x="1470540" y="1484884"/>
                </a:lnTo>
                <a:lnTo>
                  <a:pt x="1424559" y="1513522"/>
                </a:lnTo>
                <a:lnTo>
                  <a:pt x="1383475" y="1537292"/>
                </a:lnTo>
                <a:lnTo>
                  <a:pt x="1340891" y="1560436"/>
                </a:lnTo>
                <a:lnTo>
                  <a:pt x="1296808" y="1582957"/>
                </a:lnTo>
                <a:lnTo>
                  <a:pt x="1251231" y="1604858"/>
                </a:lnTo>
                <a:lnTo>
                  <a:pt x="1204163" y="1626142"/>
                </a:lnTo>
                <a:lnTo>
                  <a:pt x="1155607" y="1646813"/>
                </a:lnTo>
                <a:lnTo>
                  <a:pt x="1105566" y="1666875"/>
                </a:lnTo>
                <a:lnTo>
                  <a:pt x="1105566" y="2093404"/>
                </a:lnTo>
                <a:close/>
              </a:path>
              <a:path w="1878329" h="2842260">
                <a:moveTo>
                  <a:pt x="1157954" y="2841688"/>
                </a:moveTo>
                <a:lnTo>
                  <a:pt x="402240" y="2841688"/>
                </a:lnTo>
                <a:lnTo>
                  <a:pt x="402240" y="2347817"/>
                </a:lnTo>
                <a:lnTo>
                  <a:pt x="1157954" y="2347817"/>
                </a:lnTo>
                <a:lnTo>
                  <a:pt x="1157954" y="2841688"/>
                </a:lnTo>
                <a:close/>
              </a:path>
            </a:pathLst>
          </a:custGeom>
          <a:solidFill>
            <a:srgbClr val="48B8CA"/>
          </a:solidFill>
        </p:spPr>
        <p:txBody>
          <a:bodyPr wrap="square" lIns="0" tIns="0" rIns="0" bIns="0" rtlCol="0"/>
          <a:lstStyle/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9609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BC573-04D6-A687-FE75-2A7ECE93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177E0-1716-6CCA-5220-78FCBAC6CDA8}"/>
              </a:ext>
            </a:extLst>
          </p:cNvPr>
          <p:cNvSpPr txBox="1">
            <a:spLocks/>
          </p:cNvSpPr>
          <p:nvPr/>
        </p:nvSpPr>
        <p:spPr bwMode="gray">
          <a:xfrm>
            <a:off x="903599" y="691751"/>
            <a:ext cx="11121273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noProof="0" dirty="0"/>
              <a:t>Even voorstellen: Aanwezig vandaag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0F272-4E80-4C77-B96C-6E4E3860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064" y="6301486"/>
            <a:ext cx="388800" cy="252000"/>
          </a:xfrm>
        </p:spPr>
        <p:txBody>
          <a:bodyPr/>
          <a:lstStyle/>
          <a:p>
            <a:fld id="{8F18802B-E4C7-4B2D-B37A-6B7CC3C134EA}" type="slidenum">
              <a:rPr lang="nl-NL" noProof="0" smtClean="0"/>
              <a:pPr/>
              <a:t>2</a:t>
            </a:fld>
            <a:endParaRPr lang="nl-NL" noProof="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4D3FB7E-35D2-4C11-BED4-24F08390AEF1}"/>
              </a:ext>
            </a:extLst>
          </p:cNvPr>
          <p:cNvSpPr txBox="1"/>
          <p:nvPr/>
        </p:nvSpPr>
        <p:spPr>
          <a:xfrm>
            <a:off x="903599" y="1555751"/>
            <a:ext cx="2301875" cy="3942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nl-NL" sz="1400" b="1" spc="-10" noProof="0" dirty="0">
                <a:latin typeface="Verdana"/>
                <a:cs typeface="Verdana"/>
              </a:rPr>
              <a:t>Bart Brink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nl-NL" sz="1400" i="1" spc="-10" dirty="0">
                <a:latin typeface="Verdana"/>
                <a:cs typeface="Verdana"/>
              </a:rPr>
              <a:t>Directeur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nl-NL" sz="1400" spc="-10" noProof="0" dirty="0">
                <a:latin typeface="Verdana"/>
                <a:cs typeface="Verdana"/>
              </a:rPr>
              <a:t>TKI Bouw en Techniek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endParaRPr lang="nl-NL" sz="1400" b="1" spc="-10" noProof="0" dirty="0">
              <a:latin typeface="Verdana"/>
              <a:cs typeface="Verdana"/>
            </a:endParaRP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nl-NL" sz="1400" b="1" spc="-10" dirty="0">
                <a:cs typeface="Verdana"/>
              </a:rPr>
              <a:t>Bauke Vollebregt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nl-NL" sz="1400" i="1" spc="-10" dirty="0">
                <a:cs typeface="Verdana"/>
              </a:rPr>
              <a:t>Programma manager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nl-NL" sz="1400" spc="-10" dirty="0">
                <a:cs typeface="Verdana"/>
              </a:rPr>
              <a:t>TKI Bouw en Techniek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endParaRPr lang="nl-NL" sz="1400" spc="-10" dirty="0">
              <a:cs typeface="Verdana"/>
            </a:endParaRP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en-GB" sz="1400" b="1" spc="-10" dirty="0"/>
              <a:t>Susan Mathijsen</a:t>
            </a:r>
            <a:endParaRPr lang="en-NL" sz="1400" b="1" spc="-10" dirty="0"/>
          </a:p>
          <a:p>
            <a:r>
              <a:rPr lang="en-GB" sz="1400" i="1" spc="-10" dirty="0"/>
              <a:t>Legal Consultant </a:t>
            </a: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lang="en-GB" sz="1400" spc="-10" dirty="0"/>
              <a:t>PNO Innovation</a:t>
            </a:r>
            <a:endParaRPr lang="en-NL" sz="1400" spc="-10" dirty="0"/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endParaRPr lang="nl-NL" sz="1400" spc="-10" dirty="0">
              <a:cs typeface="Verdana"/>
            </a:endParaRPr>
          </a:p>
          <a:p>
            <a:pPr marL="12700" marR="5080">
              <a:lnSpc>
                <a:spcPct val="135200"/>
              </a:lnSpc>
              <a:spcBef>
                <a:spcPts val="100"/>
              </a:spcBef>
            </a:pPr>
            <a:endParaRPr lang="nl-NL" sz="1400" b="1" spc="-10" noProof="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7814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83A7-8A16-C3DF-B694-B6B5F35C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pc="-10" noProof="0" dirty="0"/>
              <a:t>Afsluiting</a:t>
            </a:r>
            <a:endParaRPr lang="nl-NL" sz="24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7B578-98AD-09A0-B548-C39B9FE1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noProof="0" smtClean="0"/>
              <a:pPr/>
              <a:t>20</a:t>
            </a:fld>
            <a:endParaRPr lang="nl-NL" noProof="0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B5C1670-00EC-0D4C-29C2-C1CE7F6CAAD4}"/>
              </a:ext>
            </a:extLst>
          </p:cNvPr>
          <p:cNvSpPr txBox="1"/>
          <p:nvPr/>
        </p:nvSpPr>
        <p:spPr>
          <a:xfrm>
            <a:off x="2825879" y="5840379"/>
            <a:ext cx="1606161" cy="812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100"/>
              </a:lnSpc>
              <a:spcBef>
                <a:spcPts val="95"/>
              </a:spcBef>
            </a:pPr>
            <a:r>
              <a:rPr lang="nl-NL" sz="1000" noProof="0" dirty="0">
                <a:solidFill>
                  <a:srgbClr val="660066"/>
                </a:solidFill>
                <a:latin typeface="Verdana"/>
                <a:cs typeface="Verdana"/>
              </a:rPr>
              <a:t>Van</a:t>
            </a:r>
            <a:r>
              <a:rPr lang="nl-NL" sz="1000" spc="50" noProof="0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0066"/>
                </a:solidFill>
                <a:latin typeface="Verdana"/>
                <a:cs typeface="Verdana"/>
              </a:rPr>
              <a:t>der</a:t>
            </a:r>
            <a:r>
              <a:rPr lang="nl-NL" sz="1000" spc="60" noProof="0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0066"/>
                </a:solidFill>
                <a:latin typeface="Verdana"/>
                <a:cs typeface="Verdana"/>
              </a:rPr>
              <a:t>Burghweg</a:t>
            </a:r>
            <a:r>
              <a:rPr lang="nl-NL" sz="1000" spc="100" noProof="0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nl-NL" sz="1000" spc="-50" noProof="0" dirty="0">
                <a:solidFill>
                  <a:srgbClr val="660066"/>
                </a:solidFill>
                <a:latin typeface="Verdana"/>
                <a:cs typeface="Verdana"/>
              </a:rPr>
              <a:t>1 </a:t>
            </a:r>
            <a:r>
              <a:rPr lang="nl-NL" sz="1000" noProof="0" dirty="0">
                <a:solidFill>
                  <a:srgbClr val="660066"/>
                </a:solidFill>
                <a:latin typeface="Verdana"/>
                <a:cs typeface="Verdana"/>
              </a:rPr>
              <a:t>2628</a:t>
            </a:r>
            <a:r>
              <a:rPr lang="nl-NL" sz="1000" spc="70" noProof="0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0066"/>
                </a:solidFill>
                <a:latin typeface="Verdana"/>
                <a:cs typeface="Verdana"/>
              </a:rPr>
              <a:t>CS</a:t>
            </a:r>
            <a:r>
              <a:rPr lang="nl-NL" sz="1000" spc="60" noProof="0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nl-NL" sz="1000" spc="-10" noProof="0" dirty="0">
                <a:solidFill>
                  <a:srgbClr val="660066"/>
                </a:solidFill>
                <a:latin typeface="Verdana"/>
                <a:cs typeface="Verdana"/>
              </a:rPr>
              <a:t>Delft </a:t>
            </a:r>
            <a:r>
              <a:rPr lang="nl-NL" sz="1000" spc="-10" noProof="0" dirty="0">
                <a:solidFill>
                  <a:srgbClr val="660066"/>
                </a:solidFill>
                <a:latin typeface="Verdana"/>
                <a:cs typeface="Verdana"/>
                <a:hlinkClick r:id="rId2"/>
              </a:rPr>
              <a:t>office@tkibt.nl</a:t>
            </a:r>
            <a:r>
              <a:rPr lang="nl-NL" sz="1000" spc="-10" noProof="0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lang="nl-NL" sz="1000" b="1" spc="-10" noProof="0" dirty="0">
                <a:solidFill>
                  <a:srgbClr val="660066"/>
                </a:solidFill>
                <a:latin typeface="Verdana"/>
                <a:cs typeface="Verdana"/>
                <a:hlinkClick r:id="rId3"/>
              </a:rPr>
              <a:t>www.tkibt.nl</a:t>
            </a:r>
            <a:endParaRPr lang="nl-NL" sz="1000" noProof="0" dirty="0">
              <a:latin typeface="Verdana"/>
              <a:cs typeface="Verdana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158F4E00-7CB1-7C43-2AE5-9A5A86F579ED}"/>
              </a:ext>
            </a:extLst>
          </p:cNvPr>
          <p:cNvSpPr txBox="1"/>
          <p:nvPr/>
        </p:nvSpPr>
        <p:spPr>
          <a:xfrm>
            <a:off x="5469552" y="5904140"/>
            <a:ext cx="4644831" cy="5802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nl-NL" sz="1000" b="1" spc="-10" noProof="0" dirty="0">
                <a:solidFill>
                  <a:srgbClr val="666666"/>
                </a:solidFill>
                <a:latin typeface="Verdana"/>
                <a:cs typeface="Verdana"/>
              </a:rPr>
              <a:t>Disclaimer</a:t>
            </a:r>
            <a:endParaRPr lang="nl-NL" sz="1000" noProof="0" dirty="0">
              <a:latin typeface="Verdana"/>
              <a:cs typeface="Verdana"/>
            </a:endParaRPr>
          </a:p>
          <a:p>
            <a:pPr marL="12700" marR="5080">
              <a:lnSpc>
                <a:spcPts val="1060"/>
              </a:lnSpc>
              <a:spcBef>
                <a:spcPts val="25"/>
              </a:spcBef>
            </a:pP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lang="nl-NL" sz="1000" spc="6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hier</a:t>
            </a:r>
            <a:r>
              <a:rPr lang="nl-NL" sz="1000" spc="5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getoonde</a:t>
            </a:r>
            <a:r>
              <a:rPr lang="nl-NL" sz="1000" spc="114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informatie</a:t>
            </a:r>
            <a:r>
              <a:rPr lang="nl-NL" sz="1000" spc="5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is</a:t>
            </a:r>
            <a:r>
              <a:rPr lang="nl-NL" sz="1000" spc="4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zo</a:t>
            </a:r>
            <a:r>
              <a:rPr lang="nl-NL" sz="1000" spc="5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goed</a:t>
            </a:r>
            <a:r>
              <a:rPr lang="nl-NL" sz="1000" spc="9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mogelijk</a:t>
            </a:r>
            <a:r>
              <a:rPr lang="nl-NL" sz="1000" spc="6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spc="-10" noProof="0" dirty="0">
                <a:solidFill>
                  <a:srgbClr val="666666"/>
                </a:solidFill>
                <a:latin typeface="Verdana"/>
                <a:cs typeface="Verdana"/>
              </a:rPr>
              <a:t>vastgesteld.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Er</a:t>
            </a:r>
            <a:r>
              <a:rPr lang="nl-NL" sz="1000" spc="4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kunnen</a:t>
            </a:r>
            <a:r>
              <a:rPr lang="nl-NL" sz="1000" spc="8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geen</a:t>
            </a:r>
            <a:r>
              <a:rPr lang="nl-NL" sz="1000" spc="7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rechten</a:t>
            </a:r>
            <a:r>
              <a:rPr lang="nl-NL" sz="1000" spc="8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aan</a:t>
            </a:r>
            <a:r>
              <a:rPr lang="nl-NL" sz="1000" spc="5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worden</a:t>
            </a:r>
            <a:r>
              <a:rPr lang="nl-NL" sz="1000" spc="7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ontleend.</a:t>
            </a:r>
            <a:r>
              <a:rPr lang="nl-NL" sz="1000" spc="7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In</a:t>
            </a:r>
            <a:r>
              <a:rPr lang="nl-NL" sz="1000" spc="6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geval</a:t>
            </a:r>
            <a:r>
              <a:rPr lang="nl-NL" sz="1000" spc="5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spc="-25" noProof="0" dirty="0">
                <a:solidFill>
                  <a:srgbClr val="666666"/>
                </a:solidFill>
                <a:latin typeface="Verdana"/>
                <a:cs typeface="Verdana"/>
              </a:rPr>
              <a:t>van</a:t>
            </a:r>
            <a:endParaRPr lang="nl-NL" sz="1000" noProof="0" dirty="0">
              <a:latin typeface="Verdana"/>
              <a:cs typeface="Verdana"/>
            </a:endParaRPr>
          </a:p>
          <a:p>
            <a:pPr marL="12700" marR="346075">
              <a:lnSpc>
                <a:spcPts val="1040"/>
              </a:lnSpc>
              <a:spcBef>
                <a:spcPts val="10"/>
              </a:spcBef>
            </a:pP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tegenstrijdigheid</a:t>
            </a:r>
            <a:r>
              <a:rPr lang="nl-NL" sz="1000" spc="12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zijn</a:t>
            </a:r>
            <a:r>
              <a:rPr lang="nl-NL" sz="1000" spc="6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het</a:t>
            </a:r>
            <a:r>
              <a:rPr lang="nl-NL" sz="1000" spc="9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uitvraagdocument</a:t>
            </a:r>
            <a:r>
              <a:rPr lang="nl-NL" sz="1000" spc="13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en</a:t>
            </a:r>
            <a:r>
              <a:rPr lang="nl-NL" sz="1000" spc="75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noProof="0" dirty="0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lang="nl-NL" sz="1000" spc="80" noProof="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lang="nl-NL" sz="1000" spc="-25" noProof="0" dirty="0">
                <a:solidFill>
                  <a:srgbClr val="666666"/>
                </a:solidFill>
                <a:latin typeface="Verdana"/>
                <a:cs typeface="Verdana"/>
              </a:rPr>
              <a:t>FAQ </a:t>
            </a:r>
            <a:r>
              <a:rPr lang="nl-NL" sz="1000" spc="-10" noProof="0" dirty="0">
                <a:solidFill>
                  <a:srgbClr val="666666"/>
                </a:solidFill>
                <a:latin typeface="Verdana"/>
                <a:cs typeface="Verdana"/>
              </a:rPr>
              <a:t>leidend.</a:t>
            </a:r>
            <a:endParaRPr lang="nl-NL" sz="1000" noProof="0" dirty="0"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A6C35-CE12-FC20-796F-98C8251DE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81" y="1000581"/>
            <a:ext cx="4856838" cy="4856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9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821D7-7ED2-C1D4-DBE3-4D4997B2C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237D6A9-A9C9-5D51-0A36-4FC2A6EF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9" y="657733"/>
            <a:ext cx="11121273" cy="864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2400" dirty="0"/>
              <a:t>Schaalsprong vraagt om vergroten productiviteit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078C364-EC2C-EC36-225E-BE417C26A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597" y="1047750"/>
            <a:ext cx="8330049" cy="4913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659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C0E2AF24-E279-4D50-4765-AEE60639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927" y="1729208"/>
            <a:ext cx="9227198" cy="77393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NL" sz="1600" dirty="0"/>
              <a:t>Versterken, verduurzamen en verbeteren bestaande bouw en infra</a:t>
            </a:r>
            <a:endParaRPr lang="nl-NL" sz="700" dirty="0"/>
          </a:p>
        </p:txBody>
      </p:sp>
      <p:pic>
        <p:nvPicPr>
          <p:cNvPr id="4" name="Frame content 4">
            <a:extLst>
              <a:ext uri="{FF2B5EF4-FFF2-40B4-BE49-F238E27FC236}">
                <a16:creationId xmlns:a16="http://schemas.microsoft.com/office/drawing/2014/main" id="{7843577F-9998-635E-67A2-2BB51FF17A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995" y="4486604"/>
            <a:ext cx="1323095" cy="1323095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01E9F5F-0182-8717-68BD-E97833CE7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43" y="2869618"/>
            <a:ext cx="1301447" cy="1301448"/>
          </a:xfrm>
          <a:prstGeom prst="rect">
            <a:avLst/>
          </a:prstGeom>
        </p:spPr>
      </p:pic>
      <p:pic>
        <p:nvPicPr>
          <p:cNvPr id="9" name="Picture 5" descr="Afbeelding met pijl&#10;&#10;Automatisch gegenereerde beschrijving">
            <a:extLst>
              <a:ext uri="{FF2B5EF4-FFF2-40B4-BE49-F238E27FC236}">
                <a16:creationId xmlns:a16="http://schemas.microsoft.com/office/drawing/2014/main" id="{B7700294-CB34-98BE-7948-A811DBDE80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43" y="1237191"/>
            <a:ext cx="1323095" cy="1323095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6F417E3C-F7D0-C134-3996-F498C383CC79}"/>
              </a:ext>
            </a:extLst>
          </p:cNvPr>
          <p:cNvCxnSpPr>
            <a:cxnSpLocks/>
          </p:cNvCxnSpPr>
          <p:nvPr/>
        </p:nvCxnSpPr>
        <p:spPr>
          <a:xfrm>
            <a:off x="1486542" y="2620509"/>
            <a:ext cx="0" cy="195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2">
            <a:extLst>
              <a:ext uri="{FF2B5EF4-FFF2-40B4-BE49-F238E27FC236}">
                <a16:creationId xmlns:a16="http://schemas.microsoft.com/office/drawing/2014/main" id="{5D0F283E-A4C7-63EF-6B9D-375413D237E2}"/>
              </a:ext>
            </a:extLst>
          </p:cNvPr>
          <p:cNvSpPr txBox="1">
            <a:spLocks/>
          </p:cNvSpPr>
          <p:nvPr/>
        </p:nvSpPr>
        <p:spPr bwMode="gray">
          <a:xfrm>
            <a:off x="2502927" y="4982904"/>
            <a:ext cx="9227198" cy="7739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/>
              <a:t>Met minimale negatieve milieu-impact, dus circulair</a:t>
            </a:r>
            <a:endParaRPr lang="nl-NL" sz="700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C131C89D-2C60-C39D-C276-AF30CA0C2182}"/>
              </a:ext>
            </a:extLst>
          </p:cNvPr>
          <p:cNvSpPr txBox="1">
            <a:spLocks/>
          </p:cNvSpPr>
          <p:nvPr/>
        </p:nvSpPr>
        <p:spPr bwMode="gray">
          <a:xfrm>
            <a:off x="2502927" y="3397304"/>
            <a:ext cx="9227198" cy="7739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 err="1"/>
              <a:t>Klimaatadaptief</a:t>
            </a:r>
            <a:r>
              <a:rPr lang="nl-NL" sz="1600" dirty="0"/>
              <a:t>, </a:t>
            </a:r>
            <a:r>
              <a:rPr lang="nl-NL" sz="1600" dirty="0" err="1"/>
              <a:t>natuurinclusief</a:t>
            </a:r>
            <a:r>
              <a:rPr lang="nl-NL" sz="1600" dirty="0"/>
              <a:t> en omgevingsbewust - dus toekomstbestendig</a:t>
            </a:r>
            <a:endParaRPr lang="nl-NL" sz="700" dirty="0"/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9580BD95-EC9D-FC0A-440D-8BB0CBFABBE2}"/>
              </a:ext>
            </a:extLst>
          </p:cNvPr>
          <p:cNvCxnSpPr>
            <a:cxnSpLocks/>
          </p:cNvCxnSpPr>
          <p:nvPr/>
        </p:nvCxnSpPr>
        <p:spPr>
          <a:xfrm>
            <a:off x="1486542" y="4225851"/>
            <a:ext cx="0" cy="195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el 1">
            <a:extLst>
              <a:ext uri="{FF2B5EF4-FFF2-40B4-BE49-F238E27FC236}">
                <a16:creationId xmlns:a16="http://schemas.microsoft.com/office/drawing/2014/main" id="{B13FA576-27D4-531D-9538-9562A165487D}"/>
              </a:ext>
            </a:extLst>
          </p:cNvPr>
          <p:cNvSpPr txBox="1">
            <a:spLocks/>
          </p:cNvSpPr>
          <p:nvPr/>
        </p:nvSpPr>
        <p:spPr bwMode="gray">
          <a:xfrm>
            <a:off x="903600" y="657733"/>
            <a:ext cx="10671264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Drie samenhangende opgaves</a:t>
            </a:r>
          </a:p>
        </p:txBody>
      </p:sp>
    </p:spTree>
    <p:extLst>
      <p:ext uri="{BB962C8B-B14F-4D97-AF65-F5344CB8AC3E}">
        <p14:creationId xmlns:p14="http://schemas.microsoft.com/office/powerpoint/2010/main" val="297166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0C179612-D316-F6B5-4991-CB041D10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0" y="657733"/>
            <a:ext cx="10876024" cy="864000"/>
          </a:xfrm>
        </p:spPr>
        <p:txBody>
          <a:bodyPr/>
          <a:lstStyle/>
          <a:p>
            <a:r>
              <a:rPr lang="nl-NL" sz="2400" dirty="0"/>
              <a:t>Missiegedreven innovatie in de gebouwde omgeving</a:t>
            </a:r>
          </a:p>
        </p:txBody>
      </p:sp>
      <p:sp>
        <p:nvSpPr>
          <p:cNvPr id="34" name="Tijdelijke aanduiding voor inhoud 7">
            <a:extLst>
              <a:ext uri="{FF2B5EF4-FFF2-40B4-BE49-F238E27FC236}">
                <a16:creationId xmlns:a16="http://schemas.microsoft.com/office/drawing/2014/main" id="{023E5BB8-FA28-CF14-97BA-59FE978676DF}"/>
              </a:ext>
            </a:extLst>
          </p:cNvPr>
          <p:cNvSpPr txBox="1">
            <a:spLocks/>
          </p:cNvSpPr>
          <p:nvPr/>
        </p:nvSpPr>
        <p:spPr bwMode="gray">
          <a:xfrm>
            <a:off x="8627681" y="1905285"/>
            <a:ext cx="3264308" cy="1942815"/>
          </a:xfrm>
          <a:prstGeom prst="rect">
            <a:avLst/>
          </a:prstGeom>
          <a:solidFill>
            <a:srgbClr val="D1EDF2"/>
          </a:solidFill>
          <a:ln>
            <a:solidFill>
              <a:schemeClr val="tx1"/>
            </a:solidFill>
          </a:ln>
        </p:spPr>
        <p:txBody>
          <a:bodyPr vert="horz" lIns="90000" tIns="90000" rIns="90000" bIns="90000" rtlCol="0" anchor="t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9000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Stichting TKI Bouw en Techniek</a:t>
            </a:r>
          </a:p>
          <a:p>
            <a:pPr marL="180975" marR="0" lvl="0" indent="-180975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90000"/>
              <a:buFont typeface="Wingdings 2" panose="05020102010507070707" pitchFamily="18" charset="2"/>
              <a:buChar char="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Missiegedreven kennis-, innovatie- en opschalingsprogramma’s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Calibri"/>
              <a:cs typeface="Arial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90000"/>
              <a:buFont typeface="Wingdings 2" panose="05020102010507070707" pitchFamily="18" charset="2"/>
              <a:buChar char="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Samenwerking tussen markt, kennis en overheid</a:t>
            </a:r>
          </a:p>
          <a:p>
            <a:pPr marL="180975" marR="0" lvl="0" indent="-180975" algn="l" defTabSz="914400" rtl="0" eaLnBrk="1" fontAlgn="base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90000"/>
              <a:buFont typeface="Wingdings 2" panose="05020102010507070707" pitchFamily="18" charset="2"/>
              <a:buChar char="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Calibri"/>
                <a:cs typeface="Arial"/>
              </a:rPr>
              <a:t>Katalysator voor innovaties met schaalbare impact</a:t>
            </a:r>
          </a:p>
        </p:txBody>
      </p:sp>
      <p:pic>
        <p:nvPicPr>
          <p:cNvPr id="41" name="Afbeelding 6">
            <a:extLst>
              <a:ext uri="{FF2B5EF4-FFF2-40B4-BE49-F238E27FC236}">
                <a16:creationId xmlns:a16="http://schemas.microsoft.com/office/drawing/2014/main" id="{BAFED20E-74D4-A23E-9E66-3579E3EDB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00" y="1800510"/>
            <a:ext cx="7695506" cy="3162015"/>
          </a:xfrm>
          <a:prstGeom prst="rect">
            <a:avLst/>
          </a:prstGeom>
        </p:spPr>
      </p:pic>
      <p:pic>
        <p:nvPicPr>
          <p:cNvPr id="3" name="Afbeelding 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71CD3B1C-3B9C-4D12-59B2-9687C83B9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894" y="4029804"/>
            <a:ext cx="1763757" cy="434805"/>
          </a:xfrm>
          <a:prstGeom prst="rect">
            <a:avLst/>
          </a:prstGeom>
        </p:spPr>
      </p:pic>
      <p:pic>
        <p:nvPicPr>
          <p:cNvPr id="4" name="Afbeelding 3" descr="Afbeelding met tekst, Lettertype, Graphics, poster&#10;&#10;Automatisch gegenereerde beschrijving">
            <a:extLst>
              <a:ext uri="{FF2B5EF4-FFF2-40B4-BE49-F238E27FC236}">
                <a16:creationId xmlns:a16="http://schemas.microsoft.com/office/drawing/2014/main" id="{C2303CA2-72C0-1819-1349-CD88BFDBC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681" y="5256844"/>
            <a:ext cx="700669" cy="681783"/>
          </a:xfrm>
          <a:prstGeom prst="rect">
            <a:avLst/>
          </a:prstGeom>
        </p:spPr>
      </p:pic>
      <p:pic>
        <p:nvPicPr>
          <p:cNvPr id="1026" name="Picture 2" descr="Home | Schoon en Emissieloos Bouwen">
            <a:extLst>
              <a:ext uri="{FF2B5EF4-FFF2-40B4-BE49-F238E27FC236}">
                <a16:creationId xmlns:a16="http://schemas.microsoft.com/office/drawing/2014/main" id="{199873BE-DFFE-E3C3-4189-AC7DA0889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078" y="4551744"/>
            <a:ext cx="1288187" cy="5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logo, Lettertype, symbool&#10;&#10;Automatisch gegenereerde beschrijving">
            <a:extLst>
              <a:ext uri="{FF2B5EF4-FFF2-40B4-BE49-F238E27FC236}">
                <a16:creationId xmlns:a16="http://schemas.microsoft.com/office/drawing/2014/main" id="{61CF03EB-F665-7F56-4CC3-5396B5D57F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14" y="5239073"/>
            <a:ext cx="1070102" cy="6995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36AD1E6-EE19-6F8F-C701-655BD6E62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2533" y="4191148"/>
            <a:ext cx="625867" cy="7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2DCC7-6ECB-D530-0D80-BE9FA8B83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D854061-D6BD-45FC-FBC9-4EE5C90986A7}"/>
              </a:ext>
            </a:extLst>
          </p:cNvPr>
          <p:cNvSpPr txBox="1"/>
          <p:nvPr/>
        </p:nvSpPr>
        <p:spPr>
          <a:xfrm>
            <a:off x="901272" y="1550098"/>
            <a:ext cx="11290728" cy="8492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marR="1184910" indent="-315595">
              <a:lnSpc>
                <a:spcPct val="135000"/>
              </a:lnSpc>
              <a:spcBef>
                <a:spcPts val="95"/>
              </a:spcBef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noProof="0" dirty="0">
                <a:latin typeface="Verdana"/>
                <a:cs typeface="Verdana"/>
              </a:rPr>
              <a:t>Slides</a:t>
            </a:r>
            <a:r>
              <a:rPr lang="nl-NL" sz="1400" spc="-65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van</a:t>
            </a:r>
            <a:r>
              <a:rPr lang="nl-NL" sz="1400" spc="-35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deze</a:t>
            </a:r>
            <a:r>
              <a:rPr lang="nl-NL" sz="1400" spc="-30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informatiebijeenkomst</a:t>
            </a:r>
            <a:r>
              <a:rPr lang="nl-NL" sz="1400" spc="-65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zullen</a:t>
            </a:r>
            <a:r>
              <a:rPr lang="nl-NL" sz="1400" spc="-50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na</a:t>
            </a:r>
            <a:r>
              <a:rPr lang="nl-NL" sz="1400" spc="-35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afloop</a:t>
            </a:r>
            <a:r>
              <a:rPr lang="nl-NL" sz="1400" spc="-40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worden</a:t>
            </a:r>
            <a:r>
              <a:rPr lang="nl-NL" sz="1400" spc="-35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gepubliceerd</a:t>
            </a:r>
            <a:r>
              <a:rPr lang="nl-NL" sz="1400" spc="-65" noProof="0" dirty="0">
                <a:latin typeface="Verdana"/>
                <a:cs typeface="Verdana"/>
              </a:rPr>
              <a:t> </a:t>
            </a:r>
            <a:r>
              <a:rPr lang="nl-NL" sz="1400" noProof="0" dirty="0">
                <a:latin typeface="Verdana"/>
                <a:cs typeface="Verdana"/>
              </a:rPr>
              <a:t>op</a:t>
            </a:r>
            <a:r>
              <a:rPr lang="nl-NL" sz="1400" spc="-25" noProof="0" dirty="0">
                <a:latin typeface="Verdana"/>
                <a:cs typeface="Verdana"/>
              </a:rPr>
              <a:t> </a:t>
            </a:r>
            <a:r>
              <a:rPr lang="nl-NL" sz="1400" spc="-10" noProof="0" dirty="0">
                <a:latin typeface="Verdana"/>
                <a:cs typeface="Verdana"/>
              </a:rPr>
              <a:t>uitvraagpagina.</a:t>
            </a:r>
            <a:endParaRPr lang="nl-NL" sz="1400" noProof="0" dirty="0">
              <a:latin typeface="Verdana"/>
              <a:cs typeface="Verdana"/>
            </a:endParaRPr>
          </a:p>
          <a:p>
            <a:pPr marL="327660" marR="5080" indent="-315595">
              <a:lnSpc>
                <a:spcPct val="135000"/>
              </a:lnSpc>
              <a:spcBef>
                <a:spcPts val="15"/>
              </a:spcBef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Het uitvraag document is leidend. Vandaag geven we graag verdere toelichting op deze uitvraag</a:t>
            </a:r>
          </a:p>
          <a:p>
            <a:pPr marL="327660" marR="5080" indent="-315595">
              <a:lnSpc>
                <a:spcPct val="135000"/>
              </a:lnSpc>
              <a:spcBef>
                <a:spcPts val="15"/>
              </a:spcBef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cs typeface="Verdana"/>
              </a:rPr>
              <a:t>Vragen en antwoorden</a:t>
            </a:r>
            <a:r>
              <a:rPr lang="nl-NL" sz="1400" spc="-35" dirty="0">
                <a:cs typeface="Verdana"/>
              </a:rPr>
              <a:t> </a:t>
            </a:r>
            <a:r>
              <a:rPr lang="nl-NL" sz="1400" dirty="0">
                <a:cs typeface="Verdana"/>
              </a:rPr>
              <a:t>die</a:t>
            </a:r>
            <a:r>
              <a:rPr lang="nl-NL" sz="1400" spc="-50" dirty="0">
                <a:cs typeface="Verdana"/>
              </a:rPr>
              <a:t> </a:t>
            </a:r>
            <a:r>
              <a:rPr lang="nl-NL" sz="1400" dirty="0">
                <a:cs typeface="Verdana"/>
              </a:rPr>
              <a:t>tijdens</a:t>
            </a:r>
            <a:r>
              <a:rPr lang="nl-NL" sz="1400" spc="-70" dirty="0">
                <a:cs typeface="Verdana"/>
              </a:rPr>
              <a:t> </a:t>
            </a:r>
            <a:r>
              <a:rPr lang="nl-NL" sz="1400" dirty="0">
                <a:cs typeface="Verdana"/>
              </a:rPr>
              <a:t>deze</a:t>
            </a:r>
            <a:r>
              <a:rPr lang="nl-NL" sz="1400" spc="-50" dirty="0">
                <a:cs typeface="Verdana"/>
              </a:rPr>
              <a:t> </a:t>
            </a:r>
            <a:r>
              <a:rPr lang="nl-NL" sz="1400" dirty="0">
                <a:cs typeface="Verdana"/>
              </a:rPr>
              <a:t>bijeenkomst</a:t>
            </a:r>
            <a:r>
              <a:rPr lang="nl-NL" sz="1400" spc="-60" dirty="0">
                <a:cs typeface="Verdana"/>
              </a:rPr>
              <a:t> </a:t>
            </a:r>
            <a:r>
              <a:rPr lang="nl-NL" sz="1400" dirty="0">
                <a:cs typeface="Verdana"/>
              </a:rPr>
              <a:t>worden</a:t>
            </a:r>
            <a:r>
              <a:rPr lang="nl-NL" sz="1400" spc="-45" dirty="0">
                <a:cs typeface="Verdana"/>
              </a:rPr>
              <a:t> </a:t>
            </a:r>
            <a:r>
              <a:rPr lang="nl-NL" sz="1400" dirty="0"/>
              <a:t>behandeld worden ook gepubliceerd op de uitvraagpagina.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BA60B8-3CE4-13F8-C635-9EE3FC0C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0" y="657733"/>
            <a:ext cx="6131682" cy="864000"/>
          </a:xfrm>
        </p:spPr>
        <p:txBody>
          <a:bodyPr/>
          <a:lstStyle/>
          <a:p>
            <a:r>
              <a:rPr lang="nl-NL" sz="2400" noProof="0" dirty="0"/>
              <a:t>Vragen vooraf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D249F-E809-4C00-3F5D-64A9FE010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5" y="2718583"/>
            <a:ext cx="3313382" cy="3313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84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5588-BDC7-F667-38A7-EE061209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pc="-10" dirty="0"/>
              <a:t>Agenda 16 April</a:t>
            </a:r>
            <a:br>
              <a:rPr lang="nl-NL" sz="2400" dirty="0"/>
            </a:br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895B-2D52-D3FC-BE3A-9E265F9E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C9AAAE-37D4-023D-A1D1-11816EEEC7FA}"/>
              </a:ext>
            </a:extLst>
          </p:cNvPr>
          <p:cNvSpPr txBox="1">
            <a:spLocks/>
          </p:cNvSpPr>
          <p:nvPr/>
        </p:nvSpPr>
        <p:spPr bwMode="gray">
          <a:xfrm>
            <a:off x="1026817" y="800405"/>
            <a:ext cx="102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946401-3057-4F7C-0568-A11296B8C37B}"/>
              </a:ext>
            </a:extLst>
          </p:cNvPr>
          <p:cNvSpPr txBox="1">
            <a:spLocks/>
          </p:cNvSpPr>
          <p:nvPr/>
        </p:nvSpPr>
        <p:spPr bwMode="gray">
          <a:xfrm>
            <a:off x="1055280" y="1678800"/>
            <a:ext cx="102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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000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1"/>
              </a:buClr>
              <a:buFont typeface="Verdana" panose="020B060403050404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 typeface="Wingdings 2" panose="05020102010507070707" pitchFamily="18" charset="2"/>
              <a:buNone/>
            </a:pPr>
            <a:r>
              <a:rPr lang="nl-NL" b="1" dirty="0"/>
              <a:t>1. Aanleiding tot </a:t>
            </a:r>
            <a:r>
              <a:rPr lang="nl-NL" b="1" dirty="0" err="1"/>
              <a:t>Innovatiecall</a:t>
            </a:r>
            <a:endParaRPr lang="nl-NL" b="1" dirty="0"/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Funderingsopgave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Kabinetsbrief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Nationale Aanpak Funderingen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endParaRPr lang="nl-NL" sz="1400" dirty="0">
              <a:latin typeface="Verdana"/>
            </a:endParaRPr>
          </a:p>
          <a:p>
            <a:pPr marL="0" lvl="0" indent="0">
              <a:buFont typeface="Wingdings 2" panose="05020102010507070707" pitchFamily="18" charset="2"/>
              <a:buNone/>
            </a:pPr>
            <a:r>
              <a:rPr lang="nl-NL" b="1" dirty="0"/>
              <a:t>2. Innovatiecall Funderingen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Doel en scope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Projectvoorstellen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Beoordelingscriteria en proces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Financiële voorwaarden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dirty="0">
                <a:latin typeface="Verdana"/>
              </a:rPr>
              <a:t>Tijdslijnen</a:t>
            </a:r>
          </a:p>
          <a:p>
            <a:pPr marL="327660" lvl="0" indent="-315595">
              <a:buClr>
                <a:srgbClr val="660066"/>
              </a:buClr>
              <a:buSzPct val="89285"/>
              <a:buFont typeface="Times New Roman"/>
              <a:buChar char="●"/>
              <a:tabLst>
                <a:tab pos="327660" algn="l"/>
              </a:tabLst>
            </a:pPr>
            <a:r>
              <a:rPr lang="nl-NL" sz="1400" spc="-10" dirty="0"/>
              <a:t>Vragen</a:t>
            </a:r>
            <a:endParaRPr lang="nl-NL" sz="1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951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BEF44-9763-E6A7-13BC-768BF0CA9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F5E6B-A989-5A73-DD1B-06511C1E42D9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1CD2-D5CF-9692-180F-3E8B6E7A5E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D0BAA-97A7-301C-3659-E84ECB4BB5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5EF746-2AAD-6825-EB48-65F833C19B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B9BAD7B-E8C8-813B-86C7-88506BAB8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noProof="0" dirty="0"/>
              <a:t>Aanleiding tot Innovatiecall</a:t>
            </a:r>
          </a:p>
        </p:txBody>
      </p:sp>
    </p:spTree>
    <p:extLst>
      <p:ext uri="{BB962C8B-B14F-4D97-AF65-F5344CB8AC3E}">
        <p14:creationId xmlns:p14="http://schemas.microsoft.com/office/powerpoint/2010/main" val="296329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813C564-7453-45FA-F5AC-A80EC18D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479419"/>
            <a:ext cx="9525000" cy="24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tabLst/>
            </a:pPr>
            <a:r>
              <a:rPr lang="nl-NL" sz="1400" b="1" spc="-10" noProof="0" dirty="0">
                <a:latin typeface="Verdana"/>
              </a:rPr>
              <a:t>Omvang problematiek: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&gt; 425.000 panden met funderingsproblemen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+/-25.000 panden hebben binnen 5 jaar herstel nodig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Huidige herstelcapaciteit: ±1.000 panden/woningen per jaar → onvoldoende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Times New Roman"/>
              <a:buChar char="●"/>
            </a:pPr>
            <a:r>
              <a:rPr lang="nl-NL" sz="1400" spc="-10" noProof="0" dirty="0">
                <a:latin typeface="Verdana"/>
              </a:rPr>
              <a:t>Opschaling is lastig: Is specialistisch en arbeidsintensief werk, krappe arbeidsmarkt, te weinig opleidingsaanbod, geen eenduidige aanpak, te weinig volume/voorspelbare bouwstroom.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05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purple circle with white lines and a blue rectangle&#10;&#10;AI-generated content may be incorrect.">
            <a:extLst>
              <a:ext uri="{FF2B5EF4-FFF2-40B4-BE49-F238E27FC236}">
                <a16:creationId xmlns:a16="http://schemas.microsoft.com/office/drawing/2014/main" id="{96D7CCC1-5139-ADCD-B018-228DBD39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119" y="3907012"/>
            <a:ext cx="1836298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over of a magazine&#10;&#10;AI-generated content may be incorrect.">
            <a:extLst>
              <a:ext uri="{FF2B5EF4-FFF2-40B4-BE49-F238E27FC236}">
                <a16:creationId xmlns:a16="http://schemas.microsoft.com/office/drawing/2014/main" id="{5C96FB78-276E-36BA-C084-707BEF61F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-9610"/>
          <a:stretch>
            <a:fillRect/>
          </a:stretch>
        </p:blipFill>
        <p:spPr>
          <a:xfrm>
            <a:off x="3949835" y="3907012"/>
            <a:ext cx="1984037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blue and purple rectangle with white text&#10;&#10;AI-generated content may be incorrect.">
            <a:extLst>
              <a:ext uri="{FF2B5EF4-FFF2-40B4-BE49-F238E27FC236}">
                <a16:creationId xmlns:a16="http://schemas.microsoft.com/office/drawing/2014/main" id="{0BC1BA6A-DB26-AEC6-5CDE-E7E5AC1C8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664" y="3907012"/>
            <a:ext cx="1823533" cy="27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1657A4-4349-E553-F7F5-5C8917D7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00" y="657733"/>
            <a:ext cx="10127566" cy="864000"/>
          </a:xfrm>
        </p:spPr>
        <p:txBody>
          <a:bodyPr/>
          <a:lstStyle/>
          <a:p>
            <a:pPr lvl="0"/>
            <a:r>
              <a:rPr lang="nl-NL" sz="2400" noProof="0" dirty="0"/>
              <a:t>Erkenning van de Funderingsopgave</a:t>
            </a:r>
          </a:p>
        </p:txBody>
      </p:sp>
    </p:spTree>
    <p:extLst>
      <p:ext uri="{BB962C8B-B14F-4D97-AF65-F5344CB8AC3E}">
        <p14:creationId xmlns:p14="http://schemas.microsoft.com/office/powerpoint/2010/main" val="55788607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TKI Bouw en Techni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0066"/>
      </a:accent1>
      <a:accent2>
        <a:srgbClr val="48B9CA"/>
      </a:accent2>
      <a:accent3>
        <a:srgbClr val="E4DCCB"/>
      </a:accent3>
      <a:accent4>
        <a:srgbClr val="FF3D71"/>
      </a:accent4>
      <a:accent5>
        <a:srgbClr val="666666"/>
      </a:accent5>
      <a:accent6>
        <a:srgbClr val="D1EDF2"/>
      </a:accent6>
      <a:hlink>
        <a:srgbClr val="000000"/>
      </a:hlink>
      <a:folHlink>
        <a:srgbClr val="000000"/>
      </a:folHlink>
    </a:clrScheme>
    <a:fontScheme name="Lettertypen TKI Bouw en Technie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 100%">
      <a:srgbClr val="660066"/>
    </a:custClr>
    <a:custClr name="paars 75%">
      <a:srgbClr val="8C408C"/>
    </a:custClr>
    <a:custClr name="paars 50%">
      <a:srgbClr val="B380B3"/>
    </a:custClr>
    <a:custClr name="paars 25%">
      <a:srgbClr val="D9BFD9"/>
    </a:custClr>
    <a:custClr name="(tussenruimte)">
      <a:srgbClr val="FFFFFF"/>
    </a:custClr>
    <a:custClr name="(tussenruimte)">
      <a:srgbClr val="FFFFFF"/>
    </a:custClr>
    <a:custClr name="turquoise 100%">
      <a:srgbClr val="48B9CA"/>
    </a:custClr>
    <a:custClr name="turquoise 75%">
      <a:srgbClr val="76CAD7"/>
    </a:custClr>
    <a:custClr name="turquoise 50%">
      <a:srgbClr val="A3DCE4"/>
    </a:custClr>
    <a:custClr name="turquoise 25%">
      <a:srgbClr val="D1EDF2"/>
    </a:custClr>
    <a:custClr name="zand 100%">
      <a:srgbClr val="E4DCCA"/>
    </a:custClr>
    <a:custClr name="zand 75%">
      <a:srgbClr val="EBE5D7"/>
    </a:custClr>
    <a:custClr name="zand 50%">
      <a:srgbClr val="F1EDE4"/>
    </a:custClr>
    <a:custClr name="zand 25%">
      <a:srgbClr val="F8F6F2"/>
    </a:custClr>
    <a:custClr name="(tussenruimte)">
      <a:srgbClr val="FFFFFF"/>
    </a:custClr>
    <a:custClr name="(tussenruimte)">
      <a:srgbClr val="FFFFFF"/>
    </a:custClr>
    <a:custClr name="roze 100%">
      <a:srgbClr val="FF3D71"/>
    </a:custClr>
    <a:custClr name="roze 75%">
      <a:srgbClr val="FF6D94"/>
    </a:custClr>
    <a:custClr name="roze 50%">
      <a:srgbClr val="FF9EB8"/>
    </a:custClr>
    <a:custClr name="roze 25%">
      <a:srgbClr val="FFCFDC"/>
    </a:custClr>
  </a:custClrLst>
  <a:extLst>
    <a:ext uri="{05A4C25C-085E-4340-85A3-A5531E510DB2}">
      <thm15:themeFamily xmlns:thm15="http://schemas.microsoft.com/office/thememl/2012/main" name="Presentatie TKI Bouw en Techniek, versie 2_0b.potx [Alleen-lezen]" id="{1CB0BDF9-B2D9-4A8B-96A8-F165CD3CF045}" vid="{FAC98284-8460-40D9-812E-51FBB4FD487B}"/>
    </a:ext>
  </a:extLst>
</a:theme>
</file>

<file path=ppt/theme/theme2.xml><?xml version="1.0" encoding="utf-8"?>
<a:theme xmlns:a="http://schemas.openxmlformats.org/drawingml/2006/main" name="Custom Design">
  <a:themeElements>
    <a:clrScheme name="Identical Strangers">
      <a:dk1>
        <a:sysClr val="windowText" lastClr="000000"/>
      </a:dk1>
      <a:lt1>
        <a:sysClr val="window" lastClr="FFFFFF"/>
      </a:lt1>
      <a:dk2>
        <a:srgbClr val="C4982C"/>
      </a:dk2>
      <a:lt2>
        <a:srgbClr val="E8CE92"/>
      </a:lt2>
      <a:accent1>
        <a:srgbClr val="FAB808"/>
      </a:accent1>
      <a:accent2>
        <a:srgbClr val="689F6F"/>
      </a:accent2>
      <a:accent3>
        <a:srgbClr val="457DC2"/>
      </a:accent3>
      <a:accent4>
        <a:srgbClr val="DA673A"/>
      </a:accent4>
      <a:accent5>
        <a:srgbClr val="C43552"/>
      </a:accent5>
      <a:accent6>
        <a:srgbClr val="752264"/>
      </a:accent6>
      <a:hlink>
        <a:srgbClr val="0066FF"/>
      </a:hlink>
      <a:folHlink>
        <a:srgbClr val="666699"/>
      </a:folHlink>
    </a:clrScheme>
    <a:fontScheme name="Identical Strangers">
      <a:majorFont>
        <a:latin typeface="Platform Bold"/>
        <a:ea typeface=""/>
        <a:cs typeface=""/>
      </a:majorFont>
      <a:minorFont>
        <a:latin typeface="Platfor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60066"/>
      </a:accent1>
      <a:accent2>
        <a:srgbClr val="48B9CA"/>
      </a:accent2>
      <a:accent3>
        <a:srgbClr val="E4DCCB"/>
      </a:accent3>
      <a:accent4>
        <a:srgbClr val="FF3D71"/>
      </a:accent4>
      <a:accent5>
        <a:srgbClr val="666666"/>
      </a:accent5>
      <a:accent6>
        <a:srgbClr val="D1EDF2"/>
      </a:accent6>
      <a:hlink>
        <a:srgbClr val="000000"/>
      </a:hlink>
      <a:folHlink>
        <a:srgbClr val="000000"/>
      </a:folHlink>
    </a:clrScheme>
    <a:fontScheme name="Notes fonts">
      <a:majorFont>
        <a:latin typeface="Verdana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60066"/>
      </a:accent1>
      <a:accent2>
        <a:srgbClr val="48B9CA"/>
      </a:accent2>
      <a:accent3>
        <a:srgbClr val="E4DCCB"/>
      </a:accent3>
      <a:accent4>
        <a:srgbClr val="FF3D71"/>
      </a:accent4>
      <a:accent5>
        <a:srgbClr val="666666"/>
      </a:accent5>
      <a:accent6>
        <a:srgbClr val="D1EDF2"/>
      </a:accent6>
      <a:hlink>
        <a:srgbClr val="000000"/>
      </a:hlink>
      <a:folHlink>
        <a:srgbClr val="000000"/>
      </a:folHlink>
    </a:clrScheme>
    <a:fontScheme name="Handout fonts">
      <a:majorFont>
        <a:latin typeface="Verdana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57d727-5b45-4200-a5c2-44cf58fa7c2a">
      <UserInfo>
        <DisplayName>Richard Mulder</DisplayName>
        <AccountId>13</AccountId>
        <AccountType/>
      </UserInfo>
      <UserInfo>
        <DisplayName>SharingLinks.c0b09cab-a14f-4762-9ed1-a7ed7bd5fc17.OrganizationEdit.cde2da96-62c4-432f-a558-87a9ca07b0bc</DisplayName>
        <AccountId>42</AccountId>
        <AccountType/>
      </UserInfo>
      <UserInfo>
        <DisplayName>Esmee Mlihi</DisplayName>
        <AccountId>26</AccountId>
        <AccountType/>
      </UserInfo>
      <UserInfo>
        <DisplayName>SharingLinks.7473517d-6188-44f5-b031-800dac113266.OrganizationEdit.4eb4b3df-bd8b-4f7c-a991-a9b1eed9bc25</DisplayName>
        <AccountId>40</AccountId>
        <AccountType/>
      </UserInfo>
      <UserInfo>
        <DisplayName>Bart Brink</DisplayName>
        <AccountId>32</AccountId>
        <AccountType/>
      </UserInfo>
      <UserInfo>
        <DisplayName>Anouk Bolsenbroek</DisplayName>
        <AccountId>28</AccountId>
        <AccountType/>
      </UserInfo>
      <UserInfo>
        <DisplayName>Boris de Veer</DisplayName>
        <AccountId>30</AccountId>
        <AccountType/>
      </UserInfo>
      <UserInfo>
        <DisplayName>Maurits Dekker</DisplayName>
        <AccountId>34</AccountId>
        <AccountType/>
      </UserInfo>
    </SharedWithUsers>
    <lcf76f155ced4ddcb4097134ff3c332f xmlns="efad9382-f397-43e4-a601-c46dd85e0492">
      <Terms xmlns="http://schemas.microsoft.com/office/infopath/2007/PartnerControls"/>
    </lcf76f155ced4ddcb4097134ff3c332f>
    <TaxCatchAll xmlns="5657d727-5b45-4200-a5c2-44cf58fa7c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77975B30AC34395A3603570D5A8F9" ma:contentTypeVersion="15" ma:contentTypeDescription="Create a new document." ma:contentTypeScope="" ma:versionID="3c9cf7e2dbed338760dd1cb47944ff8b">
  <xsd:schema xmlns:xsd="http://www.w3.org/2001/XMLSchema" xmlns:xs="http://www.w3.org/2001/XMLSchema" xmlns:p="http://schemas.microsoft.com/office/2006/metadata/properties" xmlns:ns2="efad9382-f397-43e4-a601-c46dd85e0492" xmlns:ns3="5657d727-5b45-4200-a5c2-44cf58fa7c2a" targetNamespace="http://schemas.microsoft.com/office/2006/metadata/properties" ma:root="true" ma:fieldsID="8c3ac0d44da345b0b38d642685850c41" ns2:_="" ns3:_="">
    <xsd:import namespace="efad9382-f397-43e4-a601-c46dd85e0492"/>
    <xsd:import namespace="5657d727-5b45-4200-a5c2-44cf58fa7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d9382-f397-43e4-a601-c46dd85e0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1deb850-17ec-4b8a-aecf-a78547dbc8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7d727-5b45-4200-a5c2-44cf58fa7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046f70-9da7-4fca-b753-f0624dc5e99d}" ma:internalName="TaxCatchAll" ma:showField="CatchAllData" ma:web="5657d727-5b45-4200-a5c2-44cf58fa7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A50D1AB8-FD2D-4CA9-8E03-A2EF959CC9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12249-B0B2-4FA2-998D-4595B8997807}">
  <ds:schemaRefs>
    <ds:schemaRef ds:uri="efad9382-f397-43e4-a601-c46dd85e0492"/>
    <ds:schemaRef ds:uri="http://purl.org/dc/terms/"/>
    <ds:schemaRef ds:uri="5657d727-5b45-4200-a5c2-44cf58fa7c2a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EE67DDF-C323-4FF9-948B-1F0A1C1ED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d9382-f397-43e4-a601-c46dd85e0492"/>
    <ds:schemaRef ds:uri="5657d727-5b45-4200-a5c2-44cf58fa7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E0B9C59-BD06-48A3-95BB-0D9C9C193CBD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45735F06-286C-4F1E-93A3-D27A05FEAFC6}">
  <ds:schemaRefs>
    <ds:schemaRef ds:uri="http://www.joulesunlimited.com/juid"/>
  </ds:schemaRefs>
</ds:datastoreItem>
</file>

<file path=docMetadata/LabelInfo.xml><?xml version="1.0" encoding="utf-8"?>
<clbl:labelList xmlns:clbl="http://schemas.microsoft.com/office/2020/mipLabelMetadata">
  <clbl:label id="{8a0f6c6f-3251-4bd9-8298-563bf2b47da1}" enabled="0" method="" siteId="{8a0f6c6f-3251-4bd9-8298-563bf2b47da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4268</TotalTime>
  <Words>1484</Words>
  <Application>Microsoft Office PowerPoint</Application>
  <PresentationFormat>Breedbeeld</PresentationFormat>
  <Paragraphs>232</Paragraphs>
  <Slides>20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Platform Bold</vt:lpstr>
      <vt:lpstr>Platform Light</vt:lpstr>
      <vt:lpstr>Times New Roman</vt:lpstr>
      <vt:lpstr>Verdana</vt:lpstr>
      <vt:lpstr>Wingdings 2</vt:lpstr>
      <vt:lpstr>Huisstijl</vt:lpstr>
      <vt:lpstr>Custom Design</vt:lpstr>
      <vt:lpstr>Informatiebijeenkomst Innovatiecall Funderingen Innovatie programma funderingen (Onderdeel Nationale Aanpak Funderingen)</vt:lpstr>
      <vt:lpstr>PowerPoint-presentatie</vt:lpstr>
      <vt:lpstr>Schaalsprong vraagt om vergroten productiviteit </vt:lpstr>
      <vt:lpstr>Versterken, verduurzamen en verbeteren bestaande bouw en infra</vt:lpstr>
      <vt:lpstr>Missiegedreven innovatie in de gebouwde omgeving</vt:lpstr>
      <vt:lpstr>Vragen vooraf</vt:lpstr>
      <vt:lpstr>Agenda 16 April </vt:lpstr>
      <vt:lpstr>Aanleiding tot Innovatiecall</vt:lpstr>
      <vt:lpstr>Erkenning van de Funderingsopgave</vt:lpstr>
      <vt:lpstr>PowerPoint-presentatie</vt:lpstr>
      <vt:lpstr> </vt:lpstr>
      <vt:lpstr>Doel &amp; focus Innovatiecall Funderingen</vt:lpstr>
      <vt:lpstr>Innovatiecall Funderingen</vt:lpstr>
      <vt:lpstr>Projectvoorstellen: de basis</vt:lpstr>
      <vt:lpstr>Beoordelingscriteria</vt:lpstr>
      <vt:lpstr>Beoordelingsproces</vt:lpstr>
      <vt:lpstr>Financiële voorwaarden</vt:lpstr>
      <vt:lpstr>Tijdslijnen*</vt:lpstr>
      <vt:lpstr>Vragen</vt:lpstr>
      <vt:lpstr>Afsluiting</vt:lpstr>
    </vt:vector>
  </TitlesOfParts>
  <Manager/>
  <Company>TKI Bouw en Techniek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TKI Bouw en Techniek</dc:creator>
  <cp:keywords/>
  <dc:description>sjabloonversie 2.0b - 5 juli 2023_x000d_
sjablonen: www.JoulesUnlimited.com</dc:description>
  <cp:lastModifiedBy>Bart Brink</cp:lastModifiedBy>
  <cp:revision>29</cp:revision>
  <cp:lastPrinted>2024-02-21T10:28:03Z</cp:lastPrinted>
  <dcterms:created xsi:type="dcterms:W3CDTF">2022-08-30T10:39:13Z</dcterms:created>
  <dcterms:modified xsi:type="dcterms:W3CDTF">2026-04-13T18:42:16Z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103100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ContentTypeId">
    <vt:lpwstr>0x010100D2077975B30AC34395A3603570D5A8F9</vt:lpwstr>
  </property>
</Properties>
</file>