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58" r:id="rId5"/>
    <p:sldId id="262" r:id="rId6"/>
    <p:sldId id="292" r:id="rId7"/>
    <p:sldId id="295" r:id="rId8"/>
    <p:sldId id="294" r:id="rId9"/>
    <p:sldId id="296" r:id="rId10"/>
    <p:sldId id="304" r:id="rId11"/>
    <p:sldId id="300" r:id="rId12"/>
    <p:sldId id="302" r:id="rId13"/>
    <p:sldId id="303" r:id="rId14"/>
    <p:sldId id="299" r:id="rId15"/>
    <p:sldId id="297" r:id="rId16"/>
    <p:sldId id="301" r:id="rId17"/>
  </p:sldIdLst>
  <p:sldSz cx="20104100" cy="11309350"/>
  <p:notesSz cx="20104100" cy="11309350"/>
  <p:defaultTextStyle>
    <a:defPPr>
      <a:defRPr kern="0"/>
    </a:defPPr>
  </p:defaultTextStyle>
  <p:extLst>
    <p:ext uri="{521415D9-36F7-43E2-AB2F-B90AF26B5E84}">
      <p14:sectionLst xmlns:p14="http://schemas.microsoft.com/office/powerpoint/2010/main">
        <p14:section name="voorbeelden presentatie" id="{E63DC88D-FD23-42A6-937C-60144043BA7B}">
          <p14:sldIdLst>
            <p14:sldId id="258"/>
            <p14:sldId id="262"/>
            <p14:sldId id="292"/>
            <p14:sldId id="295"/>
            <p14:sldId id="294"/>
            <p14:sldId id="296"/>
            <p14:sldId id="304"/>
            <p14:sldId id="300"/>
            <p14:sldId id="302"/>
            <p14:sldId id="303"/>
            <p14:sldId id="299"/>
            <p14:sldId id="297"/>
            <p14:sldId id="301"/>
          </p14:sldIdLst>
        </p14:section>
        <p14:section name="start je eigen slideshow" id="{BFB78A67-B989-40DC-BD3A-0490D9DF0166}">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3DC36-008E-4CC5-8760-4D71C53C47D3}" v="35" dt="2026-04-07T14:12:25.4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varScale="1">
        <p:scale>
          <a:sx n="62" d="100"/>
          <a:sy n="62" d="100"/>
        </p:scale>
        <p:origin x="744" y="7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k Heikema van der Kloet" userId="8c74fffc-8dbf-4488-84a3-c4dab2e05ed2" providerId="ADAL" clId="{08670EC5-AAE7-4331-ABF5-5C1C200391FA}"/>
    <pc:docChg chg="undo custSel addSld delSld modSld sldOrd modSection">
      <pc:chgData name="Henk Heikema van der Kloet" userId="8c74fffc-8dbf-4488-84a3-c4dab2e05ed2" providerId="ADAL" clId="{08670EC5-AAE7-4331-ABF5-5C1C200391FA}" dt="2026-04-07T14:14:32.109" v="2122" actId="20577"/>
      <pc:docMkLst>
        <pc:docMk/>
      </pc:docMkLst>
      <pc:sldChg chg="delSp modSp mod">
        <pc:chgData name="Henk Heikema van der Kloet" userId="8c74fffc-8dbf-4488-84a3-c4dab2e05ed2" providerId="ADAL" clId="{08670EC5-AAE7-4331-ABF5-5C1C200391FA}" dt="2026-04-07T11:14:21.043" v="7" actId="5793"/>
        <pc:sldMkLst>
          <pc:docMk/>
          <pc:sldMk cId="0" sldId="258"/>
        </pc:sldMkLst>
        <pc:spChg chg="mod">
          <ac:chgData name="Henk Heikema van der Kloet" userId="8c74fffc-8dbf-4488-84a3-c4dab2e05ed2" providerId="ADAL" clId="{08670EC5-AAE7-4331-ABF5-5C1C200391FA}" dt="2026-04-07T11:14:21.043" v="7" actId="5793"/>
          <ac:spMkLst>
            <pc:docMk/>
            <pc:sldMk cId="0" sldId="258"/>
            <ac:spMk id="21" creationId="{C859FA83-A167-6AF6-0110-516A833B8FF6}"/>
          </ac:spMkLst>
        </pc:spChg>
        <pc:picChg chg="del">
          <ac:chgData name="Henk Heikema van der Kloet" userId="8c74fffc-8dbf-4488-84a3-c4dab2e05ed2" providerId="ADAL" clId="{08670EC5-AAE7-4331-ABF5-5C1C200391FA}" dt="2026-04-07T11:14:08.909" v="0" actId="21"/>
          <ac:picMkLst>
            <pc:docMk/>
            <pc:sldMk cId="0" sldId="258"/>
            <ac:picMk id="7" creationId="{B9010261-9086-5D90-A592-38EA04EB0A33}"/>
          </ac:picMkLst>
        </pc:picChg>
      </pc:sldChg>
      <pc:sldChg chg="modSp mod">
        <pc:chgData name="Henk Heikema van der Kloet" userId="8c74fffc-8dbf-4488-84a3-c4dab2e05ed2" providerId="ADAL" clId="{08670EC5-AAE7-4331-ABF5-5C1C200391FA}" dt="2026-04-07T11:21:37.900" v="177" actId="207"/>
        <pc:sldMkLst>
          <pc:docMk/>
          <pc:sldMk cId="0" sldId="262"/>
        </pc:sldMkLst>
        <pc:spChg chg="mod">
          <ac:chgData name="Henk Heikema van der Kloet" userId="8c74fffc-8dbf-4488-84a3-c4dab2e05ed2" providerId="ADAL" clId="{08670EC5-AAE7-4331-ABF5-5C1C200391FA}" dt="2026-04-07T11:21:37.900" v="177" actId="207"/>
          <ac:spMkLst>
            <pc:docMk/>
            <pc:sldMk cId="0" sldId="262"/>
            <ac:spMk id="6" creationId="{4AB92C0D-DD88-559A-09CB-42E4B36AA608}"/>
          </ac:spMkLst>
        </pc:spChg>
      </pc:sldChg>
      <pc:sldChg chg="addSp delSp modSp mod">
        <pc:chgData name="Henk Heikema van der Kloet" userId="8c74fffc-8dbf-4488-84a3-c4dab2e05ed2" providerId="ADAL" clId="{08670EC5-AAE7-4331-ABF5-5C1C200391FA}" dt="2026-04-07T14:08:47.061" v="2040" actId="20577"/>
        <pc:sldMkLst>
          <pc:docMk/>
          <pc:sldMk cId="2602253813" sldId="296"/>
        </pc:sldMkLst>
        <pc:spChg chg="mod">
          <ac:chgData name="Henk Heikema van der Kloet" userId="8c74fffc-8dbf-4488-84a3-c4dab2e05ed2" providerId="ADAL" clId="{08670EC5-AAE7-4331-ABF5-5C1C200391FA}" dt="2026-04-07T13:05:48.249" v="1582" actId="20577"/>
          <ac:spMkLst>
            <pc:docMk/>
            <pc:sldMk cId="2602253813" sldId="296"/>
            <ac:spMk id="2" creationId="{C03B3092-6DDA-B2EE-F7F5-5F56888C1D56}"/>
          </ac:spMkLst>
        </pc:spChg>
        <pc:spChg chg="mod">
          <ac:chgData name="Henk Heikema van der Kloet" userId="8c74fffc-8dbf-4488-84a3-c4dab2e05ed2" providerId="ADAL" clId="{08670EC5-AAE7-4331-ABF5-5C1C200391FA}" dt="2026-04-07T14:08:47.061" v="2040" actId="20577"/>
          <ac:spMkLst>
            <pc:docMk/>
            <pc:sldMk cId="2602253813" sldId="296"/>
            <ac:spMk id="3" creationId="{55A73943-CC55-BC01-266A-CEF6BB667A1F}"/>
          </ac:spMkLst>
        </pc:spChg>
        <pc:spChg chg="add del">
          <ac:chgData name="Henk Heikema van der Kloet" userId="8c74fffc-8dbf-4488-84a3-c4dab2e05ed2" providerId="ADAL" clId="{08670EC5-AAE7-4331-ABF5-5C1C200391FA}" dt="2026-04-07T13:14:57.856" v="1733" actId="22"/>
          <ac:spMkLst>
            <pc:docMk/>
            <pc:sldMk cId="2602253813" sldId="296"/>
            <ac:spMk id="5" creationId="{1B4E2CC3-7AFA-5963-E25A-B7A56BA880A0}"/>
          </ac:spMkLst>
        </pc:spChg>
        <pc:picChg chg="del mod">
          <ac:chgData name="Henk Heikema van der Kloet" userId="8c74fffc-8dbf-4488-84a3-c4dab2e05ed2" providerId="ADAL" clId="{08670EC5-AAE7-4331-ABF5-5C1C200391FA}" dt="2026-04-07T12:58:30.635" v="1542" actId="21"/>
          <ac:picMkLst>
            <pc:docMk/>
            <pc:sldMk cId="2602253813" sldId="296"/>
            <ac:picMk id="1026" creationId="{D83CB95D-1AFB-27A0-A4F9-BFF509F9B37B}"/>
          </ac:picMkLst>
        </pc:picChg>
        <pc:picChg chg="del mod">
          <ac:chgData name="Henk Heikema van der Kloet" userId="8c74fffc-8dbf-4488-84a3-c4dab2e05ed2" providerId="ADAL" clId="{08670EC5-AAE7-4331-ABF5-5C1C200391FA}" dt="2026-04-07T12:59:21.884" v="1550" actId="21"/>
          <ac:picMkLst>
            <pc:docMk/>
            <pc:sldMk cId="2602253813" sldId="296"/>
            <ac:picMk id="1028" creationId="{A80094B1-B6E0-BCAF-F144-76C510DACC17}"/>
          </ac:picMkLst>
        </pc:picChg>
      </pc:sldChg>
      <pc:sldChg chg="modSp mod">
        <pc:chgData name="Henk Heikema van der Kloet" userId="8c74fffc-8dbf-4488-84a3-c4dab2e05ed2" providerId="ADAL" clId="{08670EC5-AAE7-4331-ABF5-5C1C200391FA}" dt="2026-04-07T11:19:21.332" v="104" actId="20577"/>
        <pc:sldMkLst>
          <pc:docMk/>
          <pc:sldMk cId="2400762175" sldId="297"/>
        </pc:sldMkLst>
        <pc:spChg chg="mod">
          <ac:chgData name="Henk Heikema van der Kloet" userId="8c74fffc-8dbf-4488-84a3-c4dab2e05ed2" providerId="ADAL" clId="{08670EC5-AAE7-4331-ABF5-5C1C200391FA}" dt="2026-04-07T11:19:21.332" v="104" actId="20577"/>
          <ac:spMkLst>
            <pc:docMk/>
            <pc:sldMk cId="2400762175" sldId="297"/>
            <ac:spMk id="3" creationId="{8C7E52F6-DDDF-E669-1D3E-6EB252C565C8}"/>
          </ac:spMkLst>
        </pc:spChg>
      </pc:sldChg>
      <pc:sldChg chg="modSp mod">
        <pc:chgData name="Henk Heikema van der Kloet" userId="8c74fffc-8dbf-4488-84a3-c4dab2e05ed2" providerId="ADAL" clId="{08670EC5-AAE7-4331-ABF5-5C1C200391FA}" dt="2026-04-07T11:21:52.734" v="178" actId="207"/>
        <pc:sldMkLst>
          <pc:docMk/>
          <pc:sldMk cId="2258709907" sldId="299"/>
        </pc:sldMkLst>
        <pc:spChg chg="mod">
          <ac:chgData name="Henk Heikema van der Kloet" userId="8c74fffc-8dbf-4488-84a3-c4dab2e05ed2" providerId="ADAL" clId="{08670EC5-AAE7-4331-ABF5-5C1C200391FA}" dt="2026-04-07T11:21:52.734" v="178" actId="207"/>
          <ac:spMkLst>
            <pc:docMk/>
            <pc:sldMk cId="2258709907" sldId="299"/>
            <ac:spMk id="6" creationId="{B736DF1C-FE34-9038-CC2C-69A5CDE8DB3B}"/>
          </ac:spMkLst>
        </pc:spChg>
        <pc:spChg chg="mod">
          <ac:chgData name="Henk Heikema van der Kloet" userId="8c74fffc-8dbf-4488-84a3-c4dab2e05ed2" providerId="ADAL" clId="{08670EC5-AAE7-4331-ABF5-5C1C200391FA}" dt="2026-04-07T11:17:11.715" v="73" actId="20577"/>
          <ac:spMkLst>
            <pc:docMk/>
            <pc:sldMk cId="2258709907" sldId="299"/>
            <ac:spMk id="19" creationId="{322B4326-5BD9-BB5F-F10A-0D6AB92684F8}"/>
          </ac:spMkLst>
        </pc:spChg>
      </pc:sldChg>
      <pc:sldChg chg="modSp mod">
        <pc:chgData name="Henk Heikema van der Kloet" userId="8c74fffc-8dbf-4488-84a3-c4dab2e05ed2" providerId="ADAL" clId="{08670EC5-AAE7-4331-ABF5-5C1C200391FA}" dt="2026-04-07T11:21:17.528" v="176" actId="20577"/>
        <pc:sldMkLst>
          <pc:docMk/>
          <pc:sldMk cId="2835169120" sldId="300"/>
        </pc:sldMkLst>
        <pc:spChg chg="mod">
          <ac:chgData name="Henk Heikema van der Kloet" userId="8c74fffc-8dbf-4488-84a3-c4dab2e05ed2" providerId="ADAL" clId="{08670EC5-AAE7-4331-ABF5-5C1C200391FA}" dt="2026-04-07T11:21:17.528" v="176" actId="20577"/>
          <ac:spMkLst>
            <pc:docMk/>
            <pc:sldMk cId="2835169120" sldId="300"/>
            <ac:spMk id="3" creationId="{999548EE-3359-4BDF-1B67-6D74A7C16E75}"/>
          </ac:spMkLst>
        </pc:spChg>
      </pc:sldChg>
      <pc:sldChg chg="addSp delSp modSp add mod ord">
        <pc:chgData name="Henk Heikema van der Kloet" userId="8c74fffc-8dbf-4488-84a3-c4dab2e05ed2" providerId="ADAL" clId="{08670EC5-AAE7-4331-ABF5-5C1C200391FA}" dt="2026-04-07T14:14:32.109" v="2122" actId="20577"/>
        <pc:sldMkLst>
          <pc:docMk/>
          <pc:sldMk cId="1400946859" sldId="301"/>
        </pc:sldMkLst>
        <pc:spChg chg="mod">
          <ac:chgData name="Henk Heikema van der Kloet" userId="8c74fffc-8dbf-4488-84a3-c4dab2e05ed2" providerId="ADAL" clId="{08670EC5-AAE7-4331-ABF5-5C1C200391FA}" dt="2026-04-07T11:24:47.728" v="428" actId="20577"/>
          <ac:spMkLst>
            <pc:docMk/>
            <pc:sldMk cId="1400946859" sldId="301"/>
            <ac:spMk id="2" creationId="{CF6A4613-DEC8-78F3-5D65-24350F590644}"/>
          </ac:spMkLst>
        </pc:spChg>
        <pc:spChg chg="mod">
          <ac:chgData name="Henk Heikema van der Kloet" userId="8c74fffc-8dbf-4488-84a3-c4dab2e05ed2" providerId="ADAL" clId="{08670EC5-AAE7-4331-ABF5-5C1C200391FA}" dt="2026-04-07T14:14:32.109" v="2122" actId="20577"/>
          <ac:spMkLst>
            <pc:docMk/>
            <pc:sldMk cId="1400946859" sldId="301"/>
            <ac:spMk id="3" creationId="{D6976AC1-9752-C54B-6752-B76D50287170}"/>
          </ac:spMkLst>
        </pc:spChg>
        <pc:picChg chg="add mod">
          <ac:chgData name="Henk Heikema van der Kloet" userId="8c74fffc-8dbf-4488-84a3-c4dab2e05ed2" providerId="ADAL" clId="{08670EC5-AAE7-4331-ABF5-5C1C200391FA}" dt="2026-04-07T11:35:23.279" v="433" actId="14100"/>
          <ac:picMkLst>
            <pc:docMk/>
            <pc:sldMk cId="1400946859" sldId="301"/>
            <ac:picMk id="4" creationId="{E7F80124-D8E7-4B2C-ED20-70E90238D655}"/>
          </ac:picMkLst>
        </pc:picChg>
        <pc:picChg chg="del">
          <ac:chgData name="Henk Heikema van der Kloet" userId="8c74fffc-8dbf-4488-84a3-c4dab2e05ed2" providerId="ADAL" clId="{08670EC5-AAE7-4331-ABF5-5C1C200391FA}" dt="2026-04-07T11:35:06.907" v="430" actId="21"/>
          <ac:picMkLst>
            <pc:docMk/>
            <pc:sldMk cId="1400946859" sldId="301"/>
            <ac:picMk id="1026" creationId="{D10984E3-F4D0-603C-6C4C-4F2F00927EDC}"/>
          </ac:picMkLst>
        </pc:picChg>
        <pc:picChg chg="del">
          <ac:chgData name="Henk Heikema van der Kloet" userId="8c74fffc-8dbf-4488-84a3-c4dab2e05ed2" providerId="ADAL" clId="{08670EC5-AAE7-4331-ABF5-5C1C200391FA}" dt="2026-04-07T11:35:11.707" v="431" actId="21"/>
          <ac:picMkLst>
            <pc:docMk/>
            <pc:sldMk cId="1400946859" sldId="301"/>
            <ac:picMk id="1028" creationId="{ED0DF4BF-0AC2-BB26-235F-FD332A275F6B}"/>
          </ac:picMkLst>
        </pc:picChg>
      </pc:sldChg>
      <pc:sldChg chg="modSp add mod">
        <pc:chgData name="Henk Heikema van der Kloet" userId="8c74fffc-8dbf-4488-84a3-c4dab2e05ed2" providerId="ADAL" clId="{08670EC5-AAE7-4331-ABF5-5C1C200391FA}" dt="2026-04-07T12:15:24.681" v="1212" actId="20577"/>
        <pc:sldMkLst>
          <pc:docMk/>
          <pc:sldMk cId="228371913" sldId="302"/>
        </pc:sldMkLst>
        <pc:spChg chg="mod">
          <ac:chgData name="Henk Heikema van der Kloet" userId="8c74fffc-8dbf-4488-84a3-c4dab2e05ed2" providerId="ADAL" clId="{08670EC5-AAE7-4331-ABF5-5C1C200391FA}" dt="2026-04-07T12:02:23.932" v="1063" actId="14100"/>
          <ac:spMkLst>
            <pc:docMk/>
            <pc:sldMk cId="228371913" sldId="302"/>
            <ac:spMk id="2" creationId="{2B54E4E9-0F7B-E8E6-C2FE-7957D5CCF658}"/>
          </ac:spMkLst>
        </pc:spChg>
        <pc:spChg chg="mod">
          <ac:chgData name="Henk Heikema van der Kloet" userId="8c74fffc-8dbf-4488-84a3-c4dab2e05ed2" providerId="ADAL" clId="{08670EC5-AAE7-4331-ABF5-5C1C200391FA}" dt="2026-04-07T12:15:24.681" v="1212" actId="20577"/>
          <ac:spMkLst>
            <pc:docMk/>
            <pc:sldMk cId="228371913" sldId="302"/>
            <ac:spMk id="3" creationId="{7D686373-BA97-56AE-8026-6571C36A9BBF}"/>
          </ac:spMkLst>
        </pc:spChg>
      </pc:sldChg>
      <pc:sldChg chg="modSp add mod">
        <pc:chgData name="Henk Heikema van der Kloet" userId="8c74fffc-8dbf-4488-84a3-c4dab2e05ed2" providerId="ADAL" clId="{08670EC5-AAE7-4331-ABF5-5C1C200391FA}" dt="2026-04-07T12:12:47.588" v="1179" actId="20577"/>
        <pc:sldMkLst>
          <pc:docMk/>
          <pc:sldMk cId="2056050601" sldId="303"/>
        </pc:sldMkLst>
        <pc:spChg chg="mod">
          <ac:chgData name="Henk Heikema van der Kloet" userId="8c74fffc-8dbf-4488-84a3-c4dab2e05ed2" providerId="ADAL" clId="{08670EC5-AAE7-4331-ABF5-5C1C200391FA}" dt="2026-04-07T12:06:38.521" v="1075" actId="20577"/>
          <ac:spMkLst>
            <pc:docMk/>
            <pc:sldMk cId="2056050601" sldId="303"/>
            <ac:spMk id="2" creationId="{B83C9DD9-B064-9498-1941-78D4DFD13329}"/>
          </ac:spMkLst>
        </pc:spChg>
        <pc:spChg chg="mod">
          <ac:chgData name="Henk Heikema van der Kloet" userId="8c74fffc-8dbf-4488-84a3-c4dab2e05ed2" providerId="ADAL" clId="{08670EC5-AAE7-4331-ABF5-5C1C200391FA}" dt="2026-04-07T12:12:47.588" v="1179" actId="20577"/>
          <ac:spMkLst>
            <pc:docMk/>
            <pc:sldMk cId="2056050601" sldId="303"/>
            <ac:spMk id="3" creationId="{75520967-8335-CB10-DAFD-09A6038AC2D0}"/>
          </ac:spMkLst>
        </pc:spChg>
      </pc:sldChg>
      <pc:sldChg chg="modSp add mod">
        <pc:chgData name="Henk Heikema van der Kloet" userId="8c74fffc-8dbf-4488-84a3-c4dab2e05ed2" providerId="ADAL" clId="{08670EC5-AAE7-4331-ABF5-5C1C200391FA}" dt="2026-04-07T14:09:37.791" v="2101" actId="20577"/>
        <pc:sldMkLst>
          <pc:docMk/>
          <pc:sldMk cId="1301401672" sldId="304"/>
        </pc:sldMkLst>
        <pc:spChg chg="mod">
          <ac:chgData name="Henk Heikema van der Kloet" userId="8c74fffc-8dbf-4488-84a3-c4dab2e05ed2" providerId="ADAL" clId="{08670EC5-AAE7-4331-ABF5-5C1C200391FA}" dt="2026-04-07T13:33:22.617" v="1919" actId="20577"/>
          <ac:spMkLst>
            <pc:docMk/>
            <pc:sldMk cId="1301401672" sldId="304"/>
            <ac:spMk id="2" creationId="{BBF18062-3E03-29A3-27AE-D45BFF297C05}"/>
          </ac:spMkLst>
        </pc:spChg>
        <pc:spChg chg="mod">
          <ac:chgData name="Henk Heikema van der Kloet" userId="8c74fffc-8dbf-4488-84a3-c4dab2e05ed2" providerId="ADAL" clId="{08670EC5-AAE7-4331-ABF5-5C1C200391FA}" dt="2026-04-07T14:09:37.791" v="2101" actId="20577"/>
          <ac:spMkLst>
            <pc:docMk/>
            <pc:sldMk cId="1301401672" sldId="304"/>
            <ac:spMk id="3" creationId="{E1EC8A89-2581-24C5-9483-7A6C97A85D4F}"/>
          </ac:spMkLst>
        </pc:spChg>
      </pc:sldChg>
      <pc:sldChg chg="modSp add del mod ord">
        <pc:chgData name="Henk Heikema van der Kloet" userId="8c74fffc-8dbf-4488-84a3-c4dab2e05ed2" providerId="ADAL" clId="{08670EC5-AAE7-4331-ABF5-5C1C200391FA}" dt="2026-04-07T13:02:16.933" v="1555" actId="2696"/>
        <pc:sldMkLst>
          <pc:docMk/>
          <pc:sldMk cId="1858542465" sldId="304"/>
        </pc:sldMkLst>
        <pc:spChg chg="mod">
          <ac:chgData name="Henk Heikema van der Kloet" userId="8c74fffc-8dbf-4488-84a3-c4dab2e05ed2" providerId="ADAL" clId="{08670EC5-AAE7-4331-ABF5-5C1C200391FA}" dt="2026-04-07T12:48:43.311" v="1229" actId="20577"/>
          <ac:spMkLst>
            <pc:docMk/>
            <pc:sldMk cId="1858542465" sldId="304"/>
            <ac:spMk id="2" creationId="{9A9BEA1D-7F37-CE97-21CE-7652A218BAE3}"/>
          </ac:spMkLst>
        </pc:spChg>
        <pc:spChg chg="mod">
          <ac:chgData name="Henk Heikema van der Kloet" userId="8c74fffc-8dbf-4488-84a3-c4dab2e05ed2" providerId="ADAL" clId="{08670EC5-AAE7-4331-ABF5-5C1C200391FA}" dt="2026-04-07T12:57:57.742" v="1539" actId="21"/>
          <ac:spMkLst>
            <pc:docMk/>
            <pc:sldMk cId="1858542465" sldId="304"/>
            <ac:spMk id="3" creationId="{EBCC6B73-5029-B1F0-27D5-F0051E974D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CC7D722-8390-4A95-820A-78CDFD0B1855}" type="datetimeFigureOut">
              <a:rPr lang="en-US" smtClean="0"/>
              <a:t>4/7/2026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C585844D-4BD8-4BA3-AEF7-BAE67E6B6624}" type="slidenum">
              <a:rPr lang="en-US" smtClean="0"/>
              <a:t>‹nr.›</a:t>
            </a:fld>
            <a:endParaRPr lang="en-US"/>
          </a:p>
        </p:txBody>
      </p:sp>
    </p:spTree>
    <p:extLst>
      <p:ext uri="{BB962C8B-B14F-4D97-AF65-F5344CB8AC3E}">
        <p14:creationId xmlns:p14="http://schemas.microsoft.com/office/powerpoint/2010/main" val="111420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585844D-4BD8-4BA3-AEF7-BAE67E6B6624}" type="slidenum">
              <a:rPr lang="en-US" smtClean="0"/>
              <a:t>1</a:t>
            </a:fld>
            <a:endParaRPr lang="en-US"/>
          </a:p>
        </p:txBody>
      </p:sp>
    </p:spTree>
    <p:extLst>
      <p:ext uri="{BB962C8B-B14F-4D97-AF65-F5344CB8AC3E}">
        <p14:creationId xmlns:p14="http://schemas.microsoft.com/office/powerpoint/2010/main" val="248611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nl-NL"/>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844D-4BD8-4BA3-AEF7-BAE67E6B6624}" type="slidenum">
              <a:rPr lang="en-US" smtClean="0"/>
              <a:t>2</a:t>
            </a:fld>
            <a:endParaRPr lang="en-US"/>
          </a:p>
        </p:txBody>
      </p:sp>
    </p:spTree>
    <p:extLst>
      <p:ext uri="{BB962C8B-B14F-4D97-AF65-F5344CB8AC3E}">
        <p14:creationId xmlns:p14="http://schemas.microsoft.com/office/powerpoint/2010/main" val="1924022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585844D-4BD8-4BA3-AEF7-BAE67E6B6624}" type="slidenum">
              <a:rPr lang="en-US" smtClean="0"/>
              <a:t>6</a:t>
            </a:fld>
            <a:endParaRPr lang="en-US"/>
          </a:p>
        </p:txBody>
      </p:sp>
    </p:spTree>
    <p:extLst>
      <p:ext uri="{BB962C8B-B14F-4D97-AF65-F5344CB8AC3E}">
        <p14:creationId xmlns:p14="http://schemas.microsoft.com/office/powerpoint/2010/main" val="195904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85CDD-9305-5AAA-AFF0-657C885307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640DD16-58A9-1F28-956A-0AD0F2C72F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842B3D8-714F-AE57-FFC3-56181E7A391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F2E8BE3-BEC4-6283-AE8E-9BB132C617DE}"/>
              </a:ext>
            </a:extLst>
          </p:cNvPr>
          <p:cNvSpPr>
            <a:spLocks noGrp="1"/>
          </p:cNvSpPr>
          <p:nvPr>
            <p:ph type="sldNum" sz="quarter" idx="5"/>
          </p:nvPr>
        </p:nvSpPr>
        <p:spPr/>
        <p:txBody>
          <a:bodyPr/>
          <a:lstStyle/>
          <a:p>
            <a:fld id="{C585844D-4BD8-4BA3-AEF7-BAE67E6B6624}" type="slidenum">
              <a:rPr lang="en-US" smtClean="0"/>
              <a:t>7</a:t>
            </a:fld>
            <a:endParaRPr lang="en-US"/>
          </a:p>
        </p:txBody>
      </p:sp>
    </p:spTree>
    <p:extLst>
      <p:ext uri="{BB962C8B-B14F-4D97-AF65-F5344CB8AC3E}">
        <p14:creationId xmlns:p14="http://schemas.microsoft.com/office/powerpoint/2010/main" val="306008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2504D-1A6F-8019-E026-BE8D226EA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6B116-F39F-D4D6-A218-357CA6BE9C23}"/>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1F1DF14F-7BB6-C0E1-0B26-BA00CE97EB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B541E6-B786-6ED5-4665-49EB8E800283}"/>
              </a:ext>
            </a:extLst>
          </p:cNvPr>
          <p:cNvSpPr>
            <a:spLocks noGrp="1"/>
          </p:cNvSpPr>
          <p:nvPr>
            <p:ph type="sldNum" sz="quarter" idx="5"/>
          </p:nvPr>
        </p:nvSpPr>
        <p:spPr/>
        <p:txBody>
          <a:bodyPr/>
          <a:lstStyle/>
          <a:p>
            <a:fld id="{C585844D-4BD8-4BA3-AEF7-BAE67E6B6624}" type="slidenum">
              <a:rPr lang="en-US" smtClean="0"/>
              <a:t>11</a:t>
            </a:fld>
            <a:endParaRPr lang="en-US"/>
          </a:p>
        </p:txBody>
      </p:sp>
    </p:spTree>
    <p:extLst>
      <p:ext uri="{BB962C8B-B14F-4D97-AF65-F5344CB8AC3E}">
        <p14:creationId xmlns:p14="http://schemas.microsoft.com/office/powerpoint/2010/main" val="1553214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ubtitle-1 image left">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0210799" y="373063"/>
            <a:ext cx="9504361" cy="4519611"/>
          </a:xfrm>
          <a:prstGeom prst="rect">
            <a:avLst/>
          </a:prstGeom>
          <a:solidFill>
            <a:schemeClr val="accent2"/>
          </a:solidFill>
        </p:spPr>
        <p:txBody>
          <a:bodyPr wrap="square" lIns="540000" tIns="432000" rIns="540000" bIns="432000">
            <a:noAutofit/>
          </a:bodyPr>
          <a:lstStyle>
            <a:lvl1pPr>
              <a:lnSpc>
                <a:spcPct val="90000"/>
              </a:lnSpc>
              <a:defRPr sz="8000" b="1" i="0">
                <a:solidFill>
                  <a:schemeClr val="tx1"/>
                </a:solidFill>
                <a:latin typeface="+mj-lt"/>
                <a:cs typeface="Arial"/>
              </a:defRPr>
            </a:lvl1pPr>
          </a:lstStyle>
          <a:p>
            <a:r>
              <a:rPr lang="nl-NL" noProof="0" dirty="0"/>
              <a:t>Titel</a:t>
            </a:r>
            <a:r>
              <a:rPr dirty="0"/>
              <a:t> van de presentatie</a:t>
            </a:r>
          </a:p>
        </p:txBody>
      </p:sp>
      <p:sp>
        <p:nvSpPr>
          <p:cNvPr id="8" name="Picture Placeholder 7">
            <a:extLst>
              <a:ext uri="{FF2B5EF4-FFF2-40B4-BE49-F238E27FC236}">
                <a16:creationId xmlns:a16="http://schemas.microsoft.com/office/drawing/2014/main" id="{B4A51250-8E45-68F4-F91D-2631013F581E}"/>
              </a:ext>
            </a:extLst>
          </p:cNvPr>
          <p:cNvSpPr>
            <a:spLocks noGrp="1"/>
          </p:cNvSpPr>
          <p:nvPr>
            <p:ph type="pic" sz="quarter" idx="10" hasCustomPrompt="1"/>
          </p:nvPr>
        </p:nvSpPr>
        <p:spPr>
          <a:xfrm>
            <a:off x="388938" y="373063"/>
            <a:ext cx="9504362" cy="9334500"/>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pic>
        <p:nvPicPr>
          <p:cNvPr id="13" name="Graphic 12">
            <a:extLst>
              <a:ext uri="{FF2B5EF4-FFF2-40B4-BE49-F238E27FC236}">
                <a16:creationId xmlns:a16="http://schemas.microsoft.com/office/drawing/2014/main" id="{58EBBA6B-D5F1-38A0-694E-24D2B0F4CBD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388938" y="10660063"/>
            <a:ext cx="3176587" cy="378014"/>
          </a:xfrm>
          <a:prstGeom prst="rect">
            <a:avLst/>
          </a:prstGeom>
        </p:spPr>
      </p:pic>
      <p:sp>
        <p:nvSpPr>
          <p:cNvPr id="17" name="Text Placeholder 16">
            <a:extLst>
              <a:ext uri="{FF2B5EF4-FFF2-40B4-BE49-F238E27FC236}">
                <a16:creationId xmlns:a16="http://schemas.microsoft.com/office/drawing/2014/main" id="{C5108503-46D1-CC94-7984-B366FB160D16}"/>
              </a:ext>
            </a:extLst>
          </p:cNvPr>
          <p:cNvSpPr>
            <a:spLocks noGrp="1"/>
          </p:cNvSpPr>
          <p:nvPr>
            <p:ph type="body" sz="quarter" idx="11" hasCustomPrompt="1"/>
          </p:nvPr>
        </p:nvSpPr>
        <p:spPr>
          <a:xfrm>
            <a:off x="10210800" y="5189538"/>
            <a:ext cx="9502775" cy="4503737"/>
          </a:xfrm>
          <a:solidFill>
            <a:schemeClr val="accent4"/>
          </a:solidFill>
        </p:spPr>
        <p:txBody>
          <a:bodyPr lIns="540000" tIns="432000" rIns="540000" bIns="432000"/>
          <a:lstStyle>
            <a:lvl1pPr marL="0" indent="0">
              <a:lnSpc>
                <a:spcPct val="90000"/>
              </a:lnSpc>
              <a:defRPr sz="4800" b="1" spc="0" baseline="0">
                <a:solidFill>
                  <a:schemeClr val="tx1"/>
                </a:solidFill>
                <a:latin typeface="+mj-lt"/>
              </a:defRPr>
            </a:lvl1pPr>
            <a:lvl2pPr marL="0" indent="0">
              <a:defRPr sz="5000" b="1">
                <a:solidFill>
                  <a:schemeClr val="accent2"/>
                </a:solidFill>
                <a:latin typeface="+mj-lt"/>
              </a:defRPr>
            </a:lvl2pPr>
            <a:lvl3pPr marL="0" indent="0">
              <a:defRPr sz="5000" b="1">
                <a:solidFill>
                  <a:schemeClr val="accent2"/>
                </a:solidFill>
                <a:latin typeface="+mj-lt"/>
              </a:defRPr>
            </a:lvl3pPr>
            <a:lvl4pPr marL="0" indent="0">
              <a:defRPr sz="5000" b="1">
                <a:solidFill>
                  <a:schemeClr val="accent2"/>
                </a:solidFill>
                <a:latin typeface="+mj-lt"/>
              </a:defRPr>
            </a:lvl4pPr>
            <a:lvl5pPr marL="0" indent="0">
              <a:defRPr sz="5000" b="1">
                <a:solidFill>
                  <a:schemeClr val="accent2"/>
                </a:solidFill>
                <a:latin typeface="+mj-lt"/>
              </a:defRPr>
            </a:lvl5pPr>
          </a:lstStyle>
          <a:p>
            <a:pPr lvl="0"/>
            <a:r>
              <a:rPr lang="nl-NL" dirty="0"/>
              <a:t>Onderkop van de </a:t>
            </a:r>
            <a:r>
              <a:rPr lang="nl-NL" noProof="0" dirty="0"/>
              <a:t>presentatie en</a:t>
            </a:r>
            <a:r>
              <a:rPr lang="nl-NL" dirty="0"/>
              <a:t> ruimte voor meer tekst</a:t>
            </a:r>
          </a:p>
        </p:txBody>
      </p:sp>
      <p:pic>
        <p:nvPicPr>
          <p:cNvPr id="18" name="Graphic 17">
            <a:extLst>
              <a:ext uri="{FF2B5EF4-FFF2-40B4-BE49-F238E27FC236}">
                <a16:creationId xmlns:a16="http://schemas.microsoft.com/office/drawing/2014/main" id="{0A9195AC-C50C-53B1-5C09-3D5A96F61F4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6529048" y="10081406"/>
            <a:ext cx="3186112" cy="874618"/>
          </a:xfrm>
          <a:prstGeom prst="rect">
            <a:avLst/>
          </a:prstGeom>
        </p:spPr>
      </p:pic>
    </p:spTree>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1 image and subtitle right">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9502777" cy="9334500"/>
          </a:xfrm>
          <a:prstGeom prst="rect">
            <a:avLst/>
          </a:prstGeom>
          <a:solidFill>
            <a:schemeClr val="accent2"/>
          </a:solidFill>
        </p:spPr>
        <p:txBody>
          <a:bodyPr wrap="square" lIns="540000" tIns="432000" rIns="540000" bIns="432000">
            <a:noAutofit/>
          </a:bodyPr>
          <a:lstStyle>
            <a:lvl1pPr>
              <a:lnSpc>
                <a:spcPct val="90000"/>
              </a:lnSpc>
              <a:defRPr sz="9600" b="1" i="0">
                <a:solidFill>
                  <a:schemeClr val="tx1"/>
                </a:solidFill>
                <a:latin typeface="+mj-lt"/>
                <a:cs typeface="Arial"/>
              </a:defRPr>
            </a:lvl1pPr>
          </a:lstStyle>
          <a:p>
            <a:r>
              <a:rPr dirty="0"/>
              <a:t>Titel van de presentatie zonder beeld</a:t>
            </a:r>
          </a:p>
        </p:txBody>
      </p:sp>
      <p:sp>
        <p:nvSpPr>
          <p:cNvPr id="27" name="Freeform: Shape 26">
            <a:extLst>
              <a:ext uri="{FF2B5EF4-FFF2-40B4-BE49-F238E27FC236}">
                <a16:creationId xmlns:a16="http://schemas.microsoft.com/office/drawing/2014/main" id="{0EF2F2C0-3CFE-70DE-5878-BAF701656025}"/>
              </a:ext>
            </a:extLst>
          </p:cNvPr>
          <p:cNvSpPr/>
          <p:nvPr/>
        </p:nvSpPr>
        <p:spPr>
          <a:xfrm>
            <a:off x="1595405" y="10660063"/>
            <a:ext cx="1970754" cy="379284"/>
          </a:xfrm>
          <a:custGeom>
            <a:avLst/>
            <a:gdLst>
              <a:gd name="connsiteX0" fmla="*/ 1792230 w 1970754"/>
              <a:gd name="connsiteY0" fmla="*/ 287481 h 379284"/>
              <a:gd name="connsiteX1" fmla="*/ 1849409 w 1970754"/>
              <a:gd name="connsiteY1" fmla="*/ 287481 h 379284"/>
              <a:gd name="connsiteX2" fmla="*/ 1849409 w 1970754"/>
              <a:gd name="connsiteY2" fmla="*/ 195360 h 379284"/>
              <a:gd name="connsiteX3" fmla="*/ 1850680 w 1970754"/>
              <a:gd name="connsiteY3" fmla="*/ 177889 h 379284"/>
              <a:gd name="connsiteX4" fmla="*/ 1855445 w 1970754"/>
              <a:gd name="connsiteY4" fmla="*/ 162959 h 379284"/>
              <a:gd name="connsiteX5" fmla="*/ 1865927 w 1970754"/>
              <a:gd name="connsiteY5" fmla="*/ 152159 h 379284"/>
              <a:gd name="connsiteX6" fmla="*/ 1883716 w 1970754"/>
              <a:gd name="connsiteY6" fmla="*/ 148347 h 379284"/>
              <a:gd name="connsiteX7" fmla="*/ 1900552 w 1970754"/>
              <a:gd name="connsiteY7" fmla="*/ 152794 h 379284"/>
              <a:gd name="connsiteX8" fmla="*/ 1909447 w 1970754"/>
              <a:gd name="connsiteY8" fmla="*/ 164547 h 379284"/>
              <a:gd name="connsiteX9" fmla="*/ 1912941 w 1970754"/>
              <a:gd name="connsiteY9" fmla="*/ 180430 h 379284"/>
              <a:gd name="connsiteX10" fmla="*/ 1913576 w 1970754"/>
              <a:gd name="connsiteY10" fmla="*/ 196948 h 379284"/>
              <a:gd name="connsiteX11" fmla="*/ 1913576 w 1970754"/>
              <a:gd name="connsiteY11" fmla="*/ 287481 h 379284"/>
              <a:gd name="connsiteX12" fmla="*/ 1970755 w 1970754"/>
              <a:gd name="connsiteY12" fmla="*/ 287481 h 379284"/>
              <a:gd name="connsiteX13" fmla="*/ 1970755 w 1970754"/>
              <a:gd name="connsiteY13" fmla="*/ 185513 h 379284"/>
              <a:gd name="connsiteX14" fmla="*/ 1968213 w 1970754"/>
              <a:gd name="connsiteY14" fmla="*/ 150888 h 379284"/>
              <a:gd name="connsiteX15" fmla="*/ 1958048 w 1970754"/>
              <a:gd name="connsiteY15" fmla="*/ 123252 h 379284"/>
              <a:gd name="connsiteX16" fmla="*/ 1937401 w 1970754"/>
              <a:gd name="connsiteY16" fmla="*/ 104827 h 379284"/>
              <a:gd name="connsiteX17" fmla="*/ 1902458 w 1970754"/>
              <a:gd name="connsiteY17" fmla="*/ 98157 h 379284"/>
              <a:gd name="connsiteX18" fmla="*/ 1883399 w 1970754"/>
              <a:gd name="connsiteY18" fmla="*/ 100698 h 379284"/>
              <a:gd name="connsiteX19" fmla="*/ 1867833 w 1970754"/>
              <a:gd name="connsiteY19" fmla="*/ 107369 h 379284"/>
              <a:gd name="connsiteX20" fmla="*/ 1856080 w 1970754"/>
              <a:gd name="connsiteY20" fmla="*/ 116898 h 379284"/>
              <a:gd name="connsiteX21" fmla="*/ 1848456 w 1970754"/>
              <a:gd name="connsiteY21" fmla="*/ 127699 h 379284"/>
              <a:gd name="connsiteX22" fmla="*/ 1847821 w 1970754"/>
              <a:gd name="connsiteY22" fmla="*/ 127699 h 379284"/>
              <a:gd name="connsiteX23" fmla="*/ 1847821 w 1970754"/>
              <a:gd name="connsiteY23" fmla="*/ 102604 h 379284"/>
              <a:gd name="connsiteX24" fmla="*/ 1793183 w 1970754"/>
              <a:gd name="connsiteY24" fmla="*/ 102604 h 379284"/>
              <a:gd name="connsiteX25" fmla="*/ 1793183 w 1970754"/>
              <a:gd name="connsiteY25" fmla="*/ 287481 h 379284"/>
              <a:gd name="connsiteX26" fmla="*/ 1632130 w 1970754"/>
              <a:gd name="connsiteY26" fmla="*/ 174077 h 379284"/>
              <a:gd name="connsiteX27" fmla="*/ 1635307 w 1970754"/>
              <a:gd name="connsiteY27" fmla="*/ 161053 h 379284"/>
              <a:gd name="connsiteX28" fmla="*/ 1643248 w 1970754"/>
              <a:gd name="connsiteY28" fmla="*/ 149935 h 379284"/>
              <a:gd name="connsiteX29" fmla="*/ 1655637 w 1970754"/>
              <a:gd name="connsiteY29" fmla="*/ 141994 h 379284"/>
              <a:gd name="connsiteX30" fmla="*/ 1672473 w 1970754"/>
              <a:gd name="connsiteY30" fmla="*/ 138817 h 379284"/>
              <a:gd name="connsiteX31" fmla="*/ 1697886 w 1970754"/>
              <a:gd name="connsiteY31" fmla="*/ 148982 h 379284"/>
              <a:gd name="connsiteX32" fmla="*/ 1707416 w 1970754"/>
              <a:gd name="connsiteY32" fmla="*/ 173759 h 379284"/>
              <a:gd name="connsiteX33" fmla="*/ 1632130 w 1970754"/>
              <a:gd name="connsiteY33" fmla="*/ 173759 h 379284"/>
              <a:gd name="connsiteX34" fmla="*/ 1715992 w 1970754"/>
              <a:gd name="connsiteY34" fmla="*/ 226173 h 379284"/>
              <a:gd name="connsiteX35" fmla="*/ 1699157 w 1970754"/>
              <a:gd name="connsiteY35" fmla="*/ 242374 h 379284"/>
              <a:gd name="connsiteX36" fmla="*/ 1675332 w 1970754"/>
              <a:gd name="connsiteY36" fmla="*/ 248727 h 379284"/>
              <a:gd name="connsiteX37" fmla="*/ 1647060 w 1970754"/>
              <a:gd name="connsiteY37" fmla="*/ 238879 h 379284"/>
              <a:gd name="connsiteX38" fmla="*/ 1632130 w 1970754"/>
              <a:gd name="connsiteY38" fmla="*/ 212831 h 379284"/>
              <a:gd name="connsiteX39" fmla="*/ 1764594 w 1970754"/>
              <a:gd name="connsiteY39" fmla="*/ 212831 h 379284"/>
              <a:gd name="connsiteX40" fmla="*/ 1764594 w 1970754"/>
              <a:gd name="connsiteY40" fmla="*/ 195043 h 379284"/>
              <a:gd name="connsiteX41" fmla="*/ 1758559 w 1970754"/>
              <a:gd name="connsiteY41" fmla="*/ 155018 h 379284"/>
              <a:gd name="connsiteX42" fmla="*/ 1741088 w 1970754"/>
              <a:gd name="connsiteY42" fmla="*/ 124522 h 379284"/>
              <a:gd name="connsiteX43" fmla="*/ 1713769 w 1970754"/>
              <a:gd name="connsiteY43" fmla="*/ 104827 h 379284"/>
              <a:gd name="connsiteX44" fmla="*/ 1677873 w 1970754"/>
              <a:gd name="connsiteY44" fmla="*/ 97839 h 379284"/>
              <a:gd name="connsiteX45" fmla="*/ 1637848 w 1970754"/>
              <a:gd name="connsiteY45" fmla="*/ 104827 h 379284"/>
              <a:gd name="connsiteX46" fmla="*/ 1605129 w 1970754"/>
              <a:gd name="connsiteY46" fmla="*/ 124522 h 379284"/>
              <a:gd name="connsiteX47" fmla="*/ 1583211 w 1970754"/>
              <a:gd name="connsiteY47" fmla="*/ 155018 h 379284"/>
              <a:gd name="connsiteX48" fmla="*/ 1575270 w 1970754"/>
              <a:gd name="connsiteY48" fmla="*/ 195043 h 379284"/>
              <a:gd name="connsiteX49" fmla="*/ 1583211 w 1970754"/>
              <a:gd name="connsiteY49" fmla="*/ 235068 h 379284"/>
              <a:gd name="connsiteX50" fmla="*/ 1605129 w 1970754"/>
              <a:gd name="connsiteY50" fmla="*/ 265563 h 379284"/>
              <a:gd name="connsiteX51" fmla="*/ 1637848 w 1970754"/>
              <a:gd name="connsiteY51" fmla="*/ 285258 h 379284"/>
              <a:gd name="connsiteX52" fmla="*/ 1677873 w 1970754"/>
              <a:gd name="connsiteY52" fmla="*/ 292246 h 379284"/>
              <a:gd name="connsiteX53" fmla="*/ 1721075 w 1970754"/>
              <a:gd name="connsiteY53" fmla="*/ 282716 h 379284"/>
              <a:gd name="connsiteX54" fmla="*/ 1755700 w 1970754"/>
              <a:gd name="connsiteY54" fmla="*/ 255715 h 379284"/>
              <a:gd name="connsiteX55" fmla="*/ 1715675 w 1970754"/>
              <a:gd name="connsiteY55" fmla="*/ 226491 h 379284"/>
              <a:gd name="connsiteX56" fmla="*/ 1442806 w 1970754"/>
              <a:gd name="connsiteY56" fmla="*/ 287481 h 379284"/>
              <a:gd name="connsiteX57" fmla="*/ 1503161 w 1970754"/>
              <a:gd name="connsiteY57" fmla="*/ 287481 h 379284"/>
              <a:gd name="connsiteX58" fmla="*/ 1576223 w 1970754"/>
              <a:gd name="connsiteY58" fmla="*/ 102604 h 379284"/>
              <a:gd name="connsiteX59" fmla="*/ 1518726 w 1970754"/>
              <a:gd name="connsiteY59" fmla="*/ 102604 h 379284"/>
              <a:gd name="connsiteX60" fmla="*/ 1475525 w 1970754"/>
              <a:gd name="connsiteY60" fmla="*/ 228079 h 379284"/>
              <a:gd name="connsiteX61" fmla="*/ 1474889 w 1970754"/>
              <a:gd name="connsiteY61" fmla="*/ 228079 h 379284"/>
              <a:gd name="connsiteX62" fmla="*/ 1428194 w 1970754"/>
              <a:gd name="connsiteY62" fmla="*/ 102604 h 379284"/>
              <a:gd name="connsiteX63" fmla="*/ 1366568 w 1970754"/>
              <a:gd name="connsiteY63" fmla="*/ 102604 h 379284"/>
              <a:gd name="connsiteX64" fmla="*/ 1443123 w 1970754"/>
              <a:gd name="connsiteY64" fmla="*/ 287481 h 379284"/>
              <a:gd name="connsiteX65" fmla="*/ 1234739 w 1970754"/>
              <a:gd name="connsiteY65" fmla="*/ 174077 h 379284"/>
              <a:gd name="connsiteX66" fmla="*/ 1237916 w 1970754"/>
              <a:gd name="connsiteY66" fmla="*/ 161053 h 379284"/>
              <a:gd name="connsiteX67" fmla="*/ 1245858 w 1970754"/>
              <a:gd name="connsiteY67" fmla="*/ 149935 h 379284"/>
              <a:gd name="connsiteX68" fmla="*/ 1258246 w 1970754"/>
              <a:gd name="connsiteY68" fmla="*/ 141994 h 379284"/>
              <a:gd name="connsiteX69" fmla="*/ 1275082 w 1970754"/>
              <a:gd name="connsiteY69" fmla="*/ 138817 h 379284"/>
              <a:gd name="connsiteX70" fmla="*/ 1300495 w 1970754"/>
              <a:gd name="connsiteY70" fmla="*/ 148982 h 379284"/>
              <a:gd name="connsiteX71" fmla="*/ 1310025 w 1970754"/>
              <a:gd name="connsiteY71" fmla="*/ 173759 h 379284"/>
              <a:gd name="connsiteX72" fmla="*/ 1234739 w 1970754"/>
              <a:gd name="connsiteY72" fmla="*/ 173759 h 379284"/>
              <a:gd name="connsiteX73" fmla="*/ 1318601 w 1970754"/>
              <a:gd name="connsiteY73" fmla="*/ 226173 h 379284"/>
              <a:gd name="connsiteX74" fmla="*/ 1301765 w 1970754"/>
              <a:gd name="connsiteY74" fmla="*/ 242374 h 379284"/>
              <a:gd name="connsiteX75" fmla="*/ 1277941 w 1970754"/>
              <a:gd name="connsiteY75" fmla="*/ 248727 h 379284"/>
              <a:gd name="connsiteX76" fmla="*/ 1249669 w 1970754"/>
              <a:gd name="connsiteY76" fmla="*/ 238879 h 379284"/>
              <a:gd name="connsiteX77" fmla="*/ 1234739 w 1970754"/>
              <a:gd name="connsiteY77" fmla="*/ 212831 h 379284"/>
              <a:gd name="connsiteX78" fmla="*/ 1367203 w 1970754"/>
              <a:gd name="connsiteY78" fmla="*/ 212831 h 379284"/>
              <a:gd name="connsiteX79" fmla="*/ 1367203 w 1970754"/>
              <a:gd name="connsiteY79" fmla="*/ 195043 h 379284"/>
              <a:gd name="connsiteX80" fmla="*/ 1361168 w 1970754"/>
              <a:gd name="connsiteY80" fmla="*/ 155018 h 379284"/>
              <a:gd name="connsiteX81" fmla="*/ 1344014 w 1970754"/>
              <a:gd name="connsiteY81" fmla="*/ 124522 h 379284"/>
              <a:gd name="connsiteX82" fmla="*/ 1316695 w 1970754"/>
              <a:gd name="connsiteY82" fmla="*/ 104827 h 379284"/>
              <a:gd name="connsiteX83" fmla="*/ 1280800 w 1970754"/>
              <a:gd name="connsiteY83" fmla="*/ 97839 h 379284"/>
              <a:gd name="connsiteX84" fmla="*/ 1240775 w 1970754"/>
              <a:gd name="connsiteY84" fmla="*/ 104827 h 379284"/>
              <a:gd name="connsiteX85" fmla="*/ 1208056 w 1970754"/>
              <a:gd name="connsiteY85" fmla="*/ 124522 h 379284"/>
              <a:gd name="connsiteX86" fmla="*/ 1186138 w 1970754"/>
              <a:gd name="connsiteY86" fmla="*/ 155018 h 379284"/>
              <a:gd name="connsiteX87" fmla="*/ 1178196 w 1970754"/>
              <a:gd name="connsiteY87" fmla="*/ 195043 h 379284"/>
              <a:gd name="connsiteX88" fmla="*/ 1186138 w 1970754"/>
              <a:gd name="connsiteY88" fmla="*/ 235068 h 379284"/>
              <a:gd name="connsiteX89" fmla="*/ 1208056 w 1970754"/>
              <a:gd name="connsiteY89" fmla="*/ 265563 h 379284"/>
              <a:gd name="connsiteX90" fmla="*/ 1240775 w 1970754"/>
              <a:gd name="connsiteY90" fmla="*/ 285258 h 379284"/>
              <a:gd name="connsiteX91" fmla="*/ 1280800 w 1970754"/>
              <a:gd name="connsiteY91" fmla="*/ 292246 h 379284"/>
              <a:gd name="connsiteX92" fmla="*/ 1324001 w 1970754"/>
              <a:gd name="connsiteY92" fmla="*/ 282716 h 379284"/>
              <a:gd name="connsiteX93" fmla="*/ 1358626 w 1970754"/>
              <a:gd name="connsiteY93" fmla="*/ 255715 h 379284"/>
              <a:gd name="connsiteX94" fmla="*/ 1318601 w 1970754"/>
              <a:gd name="connsiteY94" fmla="*/ 226491 h 379284"/>
              <a:gd name="connsiteX95" fmla="*/ 1007931 w 1970754"/>
              <a:gd name="connsiteY95" fmla="*/ 176618 h 379284"/>
              <a:gd name="connsiteX96" fmla="*/ 1017779 w 1970754"/>
              <a:gd name="connsiteY96" fmla="*/ 162006 h 379284"/>
              <a:gd name="connsiteX97" fmla="*/ 1032073 w 1970754"/>
              <a:gd name="connsiteY97" fmla="*/ 151841 h 379284"/>
              <a:gd name="connsiteX98" fmla="*/ 1050180 w 1970754"/>
              <a:gd name="connsiteY98" fmla="*/ 148029 h 379284"/>
              <a:gd name="connsiteX99" fmla="*/ 1067969 w 1970754"/>
              <a:gd name="connsiteY99" fmla="*/ 151841 h 379284"/>
              <a:gd name="connsiteX100" fmla="*/ 1082581 w 1970754"/>
              <a:gd name="connsiteY100" fmla="*/ 162006 h 379284"/>
              <a:gd name="connsiteX101" fmla="*/ 1092428 w 1970754"/>
              <a:gd name="connsiteY101" fmla="*/ 176618 h 379284"/>
              <a:gd name="connsiteX102" fmla="*/ 1095923 w 1970754"/>
              <a:gd name="connsiteY102" fmla="*/ 193772 h 379284"/>
              <a:gd name="connsiteX103" fmla="*/ 1092428 w 1970754"/>
              <a:gd name="connsiteY103" fmla="*/ 211243 h 379284"/>
              <a:gd name="connsiteX104" fmla="*/ 1082581 w 1970754"/>
              <a:gd name="connsiteY104" fmla="*/ 225538 h 379284"/>
              <a:gd name="connsiteX105" fmla="*/ 1067969 w 1970754"/>
              <a:gd name="connsiteY105" fmla="*/ 235703 h 379284"/>
              <a:gd name="connsiteX106" fmla="*/ 1050180 w 1970754"/>
              <a:gd name="connsiteY106" fmla="*/ 239515 h 379284"/>
              <a:gd name="connsiteX107" fmla="*/ 1032073 w 1970754"/>
              <a:gd name="connsiteY107" fmla="*/ 235703 h 379284"/>
              <a:gd name="connsiteX108" fmla="*/ 1017779 w 1970754"/>
              <a:gd name="connsiteY108" fmla="*/ 225538 h 379284"/>
              <a:gd name="connsiteX109" fmla="*/ 1007931 w 1970754"/>
              <a:gd name="connsiteY109" fmla="*/ 211243 h 379284"/>
              <a:gd name="connsiteX110" fmla="*/ 1004437 w 1970754"/>
              <a:gd name="connsiteY110" fmla="*/ 193772 h 379284"/>
              <a:gd name="connsiteX111" fmla="*/ 1007931 w 1970754"/>
              <a:gd name="connsiteY111" fmla="*/ 176618 h 379284"/>
              <a:gd name="connsiteX112" fmla="*/ 1148336 w 1970754"/>
              <a:gd name="connsiteY112" fmla="*/ 102604 h 379284"/>
              <a:gd name="connsiteX113" fmla="*/ 1095923 w 1970754"/>
              <a:gd name="connsiteY113" fmla="*/ 102604 h 379284"/>
              <a:gd name="connsiteX114" fmla="*/ 1095923 w 1970754"/>
              <a:gd name="connsiteY114" fmla="*/ 127064 h 379284"/>
              <a:gd name="connsiteX115" fmla="*/ 1095287 w 1970754"/>
              <a:gd name="connsiteY115" fmla="*/ 127064 h 379284"/>
              <a:gd name="connsiteX116" fmla="*/ 1086075 w 1970754"/>
              <a:gd name="connsiteY116" fmla="*/ 116898 h 379284"/>
              <a:gd name="connsiteX117" fmla="*/ 1072416 w 1970754"/>
              <a:gd name="connsiteY117" fmla="*/ 107686 h 379284"/>
              <a:gd name="connsiteX118" fmla="*/ 1054309 w 1970754"/>
              <a:gd name="connsiteY118" fmla="*/ 101016 h 379284"/>
              <a:gd name="connsiteX119" fmla="*/ 1032073 w 1970754"/>
              <a:gd name="connsiteY119" fmla="*/ 98474 h 379284"/>
              <a:gd name="connsiteX120" fmla="*/ 996813 w 1970754"/>
              <a:gd name="connsiteY120" fmla="*/ 106733 h 379284"/>
              <a:gd name="connsiteX121" fmla="*/ 970447 w 1970754"/>
              <a:gd name="connsiteY121" fmla="*/ 128334 h 379284"/>
              <a:gd name="connsiteX122" fmla="*/ 953611 w 1970754"/>
              <a:gd name="connsiteY122" fmla="*/ 159147 h 379284"/>
              <a:gd name="connsiteX123" fmla="*/ 947576 w 1970754"/>
              <a:gd name="connsiteY123" fmla="*/ 195043 h 379284"/>
              <a:gd name="connsiteX124" fmla="*/ 953929 w 1970754"/>
              <a:gd name="connsiteY124" fmla="*/ 233479 h 379284"/>
              <a:gd name="connsiteX125" fmla="*/ 972353 w 1970754"/>
              <a:gd name="connsiteY125" fmla="*/ 263657 h 379284"/>
              <a:gd name="connsiteX126" fmla="*/ 1000943 w 1970754"/>
              <a:gd name="connsiteY126" fmla="*/ 283352 h 379284"/>
              <a:gd name="connsiteX127" fmla="*/ 1038109 w 1970754"/>
              <a:gd name="connsiteY127" fmla="*/ 290340 h 379284"/>
              <a:gd name="connsiteX128" fmla="*/ 1065745 w 1970754"/>
              <a:gd name="connsiteY128" fmla="*/ 284940 h 379284"/>
              <a:gd name="connsiteX129" fmla="*/ 1090205 w 1970754"/>
              <a:gd name="connsiteY129" fmla="*/ 266198 h 379284"/>
              <a:gd name="connsiteX130" fmla="*/ 1090840 w 1970754"/>
              <a:gd name="connsiteY130" fmla="*/ 266198 h 379284"/>
              <a:gd name="connsiteX131" fmla="*/ 1090840 w 1970754"/>
              <a:gd name="connsiteY131" fmla="*/ 283987 h 379284"/>
              <a:gd name="connsiteX132" fmla="*/ 1078451 w 1970754"/>
              <a:gd name="connsiteY132" fmla="*/ 316388 h 379284"/>
              <a:gd name="connsiteX133" fmla="*/ 1039697 w 1970754"/>
              <a:gd name="connsiteY133" fmla="*/ 329095 h 379284"/>
              <a:gd name="connsiteX134" fmla="*/ 1007613 w 1970754"/>
              <a:gd name="connsiteY134" fmla="*/ 322741 h 379284"/>
              <a:gd name="connsiteX135" fmla="*/ 979660 w 1970754"/>
              <a:gd name="connsiteY135" fmla="*/ 305270 h 379284"/>
              <a:gd name="connsiteX136" fmla="*/ 948211 w 1970754"/>
              <a:gd name="connsiteY136" fmla="*/ 352284 h 379284"/>
              <a:gd name="connsiteX137" fmla="*/ 992366 w 1970754"/>
              <a:gd name="connsiteY137" fmla="*/ 373884 h 379284"/>
              <a:gd name="connsiteX138" fmla="*/ 1040968 w 1970754"/>
              <a:gd name="connsiteY138" fmla="*/ 379285 h 379284"/>
              <a:gd name="connsiteX139" fmla="*/ 1121335 w 1970754"/>
              <a:gd name="connsiteY139" fmla="*/ 351966 h 379284"/>
              <a:gd name="connsiteX140" fmla="*/ 1147701 w 1970754"/>
              <a:gd name="connsiteY140" fmla="*/ 272234 h 379284"/>
              <a:gd name="connsiteX141" fmla="*/ 1147701 w 1970754"/>
              <a:gd name="connsiteY141" fmla="*/ 102921 h 379284"/>
              <a:gd name="connsiteX142" fmla="*/ 825913 w 1970754"/>
              <a:gd name="connsiteY142" fmla="*/ 122616 h 379284"/>
              <a:gd name="connsiteX143" fmla="*/ 794465 w 1970754"/>
              <a:gd name="connsiteY143" fmla="*/ 103557 h 379284"/>
              <a:gd name="connsiteX144" fmla="*/ 757616 w 1970754"/>
              <a:gd name="connsiteY144" fmla="*/ 98157 h 379284"/>
              <a:gd name="connsiteX145" fmla="*/ 729027 w 1970754"/>
              <a:gd name="connsiteY145" fmla="*/ 101651 h 379284"/>
              <a:gd name="connsiteX146" fmla="*/ 704249 w 1970754"/>
              <a:gd name="connsiteY146" fmla="*/ 112769 h 379284"/>
              <a:gd name="connsiteX147" fmla="*/ 686778 w 1970754"/>
              <a:gd name="connsiteY147" fmla="*/ 132146 h 379284"/>
              <a:gd name="connsiteX148" fmla="*/ 680107 w 1970754"/>
              <a:gd name="connsiteY148" fmla="*/ 160418 h 379284"/>
              <a:gd name="connsiteX149" fmla="*/ 687096 w 1970754"/>
              <a:gd name="connsiteY149" fmla="*/ 188372 h 379284"/>
              <a:gd name="connsiteX150" fmla="*/ 704885 w 1970754"/>
              <a:gd name="connsiteY150" fmla="*/ 204572 h 379284"/>
              <a:gd name="connsiteX151" fmla="*/ 728074 w 1970754"/>
              <a:gd name="connsiteY151" fmla="*/ 213149 h 379284"/>
              <a:gd name="connsiteX152" fmla="*/ 751263 w 1970754"/>
              <a:gd name="connsiteY152" fmla="*/ 218549 h 379284"/>
              <a:gd name="connsiteX153" fmla="*/ 769052 w 1970754"/>
              <a:gd name="connsiteY153" fmla="*/ 224585 h 379284"/>
              <a:gd name="connsiteX154" fmla="*/ 776040 w 1970754"/>
              <a:gd name="connsiteY154" fmla="*/ 235385 h 379284"/>
              <a:gd name="connsiteX155" fmla="*/ 768099 w 1970754"/>
              <a:gd name="connsiteY155" fmla="*/ 245868 h 379284"/>
              <a:gd name="connsiteX156" fmla="*/ 750310 w 1970754"/>
              <a:gd name="connsiteY156" fmla="*/ 248727 h 379284"/>
              <a:gd name="connsiteX157" fmla="*/ 727756 w 1970754"/>
              <a:gd name="connsiteY157" fmla="*/ 243644 h 379284"/>
              <a:gd name="connsiteX158" fmla="*/ 709967 w 1970754"/>
              <a:gd name="connsiteY158" fmla="*/ 228714 h 379284"/>
              <a:gd name="connsiteX159" fmla="*/ 675343 w 1970754"/>
              <a:gd name="connsiteY159" fmla="*/ 267151 h 379284"/>
              <a:gd name="connsiteX160" fmla="*/ 708697 w 1970754"/>
              <a:gd name="connsiteY160" fmla="*/ 286846 h 379284"/>
              <a:gd name="connsiteX161" fmla="*/ 747769 w 1970754"/>
              <a:gd name="connsiteY161" fmla="*/ 292246 h 379284"/>
              <a:gd name="connsiteX162" fmla="*/ 777946 w 1970754"/>
              <a:gd name="connsiteY162" fmla="*/ 289387 h 379284"/>
              <a:gd name="connsiteX163" fmla="*/ 805265 w 1970754"/>
              <a:gd name="connsiteY163" fmla="*/ 279540 h 379284"/>
              <a:gd name="connsiteX164" fmla="*/ 825277 w 1970754"/>
              <a:gd name="connsiteY164" fmla="*/ 260798 h 379284"/>
              <a:gd name="connsiteX165" fmla="*/ 833219 w 1970754"/>
              <a:gd name="connsiteY165" fmla="*/ 231256 h 379284"/>
              <a:gd name="connsiteX166" fmla="*/ 826230 w 1970754"/>
              <a:gd name="connsiteY166" fmla="*/ 203302 h 379284"/>
              <a:gd name="connsiteX167" fmla="*/ 808441 w 1970754"/>
              <a:gd name="connsiteY167" fmla="*/ 186783 h 379284"/>
              <a:gd name="connsiteX168" fmla="*/ 785252 w 1970754"/>
              <a:gd name="connsiteY168" fmla="*/ 177889 h 379284"/>
              <a:gd name="connsiteX169" fmla="*/ 762063 w 1970754"/>
              <a:gd name="connsiteY169" fmla="*/ 172489 h 379284"/>
              <a:gd name="connsiteX170" fmla="*/ 744274 w 1970754"/>
              <a:gd name="connsiteY170" fmla="*/ 166771 h 379284"/>
              <a:gd name="connsiteX171" fmla="*/ 737286 w 1970754"/>
              <a:gd name="connsiteY171" fmla="*/ 156606 h 379284"/>
              <a:gd name="connsiteX172" fmla="*/ 744274 w 1970754"/>
              <a:gd name="connsiteY172" fmla="*/ 144852 h 379284"/>
              <a:gd name="connsiteX173" fmla="*/ 758251 w 1970754"/>
              <a:gd name="connsiteY173" fmla="*/ 141358 h 379284"/>
              <a:gd name="connsiteX174" fmla="*/ 791288 w 1970754"/>
              <a:gd name="connsiteY174" fmla="*/ 156923 h 379284"/>
              <a:gd name="connsiteX175" fmla="*/ 826230 w 1970754"/>
              <a:gd name="connsiteY175" fmla="*/ 122299 h 379284"/>
              <a:gd name="connsiteX176" fmla="*/ 600057 w 1970754"/>
              <a:gd name="connsiteY176" fmla="*/ 67979 h 379284"/>
              <a:gd name="connsiteX177" fmla="*/ 623564 w 1970754"/>
              <a:gd name="connsiteY177" fmla="*/ 77826 h 379284"/>
              <a:gd name="connsiteX178" fmla="*/ 647071 w 1970754"/>
              <a:gd name="connsiteY178" fmla="*/ 67979 h 379284"/>
              <a:gd name="connsiteX179" fmla="*/ 656918 w 1970754"/>
              <a:gd name="connsiteY179" fmla="*/ 44472 h 379284"/>
              <a:gd name="connsiteX180" fmla="*/ 647071 w 1970754"/>
              <a:gd name="connsiteY180" fmla="*/ 20965 h 379284"/>
              <a:gd name="connsiteX181" fmla="*/ 623564 w 1970754"/>
              <a:gd name="connsiteY181" fmla="*/ 11118 h 379284"/>
              <a:gd name="connsiteX182" fmla="*/ 600057 w 1970754"/>
              <a:gd name="connsiteY182" fmla="*/ 20965 h 379284"/>
              <a:gd name="connsiteX183" fmla="*/ 590210 w 1970754"/>
              <a:gd name="connsiteY183" fmla="*/ 44472 h 379284"/>
              <a:gd name="connsiteX184" fmla="*/ 600057 w 1970754"/>
              <a:gd name="connsiteY184" fmla="*/ 67979 h 379284"/>
              <a:gd name="connsiteX185" fmla="*/ 594657 w 1970754"/>
              <a:gd name="connsiteY185" fmla="*/ 287481 h 379284"/>
              <a:gd name="connsiteX186" fmla="*/ 651836 w 1970754"/>
              <a:gd name="connsiteY186" fmla="*/ 287481 h 379284"/>
              <a:gd name="connsiteX187" fmla="*/ 651836 w 1970754"/>
              <a:gd name="connsiteY187" fmla="*/ 102604 h 379284"/>
              <a:gd name="connsiteX188" fmla="*/ 594657 w 1970754"/>
              <a:gd name="connsiteY188" fmla="*/ 102604 h 379284"/>
              <a:gd name="connsiteX189" fmla="*/ 594657 w 1970754"/>
              <a:gd name="connsiteY189" fmla="*/ 287481 h 379284"/>
              <a:gd name="connsiteX190" fmla="*/ 559715 w 1970754"/>
              <a:gd name="connsiteY190" fmla="*/ 102604 h 379284"/>
              <a:gd name="connsiteX191" fmla="*/ 502536 w 1970754"/>
              <a:gd name="connsiteY191" fmla="*/ 102604 h 379284"/>
              <a:gd name="connsiteX192" fmla="*/ 502536 w 1970754"/>
              <a:gd name="connsiteY192" fmla="*/ 194725 h 379284"/>
              <a:gd name="connsiteX193" fmla="*/ 501265 w 1970754"/>
              <a:gd name="connsiteY193" fmla="*/ 212196 h 379284"/>
              <a:gd name="connsiteX194" fmla="*/ 496501 w 1970754"/>
              <a:gd name="connsiteY194" fmla="*/ 227126 h 379284"/>
              <a:gd name="connsiteX195" fmla="*/ 486018 w 1970754"/>
              <a:gd name="connsiteY195" fmla="*/ 237926 h 379284"/>
              <a:gd name="connsiteX196" fmla="*/ 468229 w 1970754"/>
              <a:gd name="connsiteY196" fmla="*/ 242056 h 379284"/>
              <a:gd name="connsiteX197" fmla="*/ 451393 w 1970754"/>
              <a:gd name="connsiteY197" fmla="*/ 237609 h 379284"/>
              <a:gd name="connsiteX198" fmla="*/ 442499 w 1970754"/>
              <a:gd name="connsiteY198" fmla="*/ 225855 h 379284"/>
              <a:gd name="connsiteX199" fmla="*/ 439004 w 1970754"/>
              <a:gd name="connsiteY199" fmla="*/ 209972 h 379284"/>
              <a:gd name="connsiteX200" fmla="*/ 438369 w 1970754"/>
              <a:gd name="connsiteY200" fmla="*/ 193454 h 379284"/>
              <a:gd name="connsiteX201" fmla="*/ 438369 w 1970754"/>
              <a:gd name="connsiteY201" fmla="*/ 102921 h 379284"/>
              <a:gd name="connsiteX202" fmla="*/ 381190 w 1970754"/>
              <a:gd name="connsiteY202" fmla="*/ 102921 h 379284"/>
              <a:gd name="connsiteX203" fmla="*/ 381190 w 1970754"/>
              <a:gd name="connsiteY203" fmla="*/ 204890 h 379284"/>
              <a:gd name="connsiteX204" fmla="*/ 383732 w 1970754"/>
              <a:gd name="connsiteY204" fmla="*/ 239515 h 379284"/>
              <a:gd name="connsiteX205" fmla="*/ 393579 w 1970754"/>
              <a:gd name="connsiteY205" fmla="*/ 267151 h 379284"/>
              <a:gd name="connsiteX206" fmla="*/ 414545 w 1970754"/>
              <a:gd name="connsiteY206" fmla="*/ 285575 h 379284"/>
              <a:gd name="connsiteX207" fmla="*/ 449805 w 1970754"/>
              <a:gd name="connsiteY207" fmla="*/ 292246 h 379284"/>
              <a:gd name="connsiteX208" fmla="*/ 468864 w 1970754"/>
              <a:gd name="connsiteY208" fmla="*/ 289705 h 379284"/>
              <a:gd name="connsiteX209" fmla="*/ 484430 w 1970754"/>
              <a:gd name="connsiteY209" fmla="*/ 282716 h 379284"/>
              <a:gd name="connsiteX210" fmla="*/ 495865 w 1970754"/>
              <a:gd name="connsiteY210" fmla="*/ 273187 h 379284"/>
              <a:gd name="connsiteX211" fmla="*/ 503807 w 1970754"/>
              <a:gd name="connsiteY211" fmla="*/ 262386 h 379284"/>
              <a:gd name="connsiteX212" fmla="*/ 504442 w 1970754"/>
              <a:gd name="connsiteY212" fmla="*/ 262386 h 379284"/>
              <a:gd name="connsiteX213" fmla="*/ 504442 w 1970754"/>
              <a:gd name="connsiteY213" fmla="*/ 287481 h 379284"/>
              <a:gd name="connsiteX214" fmla="*/ 559079 w 1970754"/>
              <a:gd name="connsiteY214" fmla="*/ 287481 h 379284"/>
              <a:gd name="connsiteX215" fmla="*/ 559079 w 1970754"/>
              <a:gd name="connsiteY215" fmla="*/ 102604 h 379284"/>
              <a:gd name="connsiteX216" fmla="*/ 170900 w 1970754"/>
              <a:gd name="connsiteY216" fmla="*/ 0 h 379284"/>
              <a:gd name="connsiteX217" fmla="*/ 170900 w 1970754"/>
              <a:gd name="connsiteY217" fmla="*/ 287481 h 379284"/>
              <a:gd name="connsiteX218" fmla="*/ 228079 w 1970754"/>
              <a:gd name="connsiteY218" fmla="*/ 287481 h 379284"/>
              <a:gd name="connsiteX219" fmla="*/ 228079 w 1970754"/>
              <a:gd name="connsiteY219" fmla="*/ 195360 h 379284"/>
              <a:gd name="connsiteX220" fmla="*/ 229350 w 1970754"/>
              <a:gd name="connsiteY220" fmla="*/ 177889 h 379284"/>
              <a:gd name="connsiteX221" fmla="*/ 234115 w 1970754"/>
              <a:gd name="connsiteY221" fmla="*/ 162959 h 379284"/>
              <a:gd name="connsiteX222" fmla="*/ 244597 w 1970754"/>
              <a:gd name="connsiteY222" fmla="*/ 152159 h 379284"/>
              <a:gd name="connsiteX223" fmla="*/ 262386 w 1970754"/>
              <a:gd name="connsiteY223" fmla="*/ 148347 h 379284"/>
              <a:gd name="connsiteX224" fmla="*/ 279222 w 1970754"/>
              <a:gd name="connsiteY224" fmla="*/ 152794 h 379284"/>
              <a:gd name="connsiteX225" fmla="*/ 288116 w 1970754"/>
              <a:gd name="connsiteY225" fmla="*/ 164547 h 379284"/>
              <a:gd name="connsiteX226" fmla="*/ 291611 w 1970754"/>
              <a:gd name="connsiteY226" fmla="*/ 180430 h 379284"/>
              <a:gd name="connsiteX227" fmla="*/ 292246 w 1970754"/>
              <a:gd name="connsiteY227" fmla="*/ 196948 h 379284"/>
              <a:gd name="connsiteX228" fmla="*/ 292246 w 1970754"/>
              <a:gd name="connsiteY228" fmla="*/ 287481 h 379284"/>
              <a:gd name="connsiteX229" fmla="*/ 349425 w 1970754"/>
              <a:gd name="connsiteY229" fmla="*/ 287481 h 379284"/>
              <a:gd name="connsiteX230" fmla="*/ 349425 w 1970754"/>
              <a:gd name="connsiteY230" fmla="*/ 185513 h 379284"/>
              <a:gd name="connsiteX231" fmla="*/ 346883 w 1970754"/>
              <a:gd name="connsiteY231" fmla="*/ 150888 h 379284"/>
              <a:gd name="connsiteX232" fmla="*/ 336718 w 1970754"/>
              <a:gd name="connsiteY232" fmla="*/ 123252 h 379284"/>
              <a:gd name="connsiteX233" fmla="*/ 316070 w 1970754"/>
              <a:gd name="connsiteY233" fmla="*/ 104827 h 379284"/>
              <a:gd name="connsiteX234" fmla="*/ 281128 w 1970754"/>
              <a:gd name="connsiteY234" fmla="*/ 98157 h 379284"/>
              <a:gd name="connsiteX235" fmla="*/ 262068 w 1970754"/>
              <a:gd name="connsiteY235" fmla="*/ 100698 h 379284"/>
              <a:gd name="connsiteX236" fmla="*/ 246821 w 1970754"/>
              <a:gd name="connsiteY236" fmla="*/ 107369 h 379284"/>
              <a:gd name="connsiteX237" fmla="*/ 235703 w 1970754"/>
              <a:gd name="connsiteY237" fmla="*/ 116898 h 379284"/>
              <a:gd name="connsiteX238" fmla="*/ 229350 w 1970754"/>
              <a:gd name="connsiteY238" fmla="*/ 127699 h 379284"/>
              <a:gd name="connsiteX239" fmla="*/ 228714 w 1970754"/>
              <a:gd name="connsiteY239" fmla="*/ 127699 h 379284"/>
              <a:gd name="connsiteX240" fmla="*/ 228714 w 1970754"/>
              <a:gd name="connsiteY240" fmla="*/ 0 h 379284"/>
              <a:gd name="connsiteX241" fmla="*/ 171536 w 1970754"/>
              <a:gd name="connsiteY241" fmla="*/ 0 h 379284"/>
              <a:gd name="connsiteX242" fmla="*/ 143899 w 1970754"/>
              <a:gd name="connsiteY242" fmla="*/ 102604 h 379284"/>
              <a:gd name="connsiteX243" fmla="*/ 93709 w 1970754"/>
              <a:gd name="connsiteY243" fmla="*/ 102604 h 379284"/>
              <a:gd name="connsiteX244" fmla="*/ 93709 w 1970754"/>
              <a:gd name="connsiteY244" fmla="*/ 47966 h 379284"/>
              <a:gd name="connsiteX245" fmla="*/ 36531 w 1970754"/>
              <a:gd name="connsiteY245" fmla="*/ 47966 h 379284"/>
              <a:gd name="connsiteX246" fmla="*/ 36531 w 1970754"/>
              <a:gd name="connsiteY246" fmla="*/ 102604 h 379284"/>
              <a:gd name="connsiteX247" fmla="*/ 0 w 1970754"/>
              <a:gd name="connsiteY247" fmla="*/ 102604 h 379284"/>
              <a:gd name="connsiteX248" fmla="*/ 0 w 1970754"/>
              <a:gd name="connsiteY248" fmla="*/ 148347 h 379284"/>
              <a:gd name="connsiteX249" fmla="*/ 36531 w 1970754"/>
              <a:gd name="connsiteY249" fmla="*/ 148347 h 379284"/>
              <a:gd name="connsiteX250" fmla="*/ 36531 w 1970754"/>
              <a:gd name="connsiteY250" fmla="*/ 236338 h 379284"/>
              <a:gd name="connsiteX251" fmla="*/ 41613 w 1970754"/>
              <a:gd name="connsiteY251" fmla="*/ 262069 h 379284"/>
              <a:gd name="connsiteX252" fmla="*/ 55908 w 1970754"/>
              <a:gd name="connsiteY252" fmla="*/ 279540 h 379284"/>
              <a:gd name="connsiteX253" fmla="*/ 77191 w 1970754"/>
              <a:gd name="connsiteY253" fmla="*/ 289387 h 379284"/>
              <a:gd name="connsiteX254" fmla="*/ 103874 w 1970754"/>
              <a:gd name="connsiteY254" fmla="*/ 292564 h 379284"/>
              <a:gd name="connsiteX255" fmla="*/ 123887 w 1970754"/>
              <a:gd name="connsiteY255" fmla="*/ 291293 h 379284"/>
              <a:gd name="connsiteX256" fmla="*/ 143582 w 1970754"/>
              <a:gd name="connsiteY256" fmla="*/ 286846 h 379284"/>
              <a:gd name="connsiteX257" fmla="*/ 143582 w 1970754"/>
              <a:gd name="connsiteY257" fmla="*/ 239197 h 379284"/>
              <a:gd name="connsiteX258" fmla="*/ 132464 w 1970754"/>
              <a:gd name="connsiteY258" fmla="*/ 243644 h 379284"/>
              <a:gd name="connsiteX259" fmla="*/ 120393 w 1970754"/>
              <a:gd name="connsiteY259" fmla="*/ 244597 h 379284"/>
              <a:gd name="connsiteX260" fmla="*/ 105780 w 1970754"/>
              <a:gd name="connsiteY260" fmla="*/ 242056 h 379284"/>
              <a:gd name="connsiteX261" fmla="*/ 97521 w 1970754"/>
              <a:gd name="connsiteY261" fmla="*/ 235068 h 379284"/>
              <a:gd name="connsiteX262" fmla="*/ 94027 w 1970754"/>
              <a:gd name="connsiteY262" fmla="*/ 224267 h 379284"/>
              <a:gd name="connsiteX263" fmla="*/ 93392 w 1970754"/>
              <a:gd name="connsiteY263" fmla="*/ 210290 h 379284"/>
              <a:gd name="connsiteX264" fmla="*/ 93392 w 1970754"/>
              <a:gd name="connsiteY264" fmla="*/ 148664 h 379284"/>
              <a:gd name="connsiteX265" fmla="*/ 143582 w 1970754"/>
              <a:gd name="connsiteY265" fmla="*/ 148664 h 379284"/>
              <a:gd name="connsiteX266" fmla="*/ 143582 w 1970754"/>
              <a:gd name="connsiteY266" fmla="*/ 102921 h 37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970754" h="379284">
                <a:moveTo>
                  <a:pt x="1792230" y="287481"/>
                </a:moveTo>
                <a:lnTo>
                  <a:pt x="1849409" y="287481"/>
                </a:lnTo>
                <a:lnTo>
                  <a:pt x="1849409" y="195360"/>
                </a:lnTo>
                <a:cubicBezTo>
                  <a:pt x="1849409" y="189325"/>
                  <a:pt x="1849727" y="183289"/>
                  <a:pt x="1850680" y="177889"/>
                </a:cubicBezTo>
                <a:cubicBezTo>
                  <a:pt x="1851315" y="172171"/>
                  <a:pt x="1852903" y="167406"/>
                  <a:pt x="1855445" y="162959"/>
                </a:cubicBezTo>
                <a:cubicBezTo>
                  <a:pt x="1857986" y="158512"/>
                  <a:pt x="1861480" y="155018"/>
                  <a:pt x="1865927" y="152159"/>
                </a:cubicBezTo>
                <a:cubicBezTo>
                  <a:pt x="1870374" y="149617"/>
                  <a:pt x="1876410" y="148347"/>
                  <a:pt x="1883716" y="148347"/>
                </a:cubicBezTo>
                <a:cubicBezTo>
                  <a:pt x="1891022" y="148347"/>
                  <a:pt x="1896740" y="149935"/>
                  <a:pt x="1900552" y="152794"/>
                </a:cubicBezTo>
                <a:cubicBezTo>
                  <a:pt x="1904364" y="155970"/>
                  <a:pt x="1907223" y="159782"/>
                  <a:pt x="1909447" y="164547"/>
                </a:cubicBezTo>
                <a:cubicBezTo>
                  <a:pt x="1911352" y="169312"/>
                  <a:pt x="1912623" y="174712"/>
                  <a:pt x="1912941" y="180430"/>
                </a:cubicBezTo>
                <a:cubicBezTo>
                  <a:pt x="1913258" y="186148"/>
                  <a:pt x="1913576" y="191548"/>
                  <a:pt x="1913576" y="196948"/>
                </a:cubicBezTo>
                <a:lnTo>
                  <a:pt x="1913576" y="287481"/>
                </a:lnTo>
                <a:lnTo>
                  <a:pt x="1970755" y="287481"/>
                </a:lnTo>
                <a:lnTo>
                  <a:pt x="1970755" y="185513"/>
                </a:lnTo>
                <a:cubicBezTo>
                  <a:pt x="1970755" y="173124"/>
                  <a:pt x="1969802" y="161688"/>
                  <a:pt x="1968213" y="150888"/>
                </a:cubicBezTo>
                <a:cubicBezTo>
                  <a:pt x="1966307" y="140088"/>
                  <a:pt x="1963131" y="130875"/>
                  <a:pt x="1958048" y="123252"/>
                </a:cubicBezTo>
                <a:cubicBezTo>
                  <a:pt x="1952966" y="115310"/>
                  <a:pt x="1946295" y="109275"/>
                  <a:pt x="1937401" y="104827"/>
                </a:cubicBezTo>
                <a:cubicBezTo>
                  <a:pt x="1928506" y="100380"/>
                  <a:pt x="1916753" y="98157"/>
                  <a:pt x="1902458" y="98157"/>
                </a:cubicBezTo>
                <a:cubicBezTo>
                  <a:pt x="1888163" y="98157"/>
                  <a:pt x="1889116" y="99110"/>
                  <a:pt x="1883399" y="100698"/>
                </a:cubicBezTo>
                <a:cubicBezTo>
                  <a:pt x="1877681" y="102604"/>
                  <a:pt x="1872281" y="104827"/>
                  <a:pt x="1867833" y="107369"/>
                </a:cubicBezTo>
                <a:cubicBezTo>
                  <a:pt x="1863386" y="110228"/>
                  <a:pt x="1859256" y="113404"/>
                  <a:pt x="1856080" y="116898"/>
                </a:cubicBezTo>
                <a:cubicBezTo>
                  <a:pt x="1852903" y="120393"/>
                  <a:pt x="1850362" y="123887"/>
                  <a:pt x="1848456" y="127699"/>
                </a:cubicBezTo>
                <a:lnTo>
                  <a:pt x="1847821" y="127699"/>
                </a:lnTo>
                <a:lnTo>
                  <a:pt x="1847821" y="102604"/>
                </a:lnTo>
                <a:lnTo>
                  <a:pt x="1793183" y="102604"/>
                </a:lnTo>
                <a:lnTo>
                  <a:pt x="1793183" y="287481"/>
                </a:lnTo>
                <a:close/>
                <a:moveTo>
                  <a:pt x="1632130" y="174077"/>
                </a:moveTo>
                <a:cubicBezTo>
                  <a:pt x="1632130" y="169630"/>
                  <a:pt x="1633401" y="165183"/>
                  <a:pt x="1635307" y="161053"/>
                </a:cubicBezTo>
                <a:cubicBezTo>
                  <a:pt x="1637213" y="156923"/>
                  <a:pt x="1639754" y="153112"/>
                  <a:pt x="1643248" y="149935"/>
                </a:cubicBezTo>
                <a:cubicBezTo>
                  <a:pt x="1646743" y="146758"/>
                  <a:pt x="1650872" y="144217"/>
                  <a:pt x="1655637" y="141994"/>
                </a:cubicBezTo>
                <a:cubicBezTo>
                  <a:pt x="1660402" y="140088"/>
                  <a:pt x="1666120" y="138817"/>
                  <a:pt x="1672473" y="138817"/>
                </a:cubicBezTo>
                <a:cubicBezTo>
                  <a:pt x="1682956" y="138817"/>
                  <a:pt x="1691215" y="142311"/>
                  <a:pt x="1697886" y="148982"/>
                </a:cubicBezTo>
                <a:cubicBezTo>
                  <a:pt x="1704557" y="155970"/>
                  <a:pt x="1707733" y="163912"/>
                  <a:pt x="1707416" y="173759"/>
                </a:cubicBezTo>
                <a:lnTo>
                  <a:pt x="1632130" y="173759"/>
                </a:lnTo>
                <a:close/>
                <a:moveTo>
                  <a:pt x="1715992" y="226173"/>
                </a:moveTo>
                <a:cubicBezTo>
                  <a:pt x="1711228" y="232844"/>
                  <a:pt x="1705510" y="238244"/>
                  <a:pt x="1699157" y="242374"/>
                </a:cubicBezTo>
                <a:cubicBezTo>
                  <a:pt x="1692803" y="246503"/>
                  <a:pt x="1684862" y="248727"/>
                  <a:pt x="1675332" y="248727"/>
                </a:cubicBezTo>
                <a:cubicBezTo>
                  <a:pt x="1665802" y="248727"/>
                  <a:pt x="1654684" y="245550"/>
                  <a:pt x="1647060" y="238879"/>
                </a:cubicBezTo>
                <a:cubicBezTo>
                  <a:pt x="1639437" y="232526"/>
                  <a:pt x="1634354" y="223632"/>
                  <a:pt x="1632130" y="212831"/>
                </a:cubicBezTo>
                <a:lnTo>
                  <a:pt x="1764594" y="212831"/>
                </a:lnTo>
                <a:lnTo>
                  <a:pt x="1764594" y="195043"/>
                </a:lnTo>
                <a:cubicBezTo>
                  <a:pt x="1764594" y="180430"/>
                  <a:pt x="1762688" y="167089"/>
                  <a:pt x="1758559" y="155018"/>
                </a:cubicBezTo>
                <a:cubicBezTo>
                  <a:pt x="1754429" y="143264"/>
                  <a:pt x="1748711" y="132781"/>
                  <a:pt x="1741088" y="124522"/>
                </a:cubicBezTo>
                <a:cubicBezTo>
                  <a:pt x="1733781" y="115945"/>
                  <a:pt x="1724569" y="109592"/>
                  <a:pt x="1713769" y="104827"/>
                </a:cubicBezTo>
                <a:cubicBezTo>
                  <a:pt x="1702968" y="100380"/>
                  <a:pt x="1690897" y="97839"/>
                  <a:pt x="1677873" y="97839"/>
                </a:cubicBezTo>
                <a:cubicBezTo>
                  <a:pt x="1664849" y="97839"/>
                  <a:pt x="1650237" y="100063"/>
                  <a:pt x="1637848" y="104827"/>
                </a:cubicBezTo>
                <a:cubicBezTo>
                  <a:pt x="1625142" y="109275"/>
                  <a:pt x="1614342" y="115945"/>
                  <a:pt x="1605129" y="124522"/>
                </a:cubicBezTo>
                <a:cubicBezTo>
                  <a:pt x="1595917" y="133099"/>
                  <a:pt x="1588611" y="143264"/>
                  <a:pt x="1583211" y="155018"/>
                </a:cubicBezTo>
                <a:cubicBezTo>
                  <a:pt x="1577811" y="167089"/>
                  <a:pt x="1575270" y="180113"/>
                  <a:pt x="1575270" y="195043"/>
                </a:cubicBezTo>
                <a:cubicBezTo>
                  <a:pt x="1575270" y="209972"/>
                  <a:pt x="1577811" y="222996"/>
                  <a:pt x="1583211" y="235068"/>
                </a:cubicBezTo>
                <a:cubicBezTo>
                  <a:pt x="1588611" y="246821"/>
                  <a:pt x="1595917" y="257304"/>
                  <a:pt x="1605129" y="265563"/>
                </a:cubicBezTo>
                <a:cubicBezTo>
                  <a:pt x="1614342" y="274140"/>
                  <a:pt x="1625142" y="280493"/>
                  <a:pt x="1637848" y="285258"/>
                </a:cubicBezTo>
                <a:cubicBezTo>
                  <a:pt x="1650555" y="289705"/>
                  <a:pt x="1663896" y="292246"/>
                  <a:pt x="1677873" y="292246"/>
                </a:cubicBezTo>
                <a:cubicBezTo>
                  <a:pt x="1691850" y="292246"/>
                  <a:pt x="1707416" y="289070"/>
                  <a:pt x="1721075" y="282716"/>
                </a:cubicBezTo>
                <a:cubicBezTo>
                  <a:pt x="1735052" y="276363"/>
                  <a:pt x="1746488" y="267469"/>
                  <a:pt x="1755700" y="255715"/>
                </a:cubicBezTo>
                <a:lnTo>
                  <a:pt x="1715675" y="226491"/>
                </a:lnTo>
                <a:close/>
                <a:moveTo>
                  <a:pt x="1442806" y="287481"/>
                </a:moveTo>
                <a:lnTo>
                  <a:pt x="1503161" y="287481"/>
                </a:lnTo>
                <a:lnTo>
                  <a:pt x="1576223" y="102604"/>
                </a:lnTo>
                <a:lnTo>
                  <a:pt x="1518726" y="102604"/>
                </a:lnTo>
                <a:lnTo>
                  <a:pt x="1475525" y="228079"/>
                </a:lnTo>
                <a:lnTo>
                  <a:pt x="1474889" y="228079"/>
                </a:lnTo>
                <a:lnTo>
                  <a:pt x="1428194" y="102604"/>
                </a:lnTo>
                <a:lnTo>
                  <a:pt x="1366568" y="102604"/>
                </a:lnTo>
                <a:lnTo>
                  <a:pt x="1443123" y="287481"/>
                </a:lnTo>
                <a:close/>
                <a:moveTo>
                  <a:pt x="1234739" y="174077"/>
                </a:moveTo>
                <a:cubicBezTo>
                  <a:pt x="1234739" y="169630"/>
                  <a:pt x="1236010" y="165183"/>
                  <a:pt x="1237916" y="161053"/>
                </a:cubicBezTo>
                <a:cubicBezTo>
                  <a:pt x="1239822" y="156923"/>
                  <a:pt x="1242363" y="153112"/>
                  <a:pt x="1245858" y="149935"/>
                </a:cubicBezTo>
                <a:cubicBezTo>
                  <a:pt x="1249352" y="146758"/>
                  <a:pt x="1253481" y="144217"/>
                  <a:pt x="1258246" y="141994"/>
                </a:cubicBezTo>
                <a:cubicBezTo>
                  <a:pt x="1263011" y="140088"/>
                  <a:pt x="1268729" y="138817"/>
                  <a:pt x="1275082" y="138817"/>
                </a:cubicBezTo>
                <a:cubicBezTo>
                  <a:pt x="1285565" y="138817"/>
                  <a:pt x="1293824" y="142311"/>
                  <a:pt x="1300495" y="148982"/>
                </a:cubicBezTo>
                <a:cubicBezTo>
                  <a:pt x="1307166" y="155970"/>
                  <a:pt x="1310342" y="163912"/>
                  <a:pt x="1310025" y="173759"/>
                </a:cubicBezTo>
                <a:lnTo>
                  <a:pt x="1234739" y="173759"/>
                </a:lnTo>
                <a:close/>
                <a:moveTo>
                  <a:pt x="1318601" y="226173"/>
                </a:moveTo>
                <a:cubicBezTo>
                  <a:pt x="1313837" y="232844"/>
                  <a:pt x="1308119" y="238244"/>
                  <a:pt x="1301765" y="242374"/>
                </a:cubicBezTo>
                <a:cubicBezTo>
                  <a:pt x="1295412" y="246503"/>
                  <a:pt x="1287471" y="248727"/>
                  <a:pt x="1277941" y="248727"/>
                </a:cubicBezTo>
                <a:cubicBezTo>
                  <a:pt x="1268411" y="248727"/>
                  <a:pt x="1257293" y="245550"/>
                  <a:pt x="1249669" y="238879"/>
                </a:cubicBezTo>
                <a:cubicBezTo>
                  <a:pt x="1242046" y="232526"/>
                  <a:pt x="1236963" y="223632"/>
                  <a:pt x="1234739" y="212831"/>
                </a:cubicBezTo>
                <a:lnTo>
                  <a:pt x="1367203" y="212831"/>
                </a:lnTo>
                <a:lnTo>
                  <a:pt x="1367203" y="195043"/>
                </a:lnTo>
                <a:cubicBezTo>
                  <a:pt x="1367203" y="180430"/>
                  <a:pt x="1365297" y="167089"/>
                  <a:pt x="1361168" y="155018"/>
                </a:cubicBezTo>
                <a:cubicBezTo>
                  <a:pt x="1357038" y="143264"/>
                  <a:pt x="1351320" y="132781"/>
                  <a:pt x="1344014" y="124522"/>
                </a:cubicBezTo>
                <a:cubicBezTo>
                  <a:pt x="1336390" y="115945"/>
                  <a:pt x="1327496" y="109592"/>
                  <a:pt x="1316695" y="104827"/>
                </a:cubicBezTo>
                <a:cubicBezTo>
                  <a:pt x="1305895" y="100380"/>
                  <a:pt x="1293824" y="97839"/>
                  <a:pt x="1280800" y="97839"/>
                </a:cubicBezTo>
                <a:cubicBezTo>
                  <a:pt x="1267776" y="97839"/>
                  <a:pt x="1253164" y="100063"/>
                  <a:pt x="1240775" y="104827"/>
                </a:cubicBezTo>
                <a:cubicBezTo>
                  <a:pt x="1228069" y="109275"/>
                  <a:pt x="1217268" y="115945"/>
                  <a:pt x="1208056" y="124522"/>
                </a:cubicBezTo>
                <a:cubicBezTo>
                  <a:pt x="1198844" y="133099"/>
                  <a:pt x="1191538" y="143264"/>
                  <a:pt x="1186138" y="155018"/>
                </a:cubicBezTo>
                <a:cubicBezTo>
                  <a:pt x="1180737" y="167089"/>
                  <a:pt x="1178196" y="180113"/>
                  <a:pt x="1178196" y="195043"/>
                </a:cubicBezTo>
                <a:cubicBezTo>
                  <a:pt x="1178196" y="209972"/>
                  <a:pt x="1180737" y="222996"/>
                  <a:pt x="1186138" y="235068"/>
                </a:cubicBezTo>
                <a:cubicBezTo>
                  <a:pt x="1191538" y="246821"/>
                  <a:pt x="1198844" y="257304"/>
                  <a:pt x="1208056" y="265563"/>
                </a:cubicBezTo>
                <a:cubicBezTo>
                  <a:pt x="1217268" y="274140"/>
                  <a:pt x="1228069" y="280493"/>
                  <a:pt x="1240775" y="285258"/>
                </a:cubicBezTo>
                <a:cubicBezTo>
                  <a:pt x="1253481" y="289705"/>
                  <a:pt x="1266823" y="292246"/>
                  <a:pt x="1280800" y="292246"/>
                </a:cubicBezTo>
                <a:cubicBezTo>
                  <a:pt x="1294777" y="292246"/>
                  <a:pt x="1310342" y="289070"/>
                  <a:pt x="1324001" y="282716"/>
                </a:cubicBezTo>
                <a:cubicBezTo>
                  <a:pt x="1337979" y="276363"/>
                  <a:pt x="1349414" y="267469"/>
                  <a:pt x="1358626" y="255715"/>
                </a:cubicBezTo>
                <a:lnTo>
                  <a:pt x="1318601" y="226491"/>
                </a:lnTo>
                <a:close/>
                <a:moveTo>
                  <a:pt x="1007931" y="176618"/>
                </a:moveTo>
                <a:cubicBezTo>
                  <a:pt x="1010155" y="171218"/>
                  <a:pt x="1013331" y="166453"/>
                  <a:pt x="1017779" y="162006"/>
                </a:cubicBezTo>
                <a:cubicBezTo>
                  <a:pt x="1021908" y="157876"/>
                  <a:pt x="1026673" y="154382"/>
                  <a:pt x="1032073" y="151841"/>
                </a:cubicBezTo>
                <a:cubicBezTo>
                  <a:pt x="1037473" y="149300"/>
                  <a:pt x="1043509" y="148029"/>
                  <a:pt x="1050180" y="148029"/>
                </a:cubicBezTo>
                <a:cubicBezTo>
                  <a:pt x="1056851" y="148029"/>
                  <a:pt x="1062568" y="149300"/>
                  <a:pt x="1067969" y="151841"/>
                </a:cubicBezTo>
                <a:cubicBezTo>
                  <a:pt x="1073686" y="154382"/>
                  <a:pt x="1078451" y="157876"/>
                  <a:pt x="1082581" y="162006"/>
                </a:cubicBezTo>
                <a:cubicBezTo>
                  <a:pt x="1086711" y="166136"/>
                  <a:pt x="1089887" y="170900"/>
                  <a:pt x="1092428" y="176618"/>
                </a:cubicBezTo>
                <a:cubicBezTo>
                  <a:pt x="1094652" y="182019"/>
                  <a:pt x="1095923" y="187736"/>
                  <a:pt x="1095923" y="193772"/>
                </a:cubicBezTo>
                <a:cubicBezTo>
                  <a:pt x="1095923" y="199807"/>
                  <a:pt x="1094652" y="205525"/>
                  <a:pt x="1092428" y="211243"/>
                </a:cubicBezTo>
                <a:cubicBezTo>
                  <a:pt x="1090205" y="216643"/>
                  <a:pt x="1087028" y="221408"/>
                  <a:pt x="1082581" y="225538"/>
                </a:cubicBezTo>
                <a:cubicBezTo>
                  <a:pt x="1078451" y="229667"/>
                  <a:pt x="1073369" y="233162"/>
                  <a:pt x="1067969" y="235703"/>
                </a:cubicBezTo>
                <a:cubicBezTo>
                  <a:pt x="1062251" y="238244"/>
                  <a:pt x="1056533" y="239515"/>
                  <a:pt x="1050180" y="239515"/>
                </a:cubicBezTo>
                <a:cubicBezTo>
                  <a:pt x="1043827" y="239515"/>
                  <a:pt x="1037473" y="238244"/>
                  <a:pt x="1032073" y="235703"/>
                </a:cubicBezTo>
                <a:cubicBezTo>
                  <a:pt x="1026673" y="233162"/>
                  <a:pt x="1021908" y="229667"/>
                  <a:pt x="1017779" y="225538"/>
                </a:cubicBezTo>
                <a:cubicBezTo>
                  <a:pt x="1013649" y="221408"/>
                  <a:pt x="1010472" y="216643"/>
                  <a:pt x="1007931" y="211243"/>
                </a:cubicBezTo>
                <a:cubicBezTo>
                  <a:pt x="1005708" y="205843"/>
                  <a:pt x="1004437" y="200125"/>
                  <a:pt x="1004437" y="193772"/>
                </a:cubicBezTo>
                <a:cubicBezTo>
                  <a:pt x="1004437" y="187419"/>
                  <a:pt x="1005708" y="182019"/>
                  <a:pt x="1007931" y="176618"/>
                </a:cubicBezTo>
                <a:moveTo>
                  <a:pt x="1148336" y="102604"/>
                </a:moveTo>
                <a:lnTo>
                  <a:pt x="1095923" y="102604"/>
                </a:lnTo>
                <a:lnTo>
                  <a:pt x="1095923" y="127064"/>
                </a:lnTo>
                <a:lnTo>
                  <a:pt x="1095287" y="127064"/>
                </a:lnTo>
                <a:cubicBezTo>
                  <a:pt x="1093064" y="123887"/>
                  <a:pt x="1089887" y="120393"/>
                  <a:pt x="1086075" y="116898"/>
                </a:cubicBezTo>
                <a:cubicBezTo>
                  <a:pt x="1082263" y="113404"/>
                  <a:pt x="1077816" y="110545"/>
                  <a:pt x="1072416" y="107686"/>
                </a:cubicBezTo>
                <a:cubicBezTo>
                  <a:pt x="1067016" y="104827"/>
                  <a:pt x="1060980" y="102604"/>
                  <a:pt x="1054309" y="101016"/>
                </a:cubicBezTo>
                <a:cubicBezTo>
                  <a:pt x="1047638" y="99110"/>
                  <a:pt x="1040332" y="98474"/>
                  <a:pt x="1032073" y="98474"/>
                </a:cubicBezTo>
                <a:cubicBezTo>
                  <a:pt x="1018732" y="98474"/>
                  <a:pt x="1006978" y="101333"/>
                  <a:pt x="996813" y="106733"/>
                </a:cubicBezTo>
                <a:cubicBezTo>
                  <a:pt x="986330" y="112134"/>
                  <a:pt x="977753" y="119440"/>
                  <a:pt x="970447" y="128334"/>
                </a:cubicBezTo>
                <a:cubicBezTo>
                  <a:pt x="963141" y="137229"/>
                  <a:pt x="957741" y="147394"/>
                  <a:pt x="953611" y="159147"/>
                </a:cubicBezTo>
                <a:cubicBezTo>
                  <a:pt x="949800" y="170900"/>
                  <a:pt x="947576" y="182654"/>
                  <a:pt x="947576" y="195043"/>
                </a:cubicBezTo>
                <a:cubicBezTo>
                  <a:pt x="947576" y="207431"/>
                  <a:pt x="949800" y="221726"/>
                  <a:pt x="953929" y="233479"/>
                </a:cubicBezTo>
                <a:cubicBezTo>
                  <a:pt x="958376" y="245233"/>
                  <a:pt x="964412" y="255080"/>
                  <a:pt x="972353" y="263657"/>
                </a:cubicBezTo>
                <a:cubicBezTo>
                  <a:pt x="980295" y="272234"/>
                  <a:pt x="989825" y="278587"/>
                  <a:pt x="1000943" y="283352"/>
                </a:cubicBezTo>
                <a:cubicBezTo>
                  <a:pt x="1012061" y="288117"/>
                  <a:pt x="1024449" y="290340"/>
                  <a:pt x="1038109" y="290340"/>
                </a:cubicBezTo>
                <a:cubicBezTo>
                  <a:pt x="1051768" y="290340"/>
                  <a:pt x="1055898" y="288434"/>
                  <a:pt x="1065745" y="284940"/>
                </a:cubicBezTo>
                <a:cubicBezTo>
                  <a:pt x="1075593" y="281446"/>
                  <a:pt x="1083852" y="275093"/>
                  <a:pt x="1090205" y="266198"/>
                </a:cubicBezTo>
                <a:lnTo>
                  <a:pt x="1090840" y="266198"/>
                </a:lnTo>
                <a:lnTo>
                  <a:pt x="1090840" y="283987"/>
                </a:lnTo>
                <a:cubicBezTo>
                  <a:pt x="1090840" y="297011"/>
                  <a:pt x="1086711" y="308129"/>
                  <a:pt x="1078451" y="316388"/>
                </a:cubicBezTo>
                <a:cubicBezTo>
                  <a:pt x="1070192" y="324965"/>
                  <a:pt x="1057486" y="329095"/>
                  <a:pt x="1039697" y="329095"/>
                </a:cubicBezTo>
                <a:cubicBezTo>
                  <a:pt x="1021908" y="329095"/>
                  <a:pt x="1017461" y="326871"/>
                  <a:pt x="1007613" y="322741"/>
                </a:cubicBezTo>
                <a:cubicBezTo>
                  <a:pt x="997766" y="318294"/>
                  <a:pt x="988554" y="312576"/>
                  <a:pt x="979660" y="305270"/>
                </a:cubicBezTo>
                <a:lnTo>
                  <a:pt x="948211" y="352284"/>
                </a:lnTo>
                <a:cubicBezTo>
                  <a:pt x="961553" y="363084"/>
                  <a:pt x="976483" y="370073"/>
                  <a:pt x="992366" y="373884"/>
                </a:cubicBezTo>
                <a:cubicBezTo>
                  <a:pt x="1008249" y="377696"/>
                  <a:pt x="1024449" y="379285"/>
                  <a:pt x="1040968" y="379285"/>
                </a:cubicBezTo>
                <a:cubicBezTo>
                  <a:pt x="1076863" y="379285"/>
                  <a:pt x="1103864" y="370073"/>
                  <a:pt x="1121335" y="351966"/>
                </a:cubicBezTo>
                <a:cubicBezTo>
                  <a:pt x="1138807" y="333859"/>
                  <a:pt x="1147701" y="307176"/>
                  <a:pt x="1147701" y="272234"/>
                </a:cubicBezTo>
                <a:lnTo>
                  <a:pt x="1147701" y="102921"/>
                </a:lnTo>
                <a:close/>
                <a:moveTo>
                  <a:pt x="825913" y="122616"/>
                </a:moveTo>
                <a:cubicBezTo>
                  <a:pt x="817336" y="113404"/>
                  <a:pt x="806853" y="107051"/>
                  <a:pt x="794465" y="103557"/>
                </a:cubicBezTo>
                <a:cubicBezTo>
                  <a:pt x="782076" y="100063"/>
                  <a:pt x="769687" y="98157"/>
                  <a:pt x="757616" y="98157"/>
                </a:cubicBezTo>
                <a:cubicBezTo>
                  <a:pt x="745545" y="98157"/>
                  <a:pt x="738557" y="99427"/>
                  <a:pt x="729027" y="101651"/>
                </a:cubicBezTo>
                <a:cubicBezTo>
                  <a:pt x="719497" y="104192"/>
                  <a:pt x="711238" y="107686"/>
                  <a:pt x="704249" y="112769"/>
                </a:cubicBezTo>
                <a:cubicBezTo>
                  <a:pt x="696943" y="117851"/>
                  <a:pt x="691225" y="124205"/>
                  <a:pt x="686778" y="132146"/>
                </a:cubicBezTo>
                <a:cubicBezTo>
                  <a:pt x="682331" y="140088"/>
                  <a:pt x="680107" y="149300"/>
                  <a:pt x="680107" y="160418"/>
                </a:cubicBezTo>
                <a:cubicBezTo>
                  <a:pt x="680107" y="171536"/>
                  <a:pt x="682331" y="181383"/>
                  <a:pt x="687096" y="188372"/>
                </a:cubicBezTo>
                <a:cubicBezTo>
                  <a:pt x="691861" y="195360"/>
                  <a:pt x="697896" y="200760"/>
                  <a:pt x="704885" y="204572"/>
                </a:cubicBezTo>
                <a:cubicBezTo>
                  <a:pt x="712191" y="208384"/>
                  <a:pt x="719815" y="211243"/>
                  <a:pt x="728074" y="213149"/>
                </a:cubicBezTo>
                <a:cubicBezTo>
                  <a:pt x="736333" y="215055"/>
                  <a:pt x="743957" y="216961"/>
                  <a:pt x="751263" y="218549"/>
                </a:cubicBezTo>
                <a:cubicBezTo>
                  <a:pt x="758569" y="220138"/>
                  <a:pt x="764287" y="222361"/>
                  <a:pt x="769052" y="224585"/>
                </a:cubicBezTo>
                <a:cubicBezTo>
                  <a:pt x="773817" y="227126"/>
                  <a:pt x="776040" y="230620"/>
                  <a:pt x="776040" y="235385"/>
                </a:cubicBezTo>
                <a:cubicBezTo>
                  <a:pt x="776040" y="240150"/>
                  <a:pt x="773499" y="243962"/>
                  <a:pt x="768099" y="245868"/>
                </a:cubicBezTo>
                <a:cubicBezTo>
                  <a:pt x="762699" y="247774"/>
                  <a:pt x="756981" y="248727"/>
                  <a:pt x="750310" y="248727"/>
                </a:cubicBezTo>
                <a:cubicBezTo>
                  <a:pt x="743639" y="248727"/>
                  <a:pt x="734109" y="247139"/>
                  <a:pt x="727756" y="243644"/>
                </a:cubicBezTo>
                <a:cubicBezTo>
                  <a:pt x="721403" y="240150"/>
                  <a:pt x="715367" y="235068"/>
                  <a:pt x="709967" y="228714"/>
                </a:cubicBezTo>
                <a:lnTo>
                  <a:pt x="675343" y="267151"/>
                </a:lnTo>
                <a:cubicBezTo>
                  <a:pt x="684555" y="276681"/>
                  <a:pt x="695673" y="283034"/>
                  <a:pt x="708697" y="286846"/>
                </a:cubicBezTo>
                <a:cubicBezTo>
                  <a:pt x="722038" y="290340"/>
                  <a:pt x="735062" y="292246"/>
                  <a:pt x="747769" y="292246"/>
                </a:cubicBezTo>
                <a:cubicBezTo>
                  <a:pt x="760475" y="292246"/>
                  <a:pt x="767781" y="291293"/>
                  <a:pt x="777946" y="289387"/>
                </a:cubicBezTo>
                <a:cubicBezTo>
                  <a:pt x="788111" y="287481"/>
                  <a:pt x="797323" y="284305"/>
                  <a:pt x="805265" y="279540"/>
                </a:cubicBezTo>
                <a:cubicBezTo>
                  <a:pt x="813524" y="274775"/>
                  <a:pt x="820195" y="268739"/>
                  <a:pt x="825277" y="260798"/>
                </a:cubicBezTo>
                <a:cubicBezTo>
                  <a:pt x="830360" y="253174"/>
                  <a:pt x="833219" y="243327"/>
                  <a:pt x="833219" y="231256"/>
                </a:cubicBezTo>
                <a:cubicBezTo>
                  <a:pt x="833219" y="219185"/>
                  <a:pt x="830995" y="210290"/>
                  <a:pt x="826230" y="203302"/>
                </a:cubicBezTo>
                <a:cubicBezTo>
                  <a:pt x="821466" y="196313"/>
                  <a:pt x="815430" y="190913"/>
                  <a:pt x="808441" y="186783"/>
                </a:cubicBezTo>
                <a:cubicBezTo>
                  <a:pt x="801135" y="182654"/>
                  <a:pt x="793511" y="179795"/>
                  <a:pt x="785252" y="177889"/>
                </a:cubicBezTo>
                <a:cubicBezTo>
                  <a:pt x="776993" y="175983"/>
                  <a:pt x="769369" y="174077"/>
                  <a:pt x="762063" y="172489"/>
                </a:cubicBezTo>
                <a:cubicBezTo>
                  <a:pt x="754757" y="170900"/>
                  <a:pt x="748722" y="168995"/>
                  <a:pt x="744274" y="166771"/>
                </a:cubicBezTo>
                <a:cubicBezTo>
                  <a:pt x="739509" y="164547"/>
                  <a:pt x="737286" y="161371"/>
                  <a:pt x="737286" y="156606"/>
                </a:cubicBezTo>
                <a:cubicBezTo>
                  <a:pt x="737286" y="151841"/>
                  <a:pt x="739509" y="147076"/>
                  <a:pt x="744274" y="144852"/>
                </a:cubicBezTo>
                <a:cubicBezTo>
                  <a:pt x="748722" y="142629"/>
                  <a:pt x="753487" y="141358"/>
                  <a:pt x="758251" y="141358"/>
                </a:cubicBezTo>
                <a:cubicBezTo>
                  <a:pt x="771911" y="141358"/>
                  <a:pt x="783029" y="146441"/>
                  <a:pt x="791288" y="156923"/>
                </a:cubicBezTo>
                <a:lnTo>
                  <a:pt x="826230" y="122299"/>
                </a:lnTo>
                <a:close/>
                <a:moveTo>
                  <a:pt x="600057" y="67979"/>
                </a:moveTo>
                <a:cubicBezTo>
                  <a:pt x="606411" y="74332"/>
                  <a:pt x="614352" y="77826"/>
                  <a:pt x="623564" y="77826"/>
                </a:cubicBezTo>
                <a:cubicBezTo>
                  <a:pt x="632776" y="77826"/>
                  <a:pt x="640400" y="74650"/>
                  <a:pt x="647071" y="67979"/>
                </a:cubicBezTo>
                <a:cubicBezTo>
                  <a:pt x="653424" y="61626"/>
                  <a:pt x="656918" y="53684"/>
                  <a:pt x="656918" y="44472"/>
                </a:cubicBezTo>
                <a:cubicBezTo>
                  <a:pt x="656918" y="35260"/>
                  <a:pt x="653742" y="27636"/>
                  <a:pt x="647071" y="20965"/>
                </a:cubicBezTo>
                <a:cubicBezTo>
                  <a:pt x="640718" y="14612"/>
                  <a:pt x="632776" y="11118"/>
                  <a:pt x="623564" y="11118"/>
                </a:cubicBezTo>
                <a:cubicBezTo>
                  <a:pt x="614352" y="11118"/>
                  <a:pt x="606728" y="14295"/>
                  <a:pt x="600057" y="20965"/>
                </a:cubicBezTo>
                <a:cubicBezTo>
                  <a:pt x="593704" y="27319"/>
                  <a:pt x="590210" y="35260"/>
                  <a:pt x="590210" y="44472"/>
                </a:cubicBezTo>
                <a:cubicBezTo>
                  <a:pt x="590210" y="53684"/>
                  <a:pt x="593386" y="61308"/>
                  <a:pt x="600057" y="67979"/>
                </a:cubicBezTo>
                <a:moveTo>
                  <a:pt x="594657" y="287481"/>
                </a:moveTo>
                <a:lnTo>
                  <a:pt x="651836" y="287481"/>
                </a:lnTo>
                <a:lnTo>
                  <a:pt x="651836" y="102604"/>
                </a:lnTo>
                <a:lnTo>
                  <a:pt x="594657" y="102604"/>
                </a:lnTo>
                <a:lnTo>
                  <a:pt x="594657" y="287481"/>
                </a:lnTo>
                <a:close/>
                <a:moveTo>
                  <a:pt x="559715" y="102604"/>
                </a:moveTo>
                <a:lnTo>
                  <a:pt x="502536" y="102604"/>
                </a:lnTo>
                <a:lnTo>
                  <a:pt x="502536" y="194725"/>
                </a:lnTo>
                <a:cubicBezTo>
                  <a:pt x="502536" y="200760"/>
                  <a:pt x="502219" y="206478"/>
                  <a:pt x="501265" y="212196"/>
                </a:cubicBezTo>
                <a:cubicBezTo>
                  <a:pt x="500630" y="217914"/>
                  <a:pt x="499042" y="222679"/>
                  <a:pt x="496501" y="227126"/>
                </a:cubicBezTo>
                <a:cubicBezTo>
                  <a:pt x="493959" y="231573"/>
                  <a:pt x="490465" y="235068"/>
                  <a:pt x="486018" y="237926"/>
                </a:cubicBezTo>
                <a:cubicBezTo>
                  <a:pt x="481571" y="240468"/>
                  <a:pt x="475535" y="242056"/>
                  <a:pt x="468229" y="242056"/>
                </a:cubicBezTo>
                <a:cubicBezTo>
                  <a:pt x="460923" y="242056"/>
                  <a:pt x="455205" y="240468"/>
                  <a:pt x="451393" y="237609"/>
                </a:cubicBezTo>
                <a:cubicBezTo>
                  <a:pt x="447581" y="234432"/>
                  <a:pt x="444405" y="230620"/>
                  <a:pt x="442499" y="225855"/>
                </a:cubicBezTo>
                <a:cubicBezTo>
                  <a:pt x="440593" y="221091"/>
                  <a:pt x="439322" y="215690"/>
                  <a:pt x="439004" y="209972"/>
                </a:cubicBezTo>
                <a:cubicBezTo>
                  <a:pt x="438687" y="204255"/>
                  <a:pt x="438369" y="198854"/>
                  <a:pt x="438369" y="193454"/>
                </a:cubicBezTo>
                <a:lnTo>
                  <a:pt x="438369" y="102921"/>
                </a:lnTo>
                <a:lnTo>
                  <a:pt x="381190" y="102921"/>
                </a:lnTo>
                <a:lnTo>
                  <a:pt x="381190" y="204890"/>
                </a:lnTo>
                <a:cubicBezTo>
                  <a:pt x="381190" y="217279"/>
                  <a:pt x="382143" y="228714"/>
                  <a:pt x="383732" y="239515"/>
                </a:cubicBezTo>
                <a:cubicBezTo>
                  <a:pt x="385320" y="249997"/>
                  <a:pt x="388814" y="259527"/>
                  <a:pt x="393579" y="267151"/>
                </a:cubicBezTo>
                <a:cubicBezTo>
                  <a:pt x="398662" y="275093"/>
                  <a:pt x="405333" y="281128"/>
                  <a:pt x="414545" y="285575"/>
                </a:cubicBezTo>
                <a:cubicBezTo>
                  <a:pt x="423439" y="290023"/>
                  <a:pt x="435192" y="292246"/>
                  <a:pt x="449805" y="292246"/>
                </a:cubicBezTo>
                <a:cubicBezTo>
                  <a:pt x="464417" y="292246"/>
                  <a:pt x="463146" y="291293"/>
                  <a:pt x="468864" y="289705"/>
                </a:cubicBezTo>
                <a:cubicBezTo>
                  <a:pt x="474582" y="287799"/>
                  <a:pt x="479982" y="285575"/>
                  <a:pt x="484430" y="282716"/>
                </a:cubicBezTo>
                <a:cubicBezTo>
                  <a:pt x="488877" y="279857"/>
                  <a:pt x="493006" y="276681"/>
                  <a:pt x="495865" y="273187"/>
                </a:cubicBezTo>
                <a:cubicBezTo>
                  <a:pt x="499042" y="269692"/>
                  <a:pt x="501583" y="266198"/>
                  <a:pt x="503807" y="262386"/>
                </a:cubicBezTo>
                <a:lnTo>
                  <a:pt x="504442" y="262386"/>
                </a:lnTo>
                <a:lnTo>
                  <a:pt x="504442" y="287481"/>
                </a:lnTo>
                <a:lnTo>
                  <a:pt x="559079" y="287481"/>
                </a:lnTo>
                <a:lnTo>
                  <a:pt x="559079" y="102604"/>
                </a:lnTo>
                <a:close/>
                <a:moveTo>
                  <a:pt x="170900" y="0"/>
                </a:moveTo>
                <a:lnTo>
                  <a:pt x="170900" y="287481"/>
                </a:lnTo>
                <a:lnTo>
                  <a:pt x="228079" y="287481"/>
                </a:lnTo>
                <a:lnTo>
                  <a:pt x="228079" y="195360"/>
                </a:lnTo>
                <a:cubicBezTo>
                  <a:pt x="228079" y="189325"/>
                  <a:pt x="228397" y="183289"/>
                  <a:pt x="229350" y="177889"/>
                </a:cubicBezTo>
                <a:cubicBezTo>
                  <a:pt x="229985" y="172171"/>
                  <a:pt x="231573" y="167406"/>
                  <a:pt x="234115" y="162959"/>
                </a:cubicBezTo>
                <a:cubicBezTo>
                  <a:pt x="236656" y="158512"/>
                  <a:pt x="240150" y="155018"/>
                  <a:pt x="244597" y="152159"/>
                </a:cubicBezTo>
                <a:cubicBezTo>
                  <a:pt x="249045" y="149617"/>
                  <a:pt x="255080" y="148347"/>
                  <a:pt x="262386" y="148347"/>
                </a:cubicBezTo>
                <a:cubicBezTo>
                  <a:pt x="269692" y="148347"/>
                  <a:pt x="275410" y="149935"/>
                  <a:pt x="279222" y="152794"/>
                </a:cubicBezTo>
                <a:cubicBezTo>
                  <a:pt x="283034" y="155970"/>
                  <a:pt x="286211" y="159782"/>
                  <a:pt x="288116" y="164547"/>
                </a:cubicBezTo>
                <a:cubicBezTo>
                  <a:pt x="290022" y="169312"/>
                  <a:pt x="291293" y="174712"/>
                  <a:pt x="291611" y="180430"/>
                </a:cubicBezTo>
                <a:cubicBezTo>
                  <a:pt x="291928" y="186148"/>
                  <a:pt x="292246" y="191548"/>
                  <a:pt x="292246" y="196948"/>
                </a:cubicBezTo>
                <a:lnTo>
                  <a:pt x="292246" y="287481"/>
                </a:lnTo>
                <a:lnTo>
                  <a:pt x="349425" y="287481"/>
                </a:lnTo>
                <a:lnTo>
                  <a:pt x="349425" y="185513"/>
                </a:lnTo>
                <a:cubicBezTo>
                  <a:pt x="349425" y="173124"/>
                  <a:pt x="348472" y="161688"/>
                  <a:pt x="346883" y="150888"/>
                </a:cubicBezTo>
                <a:cubicBezTo>
                  <a:pt x="344977" y="140088"/>
                  <a:pt x="341801" y="130875"/>
                  <a:pt x="336718" y="123252"/>
                </a:cubicBezTo>
                <a:cubicBezTo>
                  <a:pt x="331636" y="115310"/>
                  <a:pt x="324965" y="109275"/>
                  <a:pt x="316070" y="104827"/>
                </a:cubicBezTo>
                <a:cubicBezTo>
                  <a:pt x="307176" y="100380"/>
                  <a:pt x="295423" y="98157"/>
                  <a:pt x="281128" y="98157"/>
                </a:cubicBezTo>
                <a:cubicBezTo>
                  <a:pt x="266833" y="98157"/>
                  <a:pt x="267786" y="99110"/>
                  <a:pt x="262068" y="100698"/>
                </a:cubicBezTo>
                <a:cubicBezTo>
                  <a:pt x="256351" y="102604"/>
                  <a:pt x="251268" y="104827"/>
                  <a:pt x="246821" y="107369"/>
                </a:cubicBezTo>
                <a:cubicBezTo>
                  <a:pt x="242374" y="110228"/>
                  <a:pt x="238879" y="113404"/>
                  <a:pt x="235703" y="116898"/>
                </a:cubicBezTo>
                <a:cubicBezTo>
                  <a:pt x="232526" y="120393"/>
                  <a:pt x="230620" y="123887"/>
                  <a:pt x="229350" y="127699"/>
                </a:cubicBezTo>
                <a:lnTo>
                  <a:pt x="228714" y="127699"/>
                </a:lnTo>
                <a:lnTo>
                  <a:pt x="228714" y="0"/>
                </a:lnTo>
                <a:lnTo>
                  <a:pt x="171536" y="0"/>
                </a:lnTo>
                <a:close/>
                <a:moveTo>
                  <a:pt x="143899" y="102604"/>
                </a:moveTo>
                <a:lnTo>
                  <a:pt x="93709" y="102604"/>
                </a:lnTo>
                <a:lnTo>
                  <a:pt x="93709" y="47966"/>
                </a:lnTo>
                <a:lnTo>
                  <a:pt x="36531" y="47966"/>
                </a:lnTo>
                <a:lnTo>
                  <a:pt x="36531" y="102604"/>
                </a:lnTo>
                <a:lnTo>
                  <a:pt x="0" y="102604"/>
                </a:lnTo>
                <a:lnTo>
                  <a:pt x="0" y="148347"/>
                </a:lnTo>
                <a:lnTo>
                  <a:pt x="36531" y="148347"/>
                </a:lnTo>
                <a:lnTo>
                  <a:pt x="36531" y="236338"/>
                </a:lnTo>
                <a:cubicBezTo>
                  <a:pt x="36531" y="246503"/>
                  <a:pt x="38119" y="255080"/>
                  <a:pt x="41613" y="262069"/>
                </a:cubicBezTo>
                <a:cubicBezTo>
                  <a:pt x="45108" y="269057"/>
                  <a:pt x="49872" y="275093"/>
                  <a:pt x="55908" y="279540"/>
                </a:cubicBezTo>
                <a:cubicBezTo>
                  <a:pt x="61943" y="283987"/>
                  <a:pt x="69250" y="287164"/>
                  <a:pt x="77191" y="289387"/>
                </a:cubicBezTo>
                <a:cubicBezTo>
                  <a:pt x="85450" y="291293"/>
                  <a:pt x="94345" y="292564"/>
                  <a:pt x="103874" y="292564"/>
                </a:cubicBezTo>
                <a:cubicBezTo>
                  <a:pt x="113404" y="292564"/>
                  <a:pt x="117216" y="292246"/>
                  <a:pt x="123887" y="291293"/>
                </a:cubicBezTo>
                <a:cubicBezTo>
                  <a:pt x="130875" y="290658"/>
                  <a:pt x="137229" y="289070"/>
                  <a:pt x="143582" y="286846"/>
                </a:cubicBezTo>
                <a:lnTo>
                  <a:pt x="143582" y="239197"/>
                </a:lnTo>
                <a:cubicBezTo>
                  <a:pt x="141041" y="241421"/>
                  <a:pt x="137229" y="243009"/>
                  <a:pt x="132464" y="243644"/>
                </a:cubicBezTo>
                <a:cubicBezTo>
                  <a:pt x="127381" y="244280"/>
                  <a:pt x="123569" y="244597"/>
                  <a:pt x="120393" y="244597"/>
                </a:cubicBezTo>
                <a:cubicBezTo>
                  <a:pt x="114357" y="244597"/>
                  <a:pt x="109592" y="243644"/>
                  <a:pt x="105780" y="242056"/>
                </a:cubicBezTo>
                <a:cubicBezTo>
                  <a:pt x="101968" y="240468"/>
                  <a:pt x="99427" y="237926"/>
                  <a:pt x="97521" y="235068"/>
                </a:cubicBezTo>
                <a:cubicBezTo>
                  <a:pt x="95615" y="231891"/>
                  <a:pt x="94662" y="228397"/>
                  <a:pt x="94027" y="224267"/>
                </a:cubicBezTo>
                <a:cubicBezTo>
                  <a:pt x="93392" y="220138"/>
                  <a:pt x="93392" y="215373"/>
                  <a:pt x="93392" y="210290"/>
                </a:cubicBezTo>
                <a:lnTo>
                  <a:pt x="93392" y="148664"/>
                </a:lnTo>
                <a:lnTo>
                  <a:pt x="143582" y="148664"/>
                </a:lnTo>
                <a:lnTo>
                  <a:pt x="143582" y="102921"/>
                </a:lnTo>
                <a:close/>
              </a:path>
            </a:pathLst>
          </a:custGeom>
          <a:solidFill>
            <a:srgbClr val="000000"/>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3A912B7-FCCA-3641-C08B-3D6808EB1324}"/>
              </a:ext>
            </a:extLst>
          </p:cNvPr>
          <p:cNvSpPr/>
          <p:nvPr/>
        </p:nvSpPr>
        <p:spPr>
          <a:xfrm>
            <a:off x="388938" y="10757901"/>
            <a:ext cx="1092745" cy="194407"/>
          </a:xfrm>
          <a:custGeom>
            <a:avLst/>
            <a:gdLst>
              <a:gd name="connsiteX0" fmla="*/ 914222 w 1092745"/>
              <a:gd name="connsiteY0" fmla="*/ 189642 h 194407"/>
              <a:gd name="connsiteX1" fmla="*/ 971400 w 1092745"/>
              <a:gd name="connsiteY1" fmla="*/ 189642 h 194407"/>
              <a:gd name="connsiteX2" fmla="*/ 971400 w 1092745"/>
              <a:gd name="connsiteY2" fmla="*/ 97521 h 194407"/>
              <a:gd name="connsiteX3" fmla="*/ 972671 w 1092745"/>
              <a:gd name="connsiteY3" fmla="*/ 80050 h 194407"/>
              <a:gd name="connsiteX4" fmla="*/ 977436 w 1092745"/>
              <a:gd name="connsiteY4" fmla="*/ 65120 h 194407"/>
              <a:gd name="connsiteX5" fmla="*/ 987919 w 1092745"/>
              <a:gd name="connsiteY5" fmla="*/ 54637 h 194407"/>
              <a:gd name="connsiteX6" fmla="*/ 1005707 w 1092745"/>
              <a:gd name="connsiteY6" fmla="*/ 50508 h 194407"/>
              <a:gd name="connsiteX7" fmla="*/ 1022543 w 1092745"/>
              <a:gd name="connsiteY7" fmla="*/ 54955 h 194407"/>
              <a:gd name="connsiteX8" fmla="*/ 1031438 w 1092745"/>
              <a:gd name="connsiteY8" fmla="*/ 66708 h 194407"/>
              <a:gd name="connsiteX9" fmla="*/ 1034932 w 1092745"/>
              <a:gd name="connsiteY9" fmla="*/ 82591 h 194407"/>
              <a:gd name="connsiteX10" fmla="*/ 1035567 w 1092745"/>
              <a:gd name="connsiteY10" fmla="*/ 99110 h 194407"/>
              <a:gd name="connsiteX11" fmla="*/ 1035567 w 1092745"/>
              <a:gd name="connsiteY11" fmla="*/ 189642 h 194407"/>
              <a:gd name="connsiteX12" fmla="*/ 1092746 w 1092745"/>
              <a:gd name="connsiteY12" fmla="*/ 189642 h 194407"/>
              <a:gd name="connsiteX13" fmla="*/ 1092746 w 1092745"/>
              <a:gd name="connsiteY13" fmla="*/ 87674 h 194407"/>
              <a:gd name="connsiteX14" fmla="*/ 1090205 w 1092745"/>
              <a:gd name="connsiteY14" fmla="*/ 53049 h 194407"/>
              <a:gd name="connsiteX15" fmla="*/ 1080040 w 1092745"/>
              <a:gd name="connsiteY15" fmla="*/ 25413 h 194407"/>
              <a:gd name="connsiteX16" fmla="*/ 1059392 w 1092745"/>
              <a:gd name="connsiteY16" fmla="*/ 6988 h 194407"/>
              <a:gd name="connsiteX17" fmla="*/ 1024449 w 1092745"/>
              <a:gd name="connsiteY17" fmla="*/ 318 h 194407"/>
              <a:gd name="connsiteX18" fmla="*/ 1005390 w 1092745"/>
              <a:gd name="connsiteY18" fmla="*/ 2859 h 194407"/>
              <a:gd name="connsiteX19" fmla="*/ 989825 w 1092745"/>
              <a:gd name="connsiteY19" fmla="*/ 9847 h 194407"/>
              <a:gd name="connsiteX20" fmla="*/ 978071 w 1092745"/>
              <a:gd name="connsiteY20" fmla="*/ 19377 h 194407"/>
              <a:gd name="connsiteX21" fmla="*/ 970447 w 1092745"/>
              <a:gd name="connsiteY21" fmla="*/ 29860 h 194407"/>
              <a:gd name="connsiteX22" fmla="*/ 969812 w 1092745"/>
              <a:gd name="connsiteY22" fmla="*/ 29860 h 194407"/>
              <a:gd name="connsiteX23" fmla="*/ 969812 w 1092745"/>
              <a:gd name="connsiteY23" fmla="*/ 4765 h 194407"/>
              <a:gd name="connsiteX24" fmla="*/ 915175 w 1092745"/>
              <a:gd name="connsiteY24" fmla="*/ 4765 h 194407"/>
              <a:gd name="connsiteX25" fmla="*/ 915175 w 1092745"/>
              <a:gd name="connsiteY25" fmla="*/ 189642 h 194407"/>
              <a:gd name="connsiteX26" fmla="*/ 754439 w 1092745"/>
              <a:gd name="connsiteY26" fmla="*/ 76238 h 194407"/>
              <a:gd name="connsiteX27" fmla="*/ 757616 w 1092745"/>
              <a:gd name="connsiteY27" fmla="*/ 63214 h 194407"/>
              <a:gd name="connsiteX28" fmla="*/ 765557 w 1092745"/>
              <a:gd name="connsiteY28" fmla="*/ 52096 h 194407"/>
              <a:gd name="connsiteX29" fmla="*/ 777946 w 1092745"/>
              <a:gd name="connsiteY29" fmla="*/ 44472 h 194407"/>
              <a:gd name="connsiteX30" fmla="*/ 794782 w 1092745"/>
              <a:gd name="connsiteY30" fmla="*/ 41296 h 194407"/>
              <a:gd name="connsiteX31" fmla="*/ 820195 w 1092745"/>
              <a:gd name="connsiteY31" fmla="*/ 51461 h 194407"/>
              <a:gd name="connsiteX32" fmla="*/ 829725 w 1092745"/>
              <a:gd name="connsiteY32" fmla="*/ 76238 h 194407"/>
              <a:gd name="connsiteX33" fmla="*/ 754439 w 1092745"/>
              <a:gd name="connsiteY33" fmla="*/ 76238 h 194407"/>
              <a:gd name="connsiteX34" fmla="*/ 837984 w 1092745"/>
              <a:gd name="connsiteY34" fmla="*/ 128334 h 194407"/>
              <a:gd name="connsiteX35" fmla="*/ 821148 w 1092745"/>
              <a:gd name="connsiteY35" fmla="*/ 144535 h 194407"/>
              <a:gd name="connsiteX36" fmla="*/ 797323 w 1092745"/>
              <a:gd name="connsiteY36" fmla="*/ 150888 h 194407"/>
              <a:gd name="connsiteX37" fmla="*/ 769052 w 1092745"/>
              <a:gd name="connsiteY37" fmla="*/ 141041 h 194407"/>
              <a:gd name="connsiteX38" fmla="*/ 754122 w 1092745"/>
              <a:gd name="connsiteY38" fmla="*/ 114993 h 194407"/>
              <a:gd name="connsiteX39" fmla="*/ 886585 w 1092745"/>
              <a:gd name="connsiteY39" fmla="*/ 114993 h 194407"/>
              <a:gd name="connsiteX40" fmla="*/ 886585 w 1092745"/>
              <a:gd name="connsiteY40" fmla="*/ 97204 h 194407"/>
              <a:gd name="connsiteX41" fmla="*/ 880550 w 1092745"/>
              <a:gd name="connsiteY41" fmla="*/ 57179 h 194407"/>
              <a:gd name="connsiteX42" fmla="*/ 863079 w 1092745"/>
              <a:gd name="connsiteY42" fmla="*/ 26683 h 194407"/>
              <a:gd name="connsiteX43" fmla="*/ 835760 w 1092745"/>
              <a:gd name="connsiteY43" fmla="*/ 6988 h 194407"/>
              <a:gd name="connsiteX44" fmla="*/ 799865 w 1092745"/>
              <a:gd name="connsiteY44" fmla="*/ 0 h 194407"/>
              <a:gd name="connsiteX45" fmla="*/ 759840 w 1092745"/>
              <a:gd name="connsiteY45" fmla="*/ 6988 h 194407"/>
              <a:gd name="connsiteX46" fmla="*/ 727121 w 1092745"/>
              <a:gd name="connsiteY46" fmla="*/ 26683 h 194407"/>
              <a:gd name="connsiteX47" fmla="*/ 705202 w 1092745"/>
              <a:gd name="connsiteY47" fmla="*/ 57179 h 194407"/>
              <a:gd name="connsiteX48" fmla="*/ 697261 w 1092745"/>
              <a:gd name="connsiteY48" fmla="*/ 97204 h 194407"/>
              <a:gd name="connsiteX49" fmla="*/ 705202 w 1092745"/>
              <a:gd name="connsiteY49" fmla="*/ 137229 h 194407"/>
              <a:gd name="connsiteX50" fmla="*/ 727121 w 1092745"/>
              <a:gd name="connsiteY50" fmla="*/ 167724 h 194407"/>
              <a:gd name="connsiteX51" fmla="*/ 759840 w 1092745"/>
              <a:gd name="connsiteY51" fmla="*/ 187419 h 194407"/>
              <a:gd name="connsiteX52" fmla="*/ 799865 w 1092745"/>
              <a:gd name="connsiteY52" fmla="*/ 194407 h 194407"/>
              <a:gd name="connsiteX53" fmla="*/ 843066 w 1092745"/>
              <a:gd name="connsiteY53" fmla="*/ 184877 h 194407"/>
              <a:gd name="connsiteX54" fmla="*/ 877691 w 1092745"/>
              <a:gd name="connsiteY54" fmla="*/ 157876 h 194407"/>
              <a:gd name="connsiteX55" fmla="*/ 837666 w 1092745"/>
              <a:gd name="connsiteY55" fmla="*/ 128652 h 194407"/>
              <a:gd name="connsiteX56" fmla="*/ 380873 w 1092745"/>
              <a:gd name="connsiteY56" fmla="*/ 189642 h 194407"/>
              <a:gd name="connsiteX57" fmla="*/ 438051 w 1092745"/>
              <a:gd name="connsiteY57" fmla="*/ 189642 h 194407"/>
              <a:gd name="connsiteX58" fmla="*/ 438051 w 1092745"/>
              <a:gd name="connsiteY58" fmla="*/ 97521 h 194407"/>
              <a:gd name="connsiteX59" fmla="*/ 439322 w 1092745"/>
              <a:gd name="connsiteY59" fmla="*/ 80050 h 194407"/>
              <a:gd name="connsiteX60" fmla="*/ 444087 w 1092745"/>
              <a:gd name="connsiteY60" fmla="*/ 65120 h 194407"/>
              <a:gd name="connsiteX61" fmla="*/ 454570 w 1092745"/>
              <a:gd name="connsiteY61" fmla="*/ 54637 h 194407"/>
              <a:gd name="connsiteX62" fmla="*/ 472358 w 1092745"/>
              <a:gd name="connsiteY62" fmla="*/ 50508 h 194407"/>
              <a:gd name="connsiteX63" fmla="*/ 487288 w 1092745"/>
              <a:gd name="connsiteY63" fmla="*/ 54955 h 194407"/>
              <a:gd name="connsiteX64" fmla="*/ 494595 w 1092745"/>
              <a:gd name="connsiteY64" fmla="*/ 66073 h 194407"/>
              <a:gd name="connsiteX65" fmla="*/ 497136 w 1092745"/>
              <a:gd name="connsiteY65" fmla="*/ 79732 h 194407"/>
              <a:gd name="connsiteX66" fmla="*/ 497454 w 1092745"/>
              <a:gd name="connsiteY66" fmla="*/ 91803 h 194407"/>
              <a:gd name="connsiteX67" fmla="*/ 497454 w 1092745"/>
              <a:gd name="connsiteY67" fmla="*/ 189642 h 194407"/>
              <a:gd name="connsiteX68" fmla="*/ 554632 w 1092745"/>
              <a:gd name="connsiteY68" fmla="*/ 189642 h 194407"/>
              <a:gd name="connsiteX69" fmla="*/ 554632 w 1092745"/>
              <a:gd name="connsiteY69" fmla="*/ 91803 h 194407"/>
              <a:gd name="connsiteX70" fmla="*/ 556220 w 1092745"/>
              <a:gd name="connsiteY70" fmla="*/ 75920 h 194407"/>
              <a:gd name="connsiteX71" fmla="*/ 561938 w 1092745"/>
              <a:gd name="connsiteY71" fmla="*/ 62579 h 194407"/>
              <a:gd name="connsiteX72" fmla="*/ 572739 w 1092745"/>
              <a:gd name="connsiteY72" fmla="*/ 53684 h 194407"/>
              <a:gd name="connsiteX73" fmla="*/ 589257 w 1092745"/>
              <a:gd name="connsiteY73" fmla="*/ 50508 h 194407"/>
              <a:gd name="connsiteX74" fmla="*/ 608952 w 1092745"/>
              <a:gd name="connsiteY74" fmla="*/ 59720 h 194407"/>
              <a:gd name="connsiteX75" fmla="*/ 614352 w 1092745"/>
              <a:gd name="connsiteY75" fmla="*/ 81956 h 194407"/>
              <a:gd name="connsiteX76" fmla="*/ 614352 w 1092745"/>
              <a:gd name="connsiteY76" fmla="*/ 189642 h 194407"/>
              <a:gd name="connsiteX77" fmla="*/ 671531 w 1092745"/>
              <a:gd name="connsiteY77" fmla="*/ 189642 h 194407"/>
              <a:gd name="connsiteX78" fmla="*/ 671531 w 1092745"/>
              <a:gd name="connsiteY78" fmla="*/ 80368 h 194407"/>
              <a:gd name="connsiteX79" fmla="*/ 668354 w 1092745"/>
              <a:gd name="connsiteY79" fmla="*/ 48919 h 194407"/>
              <a:gd name="connsiteX80" fmla="*/ 657554 w 1092745"/>
              <a:gd name="connsiteY80" fmla="*/ 23507 h 194407"/>
              <a:gd name="connsiteX81" fmla="*/ 637541 w 1092745"/>
              <a:gd name="connsiteY81" fmla="*/ 6353 h 194407"/>
              <a:gd name="connsiteX82" fmla="*/ 606093 w 1092745"/>
              <a:gd name="connsiteY82" fmla="*/ 0 h 194407"/>
              <a:gd name="connsiteX83" fmla="*/ 571468 w 1092745"/>
              <a:gd name="connsiteY83" fmla="*/ 7624 h 194407"/>
              <a:gd name="connsiteX84" fmla="*/ 547644 w 1092745"/>
              <a:gd name="connsiteY84" fmla="*/ 33037 h 194407"/>
              <a:gd name="connsiteX85" fmla="*/ 525090 w 1092745"/>
              <a:gd name="connsiteY85" fmla="*/ 7941 h 194407"/>
              <a:gd name="connsiteX86" fmla="*/ 490783 w 1092745"/>
              <a:gd name="connsiteY86" fmla="*/ 0 h 194407"/>
              <a:gd name="connsiteX87" fmla="*/ 471723 w 1092745"/>
              <a:gd name="connsiteY87" fmla="*/ 2541 h 194407"/>
              <a:gd name="connsiteX88" fmla="*/ 456158 w 1092745"/>
              <a:gd name="connsiteY88" fmla="*/ 9530 h 194407"/>
              <a:gd name="connsiteX89" fmla="*/ 444405 w 1092745"/>
              <a:gd name="connsiteY89" fmla="*/ 19060 h 194407"/>
              <a:gd name="connsiteX90" fmla="*/ 436781 w 1092745"/>
              <a:gd name="connsiteY90" fmla="*/ 29542 h 194407"/>
              <a:gd name="connsiteX91" fmla="*/ 436145 w 1092745"/>
              <a:gd name="connsiteY91" fmla="*/ 29542 h 194407"/>
              <a:gd name="connsiteX92" fmla="*/ 436145 w 1092745"/>
              <a:gd name="connsiteY92" fmla="*/ 4447 h 194407"/>
              <a:gd name="connsiteX93" fmla="*/ 381508 w 1092745"/>
              <a:gd name="connsiteY93" fmla="*/ 4447 h 194407"/>
              <a:gd name="connsiteX94" fmla="*/ 381508 w 1092745"/>
              <a:gd name="connsiteY94" fmla="*/ 189325 h 194407"/>
              <a:gd name="connsiteX95" fmla="*/ 296693 w 1092745"/>
              <a:gd name="connsiteY95" fmla="*/ 108639 h 194407"/>
              <a:gd name="connsiteX96" fmla="*/ 296693 w 1092745"/>
              <a:gd name="connsiteY96" fmla="*/ 120710 h 194407"/>
              <a:gd name="connsiteX97" fmla="*/ 293199 w 1092745"/>
              <a:gd name="connsiteY97" fmla="*/ 135958 h 194407"/>
              <a:gd name="connsiteX98" fmla="*/ 283352 w 1092745"/>
              <a:gd name="connsiteY98" fmla="*/ 146441 h 194407"/>
              <a:gd name="connsiteX99" fmla="*/ 269375 w 1092745"/>
              <a:gd name="connsiteY99" fmla="*/ 152794 h 194407"/>
              <a:gd name="connsiteX100" fmla="*/ 253174 w 1092745"/>
              <a:gd name="connsiteY100" fmla="*/ 155018 h 194407"/>
              <a:gd name="connsiteX101" fmla="*/ 235067 w 1092745"/>
              <a:gd name="connsiteY101" fmla="*/ 149935 h 194407"/>
              <a:gd name="connsiteX102" fmla="*/ 226173 w 1092745"/>
              <a:gd name="connsiteY102" fmla="*/ 134687 h 194407"/>
              <a:gd name="connsiteX103" fmla="*/ 232526 w 1092745"/>
              <a:gd name="connsiteY103" fmla="*/ 119757 h 194407"/>
              <a:gd name="connsiteX104" fmla="*/ 247774 w 1092745"/>
              <a:gd name="connsiteY104" fmla="*/ 111816 h 194407"/>
              <a:gd name="connsiteX105" fmla="*/ 266516 w 1092745"/>
              <a:gd name="connsiteY105" fmla="*/ 108639 h 194407"/>
              <a:gd name="connsiteX106" fmla="*/ 282716 w 1092745"/>
              <a:gd name="connsiteY106" fmla="*/ 108004 h 194407"/>
              <a:gd name="connsiteX107" fmla="*/ 296693 w 1092745"/>
              <a:gd name="connsiteY107" fmla="*/ 108004 h 194407"/>
              <a:gd name="connsiteX108" fmla="*/ 296693 w 1092745"/>
              <a:gd name="connsiteY108" fmla="*/ 189642 h 194407"/>
              <a:gd name="connsiteX109" fmla="*/ 349107 w 1092745"/>
              <a:gd name="connsiteY109" fmla="*/ 189642 h 194407"/>
              <a:gd name="connsiteX110" fmla="*/ 349107 w 1092745"/>
              <a:gd name="connsiteY110" fmla="*/ 95615 h 194407"/>
              <a:gd name="connsiteX111" fmla="*/ 345295 w 1092745"/>
              <a:gd name="connsiteY111" fmla="*/ 54637 h 194407"/>
              <a:gd name="connsiteX112" fmla="*/ 331636 w 1092745"/>
              <a:gd name="connsiteY112" fmla="*/ 24777 h 194407"/>
              <a:gd name="connsiteX113" fmla="*/ 305905 w 1092745"/>
              <a:gd name="connsiteY113" fmla="*/ 6353 h 194407"/>
              <a:gd name="connsiteX114" fmla="*/ 264610 w 1092745"/>
              <a:gd name="connsiteY114" fmla="*/ 0 h 194407"/>
              <a:gd name="connsiteX115" fmla="*/ 220455 w 1092745"/>
              <a:gd name="connsiteY115" fmla="*/ 7306 h 194407"/>
              <a:gd name="connsiteX116" fmla="*/ 183289 w 1092745"/>
              <a:gd name="connsiteY116" fmla="*/ 29542 h 194407"/>
              <a:gd name="connsiteX117" fmla="*/ 213784 w 1092745"/>
              <a:gd name="connsiteY117" fmla="*/ 60673 h 194407"/>
              <a:gd name="connsiteX118" fmla="*/ 234432 w 1092745"/>
              <a:gd name="connsiteY118" fmla="*/ 44472 h 194407"/>
              <a:gd name="connsiteX119" fmla="*/ 260162 w 1092745"/>
              <a:gd name="connsiteY119" fmla="*/ 38437 h 194407"/>
              <a:gd name="connsiteX120" fmla="*/ 285893 w 1092745"/>
              <a:gd name="connsiteY120" fmla="*/ 47331 h 194407"/>
              <a:gd name="connsiteX121" fmla="*/ 296693 w 1092745"/>
              <a:gd name="connsiteY121" fmla="*/ 71473 h 194407"/>
              <a:gd name="connsiteX122" fmla="*/ 270963 w 1092745"/>
              <a:gd name="connsiteY122" fmla="*/ 71791 h 194407"/>
              <a:gd name="connsiteX123" fmla="*/ 243327 w 1092745"/>
              <a:gd name="connsiteY123" fmla="*/ 74015 h 194407"/>
              <a:gd name="connsiteX124" fmla="*/ 216643 w 1092745"/>
              <a:gd name="connsiteY124" fmla="*/ 80050 h 194407"/>
              <a:gd name="connsiteX125" fmla="*/ 193772 w 1092745"/>
              <a:gd name="connsiteY125" fmla="*/ 91168 h 194407"/>
              <a:gd name="connsiteX126" fmla="*/ 177889 w 1092745"/>
              <a:gd name="connsiteY126" fmla="*/ 109275 h 194407"/>
              <a:gd name="connsiteX127" fmla="*/ 171853 w 1092745"/>
              <a:gd name="connsiteY127" fmla="*/ 136276 h 194407"/>
              <a:gd name="connsiteX128" fmla="*/ 177254 w 1092745"/>
              <a:gd name="connsiteY128" fmla="*/ 161053 h 194407"/>
              <a:gd name="connsiteX129" fmla="*/ 191866 w 1092745"/>
              <a:gd name="connsiteY129" fmla="*/ 178842 h 194407"/>
              <a:gd name="connsiteX130" fmla="*/ 212831 w 1092745"/>
              <a:gd name="connsiteY130" fmla="*/ 189642 h 194407"/>
              <a:gd name="connsiteX131" fmla="*/ 237609 w 1092745"/>
              <a:gd name="connsiteY131" fmla="*/ 193137 h 194407"/>
              <a:gd name="connsiteX132" fmla="*/ 270963 w 1092745"/>
              <a:gd name="connsiteY132" fmla="*/ 186783 h 194407"/>
              <a:gd name="connsiteX133" fmla="*/ 296376 w 1092745"/>
              <a:gd name="connsiteY133" fmla="*/ 165500 h 194407"/>
              <a:gd name="connsiteX134" fmla="*/ 297011 w 1092745"/>
              <a:gd name="connsiteY134" fmla="*/ 165500 h 194407"/>
              <a:gd name="connsiteX135" fmla="*/ 297011 w 1092745"/>
              <a:gd name="connsiteY135" fmla="*/ 188689 h 194407"/>
              <a:gd name="connsiteX136" fmla="*/ 150570 w 1092745"/>
              <a:gd name="connsiteY136" fmla="*/ 24777 h 194407"/>
              <a:gd name="connsiteX137" fmla="*/ 119122 w 1092745"/>
              <a:gd name="connsiteY137" fmla="*/ 5718 h 194407"/>
              <a:gd name="connsiteX138" fmla="*/ 82274 w 1092745"/>
              <a:gd name="connsiteY138" fmla="*/ 318 h 194407"/>
              <a:gd name="connsiteX139" fmla="*/ 53684 w 1092745"/>
              <a:gd name="connsiteY139" fmla="*/ 3812 h 194407"/>
              <a:gd name="connsiteX140" fmla="*/ 28907 w 1092745"/>
              <a:gd name="connsiteY140" fmla="*/ 14930 h 194407"/>
              <a:gd name="connsiteX141" fmla="*/ 11436 w 1092745"/>
              <a:gd name="connsiteY141" fmla="*/ 34307 h 194407"/>
              <a:gd name="connsiteX142" fmla="*/ 4765 w 1092745"/>
              <a:gd name="connsiteY142" fmla="*/ 62579 h 194407"/>
              <a:gd name="connsiteX143" fmla="*/ 11753 w 1092745"/>
              <a:gd name="connsiteY143" fmla="*/ 90533 h 194407"/>
              <a:gd name="connsiteX144" fmla="*/ 29542 w 1092745"/>
              <a:gd name="connsiteY144" fmla="*/ 106733 h 194407"/>
              <a:gd name="connsiteX145" fmla="*/ 52731 w 1092745"/>
              <a:gd name="connsiteY145" fmla="*/ 115310 h 194407"/>
              <a:gd name="connsiteX146" fmla="*/ 75920 w 1092745"/>
              <a:gd name="connsiteY146" fmla="*/ 120710 h 194407"/>
              <a:gd name="connsiteX147" fmla="*/ 93709 w 1092745"/>
              <a:gd name="connsiteY147" fmla="*/ 126746 h 194407"/>
              <a:gd name="connsiteX148" fmla="*/ 100698 w 1092745"/>
              <a:gd name="connsiteY148" fmla="*/ 137546 h 194407"/>
              <a:gd name="connsiteX149" fmla="*/ 92756 w 1092745"/>
              <a:gd name="connsiteY149" fmla="*/ 148029 h 194407"/>
              <a:gd name="connsiteX150" fmla="*/ 74967 w 1092745"/>
              <a:gd name="connsiteY150" fmla="*/ 150888 h 194407"/>
              <a:gd name="connsiteX151" fmla="*/ 52414 w 1092745"/>
              <a:gd name="connsiteY151" fmla="*/ 145805 h 194407"/>
              <a:gd name="connsiteX152" fmla="*/ 34625 w 1092745"/>
              <a:gd name="connsiteY152" fmla="*/ 130875 h 194407"/>
              <a:gd name="connsiteX153" fmla="*/ 0 w 1092745"/>
              <a:gd name="connsiteY153" fmla="*/ 168995 h 194407"/>
              <a:gd name="connsiteX154" fmla="*/ 33354 w 1092745"/>
              <a:gd name="connsiteY154" fmla="*/ 188689 h 194407"/>
              <a:gd name="connsiteX155" fmla="*/ 72426 w 1092745"/>
              <a:gd name="connsiteY155" fmla="*/ 194090 h 194407"/>
              <a:gd name="connsiteX156" fmla="*/ 102604 w 1092745"/>
              <a:gd name="connsiteY156" fmla="*/ 191231 h 194407"/>
              <a:gd name="connsiteX157" fmla="*/ 129922 w 1092745"/>
              <a:gd name="connsiteY157" fmla="*/ 181383 h 194407"/>
              <a:gd name="connsiteX158" fmla="*/ 149935 w 1092745"/>
              <a:gd name="connsiteY158" fmla="*/ 162641 h 194407"/>
              <a:gd name="connsiteX159" fmla="*/ 157876 w 1092745"/>
              <a:gd name="connsiteY159" fmla="*/ 133099 h 194407"/>
              <a:gd name="connsiteX160" fmla="*/ 150888 w 1092745"/>
              <a:gd name="connsiteY160" fmla="*/ 105145 h 194407"/>
              <a:gd name="connsiteX161" fmla="*/ 133099 w 1092745"/>
              <a:gd name="connsiteY161" fmla="*/ 88627 h 194407"/>
              <a:gd name="connsiteX162" fmla="*/ 109910 w 1092745"/>
              <a:gd name="connsiteY162" fmla="*/ 79732 h 194407"/>
              <a:gd name="connsiteX163" fmla="*/ 86721 w 1092745"/>
              <a:gd name="connsiteY163" fmla="*/ 74332 h 194407"/>
              <a:gd name="connsiteX164" fmla="*/ 68932 w 1092745"/>
              <a:gd name="connsiteY164" fmla="*/ 68614 h 194407"/>
              <a:gd name="connsiteX165" fmla="*/ 61943 w 1092745"/>
              <a:gd name="connsiteY165" fmla="*/ 58449 h 194407"/>
              <a:gd name="connsiteX166" fmla="*/ 68932 w 1092745"/>
              <a:gd name="connsiteY166" fmla="*/ 46696 h 194407"/>
              <a:gd name="connsiteX167" fmla="*/ 82909 w 1092745"/>
              <a:gd name="connsiteY167" fmla="*/ 43202 h 194407"/>
              <a:gd name="connsiteX168" fmla="*/ 115945 w 1092745"/>
              <a:gd name="connsiteY168" fmla="*/ 58767 h 194407"/>
              <a:gd name="connsiteX169" fmla="*/ 150888 w 1092745"/>
              <a:gd name="connsiteY169" fmla="*/ 24142 h 1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92745" h="194407">
                <a:moveTo>
                  <a:pt x="914222" y="189642"/>
                </a:moveTo>
                <a:lnTo>
                  <a:pt x="971400" y="189642"/>
                </a:lnTo>
                <a:lnTo>
                  <a:pt x="971400" y="97521"/>
                </a:lnTo>
                <a:cubicBezTo>
                  <a:pt x="971400" y="91486"/>
                  <a:pt x="971718" y="85768"/>
                  <a:pt x="972671" y="80050"/>
                </a:cubicBezTo>
                <a:cubicBezTo>
                  <a:pt x="973306" y="74332"/>
                  <a:pt x="974895" y="69567"/>
                  <a:pt x="977436" y="65120"/>
                </a:cubicBezTo>
                <a:cubicBezTo>
                  <a:pt x="979977" y="60673"/>
                  <a:pt x="983471" y="57179"/>
                  <a:pt x="987919" y="54637"/>
                </a:cubicBezTo>
                <a:cubicBezTo>
                  <a:pt x="992366" y="52096"/>
                  <a:pt x="998401" y="50508"/>
                  <a:pt x="1005707" y="50508"/>
                </a:cubicBezTo>
                <a:cubicBezTo>
                  <a:pt x="1013014" y="50508"/>
                  <a:pt x="1018732" y="52096"/>
                  <a:pt x="1022543" y="54955"/>
                </a:cubicBezTo>
                <a:cubicBezTo>
                  <a:pt x="1026355" y="58132"/>
                  <a:pt x="1029214" y="61943"/>
                  <a:pt x="1031438" y="66708"/>
                </a:cubicBezTo>
                <a:cubicBezTo>
                  <a:pt x="1033344" y="71473"/>
                  <a:pt x="1034614" y="76873"/>
                  <a:pt x="1034932" y="82591"/>
                </a:cubicBezTo>
                <a:cubicBezTo>
                  <a:pt x="1035250" y="88309"/>
                  <a:pt x="1035567" y="93709"/>
                  <a:pt x="1035567" y="99110"/>
                </a:cubicBezTo>
                <a:lnTo>
                  <a:pt x="1035567" y="189642"/>
                </a:lnTo>
                <a:lnTo>
                  <a:pt x="1092746" y="189642"/>
                </a:lnTo>
                <a:lnTo>
                  <a:pt x="1092746" y="87674"/>
                </a:lnTo>
                <a:cubicBezTo>
                  <a:pt x="1092746" y="75285"/>
                  <a:pt x="1091793" y="63849"/>
                  <a:pt x="1090205" y="53049"/>
                </a:cubicBezTo>
                <a:cubicBezTo>
                  <a:pt x="1088299" y="42249"/>
                  <a:pt x="1085122" y="33037"/>
                  <a:pt x="1080040" y="25413"/>
                </a:cubicBezTo>
                <a:cubicBezTo>
                  <a:pt x="1074957" y="17471"/>
                  <a:pt x="1068286" y="11436"/>
                  <a:pt x="1059392" y="6988"/>
                </a:cubicBezTo>
                <a:cubicBezTo>
                  <a:pt x="1050497" y="2541"/>
                  <a:pt x="1038744" y="318"/>
                  <a:pt x="1024449" y="318"/>
                </a:cubicBezTo>
                <a:cubicBezTo>
                  <a:pt x="1010155" y="318"/>
                  <a:pt x="1011108" y="1271"/>
                  <a:pt x="1005390" y="2859"/>
                </a:cubicBezTo>
                <a:cubicBezTo>
                  <a:pt x="999672" y="4765"/>
                  <a:pt x="994272" y="6988"/>
                  <a:pt x="989825" y="9847"/>
                </a:cubicBezTo>
                <a:cubicBezTo>
                  <a:pt x="985377" y="12706"/>
                  <a:pt x="981248" y="15883"/>
                  <a:pt x="978071" y="19377"/>
                </a:cubicBezTo>
                <a:cubicBezTo>
                  <a:pt x="974895" y="22871"/>
                  <a:pt x="972353" y="26366"/>
                  <a:pt x="970447" y="29860"/>
                </a:cubicBezTo>
                <a:lnTo>
                  <a:pt x="969812" y="29860"/>
                </a:lnTo>
                <a:lnTo>
                  <a:pt x="969812" y="4765"/>
                </a:lnTo>
                <a:lnTo>
                  <a:pt x="915175" y="4765"/>
                </a:lnTo>
                <a:lnTo>
                  <a:pt x="915175" y="189642"/>
                </a:lnTo>
                <a:close/>
                <a:moveTo>
                  <a:pt x="754439" y="76238"/>
                </a:moveTo>
                <a:cubicBezTo>
                  <a:pt x="754439" y="71791"/>
                  <a:pt x="755710" y="67344"/>
                  <a:pt x="757616" y="63214"/>
                </a:cubicBezTo>
                <a:cubicBezTo>
                  <a:pt x="759522" y="59085"/>
                  <a:pt x="762063" y="55273"/>
                  <a:pt x="765557" y="52096"/>
                </a:cubicBezTo>
                <a:cubicBezTo>
                  <a:pt x="769052" y="48919"/>
                  <a:pt x="773181" y="46378"/>
                  <a:pt x="777946" y="44472"/>
                </a:cubicBezTo>
                <a:cubicBezTo>
                  <a:pt x="782711" y="42566"/>
                  <a:pt x="788429" y="41296"/>
                  <a:pt x="794782" y="41296"/>
                </a:cubicBezTo>
                <a:cubicBezTo>
                  <a:pt x="805265" y="41296"/>
                  <a:pt x="813524" y="44790"/>
                  <a:pt x="820195" y="51461"/>
                </a:cubicBezTo>
                <a:cubicBezTo>
                  <a:pt x="826866" y="58449"/>
                  <a:pt x="830042" y="66708"/>
                  <a:pt x="829725" y="76238"/>
                </a:cubicBezTo>
                <a:lnTo>
                  <a:pt x="754439" y="76238"/>
                </a:lnTo>
                <a:close/>
                <a:moveTo>
                  <a:pt x="837984" y="128334"/>
                </a:moveTo>
                <a:cubicBezTo>
                  <a:pt x="833219" y="135005"/>
                  <a:pt x="827501" y="140405"/>
                  <a:pt x="821148" y="144535"/>
                </a:cubicBezTo>
                <a:cubicBezTo>
                  <a:pt x="814795" y="148664"/>
                  <a:pt x="806853" y="150888"/>
                  <a:pt x="797323" y="150888"/>
                </a:cubicBezTo>
                <a:cubicBezTo>
                  <a:pt x="787794" y="150888"/>
                  <a:pt x="776676" y="147711"/>
                  <a:pt x="769052" y="141041"/>
                </a:cubicBezTo>
                <a:cubicBezTo>
                  <a:pt x="761428" y="134687"/>
                  <a:pt x="756345" y="125793"/>
                  <a:pt x="754122" y="114993"/>
                </a:cubicBezTo>
                <a:lnTo>
                  <a:pt x="886585" y="114993"/>
                </a:lnTo>
                <a:lnTo>
                  <a:pt x="886585" y="97204"/>
                </a:lnTo>
                <a:cubicBezTo>
                  <a:pt x="886585" y="82591"/>
                  <a:pt x="884680" y="69250"/>
                  <a:pt x="880550" y="57179"/>
                </a:cubicBezTo>
                <a:cubicBezTo>
                  <a:pt x="876420" y="45108"/>
                  <a:pt x="870703" y="34942"/>
                  <a:pt x="863079" y="26683"/>
                </a:cubicBezTo>
                <a:cubicBezTo>
                  <a:pt x="855773" y="18107"/>
                  <a:pt x="846560" y="11753"/>
                  <a:pt x="835760" y="6988"/>
                </a:cubicBezTo>
                <a:cubicBezTo>
                  <a:pt x="824960" y="2541"/>
                  <a:pt x="812889" y="0"/>
                  <a:pt x="799865" y="0"/>
                </a:cubicBezTo>
                <a:cubicBezTo>
                  <a:pt x="786841" y="0"/>
                  <a:pt x="772228" y="2224"/>
                  <a:pt x="759840" y="6988"/>
                </a:cubicBezTo>
                <a:cubicBezTo>
                  <a:pt x="747133" y="11436"/>
                  <a:pt x="736333" y="18107"/>
                  <a:pt x="727121" y="26683"/>
                </a:cubicBezTo>
                <a:cubicBezTo>
                  <a:pt x="717909" y="35260"/>
                  <a:pt x="710603" y="45425"/>
                  <a:pt x="705202" y="57179"/>
                </a:cubicBezTo>
                <a:cubicBezTo>
                  <a:pt x="699802" y="68932"/>
                  <a:pt x="697261" y="82274"/>
                  <a:pt x="697261" y="97204"/>
                </a:cubicBezTo>
                <a:cubicBezTo>
                  <a:pt x="697261" y="112134"/>
                  <a:pt x="699802" y="125158"/>
                  <a:pt x="705202" y="137229"/>
                </a:cubicBezTo>
                <a:cubicBezTo>
                  <a:pt x="710603" y="149300"/>
                  <a:pt x="717909" y="159465"/>
                  <a:pt x="727121" y="167724"/>
                </a:cubicBezTo>
                <a:cubicBezTo>
                  <a:pt x="736333" y="176301"/>
                  <a:pt x="747133" y="182654"/>
                  <a:pt x="759840" y="187419"/>
                </a:cubicBezTo>
                <a:cubicBezTo>
                  <a:pt x="772546" y="191866"/>
                  <a:pt x="785888" y="194407"/>
                  <a:pt x="799865" y="194407"/>
                </a:cubicBezTo>
                <a:cubicBezTo>
                  <a:pt x="813842" y="194407"/>
                  <a:pt x="829407" y="191231"/>
                  <a:pt x="843066" y="184877"/>
                </a:cubicBezTo>
                <a:cubicBezTo>
                  <a:pt x="857043" y="178524"/>
                  <a:pt x="868479" y="169630"/>
                  <a:pt x="877691" y="157876"/>
                </a:cubicBezTo>
                <a:lnTo>
                  <a:pt x="837666" y="128652"/>
                </a:lnTo>
                <a:close/>
                <a:moveTo>
                  <a:pt x="380873" y="189642"/>
                </a:moveTo>
                <a:lnTo>
                  <a:pt x="438051" y="189642"/>
                </a:lnTo>
                <a:lnTo>
                  <a:pt x="438051" y="97521"/>
                </a:lnTo>
                <a:cubicBezTo>
                  <a:pt x="438051" y="91486"/>
                  <a:pt x="438369" y="85768"/>
                  <a:pt x="439322" y="80050"/>
                </a:cubicBezTo>
                <a:cubicBezTo>
                  <a:pt x="439957" y="74332"/>
                  <a:pt x="441546" y="69567"/>
                  <a:pt x="444087" y="65120"/>
                </a:cubicBezTo>
                <a:cubicBezTo>
                  <a:pt x="446628" y="60673"/>
                  <a:pt x="450122" y="57179"/>
                  <a:pt x="454570" y="54637"/>
                </a:cubicBezTo>
                <a:cubicBezTo>
                  <a:pt x="459017" y="52096"/>
                  <a:pt x="465052" y="50508"/>
                  <a:pt x="472358" y="50508"/>
                </a:cubicBezTo>
                <a:cubicBezTo>
                  <a:pt x="479665" y="50508"/>
                  <a:pt x="483794" y="52096"/>
                  <a:pt x="487288" y="54955"/>
                </a:cubicBezTo>
                <a:cubicBezTo>
                  <a:pt x="490783" y="58132"/>
                  <a:pt x="493324" y="61626"/>
                  <a:pt x="494595" y="66073"/>
                </a:cubicBezTo>
                <a:cubicBezTo>
                  <a:pt x="496183" y="70520"/>
                  <a:pt x="497136" y="74967"/>
                  <a:pt x="497136" y="79732"/>
                </a:cubicBezTo>
                <a:cubicBezTo>
                  <a:pt x="497136" y="84497"/>
                  <a:pt x="497454" y="88627"/>
                  <a:pt x="497454" y="91803"/>
                </a:cubicBezTo>
                <a:lnTo>
                  <a:pt x="497454" y="189642"/>
                </a:lnTo>
                <a:lnTo>
                  <a:pt x="554632" y="189642"/>
                </a:lnTo>
                <a:lnTo>
                  <a:pt x="554632" y="91803"/>
                </a:lnTo>
                <a:cubicBezTo>
                  <a:pt x="554632" y="86086"/>
                  <a:pt x="555267" y="81003"/>
                  <a:pt x="556220" y="75920"/>
                </a:cubicBezTo>
                <a:cubicBezTo>
                  <a:pt x="557491" y="70838"/>
                  <a:pt x="559397" y="66391"/>
                  <a:pt x="561938" y="62579"/>
                </a:cubicBezTo>
                <a:cubicBezTo>
                  <a:pt x="564480" y="58767"/>
                  <a:pt x="568291" y="55908"/>
                  <a:pt x="572739" y="53684"/>
                </a:cubicBezTo>
                <a:cubicBezTo>
                  <a:pt x="577186" y="51461"/>
                  <a:pt x="582586" y="50508"/>
                  <a:pt x="589257" y="50508"/>
                </a:cubicBezTo>
                <a:cubicBezTo>
                  <a:pt x="598787" y="50508"/>
                  <a:pt x="605140" y="53684"/>
                  <a:pt x="608952" y="59720"/>
                </a:cubicBezTo>
                <a:cubicBezTo>
                  <a:pt x="612764" y="66073"/>
                  <a:pt x="614352" y="73379"/>
                  <a:pt x="614352" y="81956"/>
                </a:cubicBezTo>
                <a:lnTo>
                  <a:pt x="614352" y="189642"/>
                </a:lnTo>
                <a:lnTo>
                  <a:pt x="671531" y="189642"/>
                </a:lnTo>
                <a:lnTo>
                  <a:pt x="671531" y="80368"/>
                </a:lnTo>
                <a:cubicBezTo>
                  <a:pt x="671531" y="69250"/>
                  <a:pt x="670578" y="58767"/>
                  <a:pt x="668354" y="48919"/>
                </a:cubicBezTo>
                <a:cubicBezTo>
                  <a:pt x="666130" y="39072"/>
                  <a:pt x="662636" y="30813"/>
                  <a:pt x="657554" y="23507"/>
                </a:cubicBezTo>
                <a:cubicBezTo>
                  <a:pt x="652471" y="16201"/>
                  <a:pt x="645800" y="10483"/>
                  <a:pt x="637541" y="6353"/>
                </a:cubicBezTo>
                <a:cubicBezTo>
                  <a:pt x="628964" y="2224"/>
                  <a:pt x="618482" y="0"/>
                  <a:pt x="606093" y="0"/>
                </a:cubicBezTo>
                <a:cubicBezTo>
                  <a:pt x="593704" y="0"/>
                  <a:pt x="580998" y="2541"/>
                  <a:pt x="571468" y="7624"/>
                </a:cubicBezTo>
                <a:cubicBezTo>
                  <a:pt x="561938" y="12706"/>
                  <a:pt x="553997" y="21283"/>
                  <a:pt x="547644" y="33037"/>
                </a:cubicBezTo>
                <a:cubicBezTo>
                  <a:pt x="542561" y="21601"/>
                  <a:pt x="534937" y="13342"/>
                  <a:pt x="525090" y="7941"/>
                </a:cubicBezTo>
                <a:cubicBezTo>
                  <a:pt x="514925" y="2541"/>
                  <a:pt x="503489" y="0"/>
                  <a:pt x="490783" y="0"/>
                </a:cubicBezTo>
                <a:cubicBezTo>
                  <a:pt x="478076" y="0"/>
                  <a:pt x="477441" y="953"/>
                  <a:pt x="471723" y="2541"/>
                </a:cubicBezTo>
                <a:cubicBezTo>
                  <a:pt x="466005" y="4447"/>
                  <a:pt x="460605" y="6671"/>
                  <a:pt x="456158" y="9530"/>
                </a:cubicBezTo>
                <a:cubicBezTo>
                  <a:pt x="451711" y="12389"/>
                  <a:pt x="447581" y="15565"/>
                  <a:pt x="444405" y="19060"/>
                </a:cubicBezTo>
                <a:cubicBezTo>
                  <a:pt x="441228" y="22554"/>
                  <a:pt x="438687" y="26048"/>
                  <a:pt x="436781" y="29542"/>
                </a:cubicBezTo>
                <a:lnTo>
                  <a:pt x="436145" y="29542"/>
                </a:lnTo>
                <a:lnTo>
                  <a:pt x="436145" y="4447"/>
                </a:lnTo>
                <a:lnTo>
                  <a:pt x="381508" y="4447"/>
                </a:lnTo>
                <a:lnTo>
                  <a:pt x="381508" y="189325"/>
                </a:lnTo>
                <a:close/>
                <a:moveTo>
                  <a:pt x="296693" y="108639"/>
                </a:moveTo>
                <a:lnTo>
                  <a:pt x="296693" y="120710"/>
                </a:lnTo>
                <a:cubicBezTo>
                  <a:pt x="296693" y="126428"/>
                  <a:pt x="295423" y="131511"/>
                  <a:pt x="293199" y="135958"/>
                </a:cubicBezTo>
                <a:cubicBezTo>
                  <a:pt x="290658" y="140405"/>
                  <a:pt x="287481" y="143899"/>
                  <a:pt x="283352" y="146441"/>
                </a:cubicBezTo>
                <a:cubicBezTo>
                  <a:pt x="279222" y="149300"/>
                  <a:pt x="274775" y="151523"/>
                  <a:pt x="269375" y="152794"/>
                </a:cubicBezTo>
                <a:cubicBezTo>
                  <a:pt x="264292" y="154382"/>
                  <a:pt x="258892" y="155018"/>
                  <a:pt x="253174" y="155018"/>
                </a:cubicBezTo>
                <a:cubicBezTo>
                  <a:pt x="247456" y="155018"/>
                  <a:pt x="240785" y="153429"/>
                  <a:pt x="235067" y="149935"/>
                </a:cubicBezTo>
                <a:cubicBezTo>
                  <a:pt x="229350" y="146758"/>
                  <a:pt x="226173" y="141676"/>
                  <a:pt x="226173" y="134687"/>
                </a:cubicBezTo>
                <a:cubicBezTo>
                  <a:pt x="226173" y="127699"/>
                  <a:pt x="228397" y="123569"/>
                  <a:pt x="232526" y="119757"/>
                </a:cubicBezTo>
                <a:cubicBezTo>
                  <a:pt x="236656" y="116263"/>
                  <a:pt x="241738" y="113404"/>
                  <a:pt x="247774" y="111816"/>
                </a:cubicBezTo>
                <a:cubicBezTo>
                  <a:pt x="253809" y="109910"/>
                  <a:pt x="259845" y="108957"/>
                  <a:pt x="266516" y="108639"/>
                </a:cubicBezTo>
                <a:cubicBezTo>
                  <a:pt x="272869" y="108322"/>
                  <a:pt x="278269" y="108004"/>
                  <a:pt x="282716" y="108004"/>
                </a:cubicBezTo>
                <a:lnTo>
                  <a:pt x="296693" y="108004"/>
                </a:lnTo>
                <a:close/>
                <a:moveTo>
                  <a:pt x="296693" y="189642"/>
                </a:moveTo>
                <a:lnTo>
                  <a:pt x="349107" y="189642"/>
                </a:lnTo>
                <a:lnTo>
                  <a:pt x="349107" y="95615"/>
                </a:lnTo>
                <a:cubicBezTo>
                  <a:pt x="349107" y="80050"/>
                  <a:pt x="347836" y="66391"/>
                  <a:pt x="345295" y="54637"/>
                </a:cubicBezTo>
                <a:cubicBezTo>
                  <a:pt x="342754" y="42884"/>
                  <a:pt x="338307" y="33037"/>
                  <a:pt x="331636" y="24777"/>
                </a:cubicBezTo>
                <a:cubicBezTo>
                  <a:pt x="325283" y="16518"/>
                  <a:pt x="316706" y="10483"/>
                  <a:pt x="305905" y="6353"/>
                </a:cubicBezTo>
                <a:cubicBezTo>
                  <a:pt x="295105" y="2224"/>
                  <a:pt x="281446" y="0"/>
                  <a:pt x="264610" y="0"/>
                </a:cubicBezTo>
                <a:cubicBezTo>
                  <a:pt x="247774" y="0"/>
                  <a:pt x="234750" y="2541"/>
                  <a:pt x="220455" y="7306"/>
                </a:cubicBezTo>
                <a:cubicBezTo>
                  <a:pt x="206161" y="12389"/>
                  <a:pt x="193772" y="19695"/>
                  <a:pt x="183289" y="29542"/>
                </a:cubicBezTo>
                <a:lnTo>
                  <a:pt x="213784" y="60673"/>
                </a:lnTo>
                <a:cubicBezTo>
                  <a:pt x="219820" y="54002"/>
                  <a:pt x="226808" y="48284"/>
                  <a:pt x="234432" y="44472"/>
                </a:cubicBezTo>
                <a:cubicBezTo>
                  <a:pt x="242056" y="40660"/>
                  <a:pt x="250633" y="38437"/>
                  <a:pt x="260162" y="38437"/>
                </a:cubicBezTo>
                <a:cubicBezTo>
                  <a:pt x="269692" y="38437"/>
                  <a:pt x="278587" y="41296"/>
                  <a:pt x="285893" y="47331"/>
                </a:cubicBezTo>
                <a:cubicBezTo>
                  <a:pt x="293199" y="53367"/>
                  <a:pt x="296693" y="61308"/>
                  <a:pt x="296693" y="71473"/>
                </a:cubicBezTo>
                <a:cubicBezTo>
                  <a:pt x="288752" y="71473"/>
                  <a:pt x="280175" y="71473"/>
                  <a:pt x="270963" y="71791"/>
                </a:cubicBezTo>
                <a:cubicBezTo>
                  <a:pt x="261751" y="71791"/>
                  <a:pt x="252539" y="72744"/>
                  <a:pt x="243327" y="74015"/>
                </a:cubicBezTo>
                <a:cubicBezTo>
                  <a:pt x="234114" y="75285"/>
                  <a:pt x="225220" y="77191"/>
                  <a:pt x="216643" y="80050"/>
                </a:cubicBezTo>
                <a:cubicBezTo>
                  <a:pt x="208066" y="82591"/>
                  <a:pt x="200443" y="86403"/>
                  <a:pt x="193772" y="91168"/>
                </a:cubicBezTo>
                <a:cubicBezTo>
                  <a:pt x="187101" y="95933"/>
                  <a:pt x="181701" y="101968"/>
                  <a:pt x="177889" y="109275"/>
                </a:cubicBezTo>
                <a:cubicBezTo>
                  <a:pt x="174077" y="116581"/>
                  <a:pt x="171853" y="125793"/>
                  <a:pt x="171853" y="136276"/>
                </a:cubicBezTo>
                <a:cubicBezTo>
                  <a:pt x="171853" y="146758"/>
                  <a:pt x="173759" y="154065"/>
                  <a:pt x="177254" y="161053"/>
                </a:cubicBezTo>
                <a:cubicBezTo>
                  <a:pt x="180748" y="168042"/>
                  <a:pt x="185513" y="174077"/>
                  <a:pt x="191866" y="178842"/>
                </a:cubicBezTo>
                <a:cubicBezTo>
                  <a:pt x="197901" y="183607"/>
                  <a:pt x="204890" y="187419"/>
                  <a:pt x="212831" y="189642"/>
                </a:cubicBezTo>
                <a:cubicBezTo>
                  <a:pt x="220773" y="192184"/>
                  <a:pt x="229032" y="193137"/>
                  <a:pt x="237609" y="193137"/>
                </a:cubicBezTo>
                <a:cubicBezTo>
                  <a:pt x="246186" y="193137"/>
                  <a:pt x="260480" y="190913"/>
                  <a:pt x="270963" y="186783"/>
                </a:cubicBezTo>
                <a:cubicBezTo>
                  <a:pt x="281446" y="182336"/>
                  <a:pt x="290022" y="175348"/>
                  <a:pt x="296376" y="165500"/>
                </a:cubicBezTo>
                <a:lnTo>
                  <a:pt x="297011" y="165500"/>
                </a:lnTo>
                <a:lnTo>
                  <a:pt x="297011" y="188689"/>
                </a:lnTo>
                <a:close/>
                <a:moveTo>
                  <a:pt x="150570" y="24777"/>
                </a:moveTo>
                <a:cubicBezTo>
                  <a:pt x="141993" y="15565"/>
                  <a:pt x="131511" y="9212"/>
                  <a:pt x="119122" y="5718"/>
                </a:cubicBezTo>
                <a:cubicBezTo>
                  <a:pt x="106733" y="2224"/>
                  <a:pt x="94345" y="318"/>
                  <a:pt x="82274" y="318"/>
                </a:cubicBezTo>
                <a:cubicBezTo>
                  <a:pt x="70203" y="318"/>
                  <a:pt x="63214" y="1588"/>
                  <a:pt x="53684" y="3812"/>
                </a:cubicBezTo>
                <a:cubicBezTo>
                  <a:pt x="44155" y="6353"/>
                  <a:pt x="35895" y="9847"/>
                  <a:pt x="28907" y="14930"/>
                </a:cubicBezTo>
                <a:cubicBezTo>
                  <a:pt x="21601" y="20013"/>
                  <a:pt x="15883" y="26366"/>
                  <a:pt x="11436" y="34307"/>
                </a:cubicBezTo>
                <a:cubicBezTo>
                  <a:pt x="6988" y="42249"/>
                  <a:pt x="4765" y="51461"/>
                  <a:pt x="4765" y="62579"/>
                </a:cubicBezTo>
                <a:cubicBezTo>
                  <a:pt x="4765" y="73697"/>
                  <a:pt x="6988" y="83544"/>
                  <a:pt x="11753" y="90533"/>
                </a:cubicBezTo>
                <a:cubicBezTo>
                  <a:pt x="16518" y="97521"/>
                  <a:pt x="22554" y="102921"/>
                  <a:pt x="29542" y="106733"/>
                </a:cubicBezTo>
                <a:cubicBezTo>
                  <a:pt x="36848" y="110545"/>
                  <a:pt x="44472" y="113404"/>
                  <a:pt x="52731" y="115310"/>
                </a:cubicBezTo>
                <a:cubicBezTo>
                  <a:pt x="60990" y="117216"/>
                  <a:pt x="68614" y="119122"/>
                  <a:pt x="75920" y="120710"/>
                </a:cubicBezTo>
                <a:cubicBezTo>
                  <a:pt x="83227" y="122299"/>
                  <a:pt x="88944" y="124205"/>
                  <a:pt x="93709" y="126746"/>
                </a:cubicBezTo>
                <a:cubicBezTo>
                  <a:pt x="98474" y="129287"/>
                  <a:pt x="100698" y="132781"/>
                  <a:pt x="100698" y="137546"/>
                </a:cubicBezTo>
                <a:cubicBezTo>
                  <a:pt x="100698" y="142311"/>
                  <a:pt x="98157" y="146123"/>
                  <a:pt x="92756" y="148029"/>
                </a:cubicBezTo>
                <a:cubicBezTo>
                  <a:pt x="87356" y="149935"/>
                  <a:pt x="81638" y="150888"/>
                  <a:pt x="74967" y="150888"/>
                </a:cubicBezTo>
                <a:cubicBezTo>
                  <a:pt x="68297" y="150888"/>
                  <a:pt x="58767" y="149300"/>
                  <a:pt x="52414" y="145805"/>
                </a:cubicBezTo>
                <a:cubicBezTo>
                  <a:pt x="46061" y="142311"/>
                  <a:pt x="40025" y="137229"/>
                  <a:pt x="34625" y="130875"/>
                </a:cubicBezTo>
                <a:lnTo>
                  <a:pt x="0" y="168995"/>
                </a:lnTo>
                <a:cubicBezTo>
                  <a:pt x="9212" y="178524"/>
                  <a:pt x="20330" y="184877"/>
                  <a:pt x="33354" y="188689"/>
                </a:cubicBezTo>
                <a:cubicBezTo>
                  <a:pt x="46696" y="192501"/>
                  <a:pt x="59720" y="194090"/>
                  <a:pt x="72426" y="194090"/>
                </a:cubicBezTo>
                <a:cubicBezTo>
                  <a:pt x="85133" y="194090"/>
                  <a:pt x="92439" y="193137"/>
                  <a:pt x="102604" y="191231"/>
                </a:cubicBezTo>
                <a:cubicBezTo>
                  <a:pt x="112769" y="189325"/>
                  <a:pt x="121981" y="186148"/>
                  <a:pt x="129922" y="181383"/>
                </a:cubicBezTo>
                <a:cubicBezTo>
                  <a:pt x="138182" y="176618"/>
                  <a:pt x="144535" y="170583"/>
                  <a:pt x="149935" y="162641"/>
                </a:cubicBezTo>
                <a:cubicBezTo>
                  <a:pt x="155017" y="155018"/>
                  <a:pt x="157876" y="145170"/>
                  <a:pt x="157876" y="133099"/>
                </a:cubicBezTo>
                <a:cubicBezTo>
                  <a:pt x="157876" y="121028"/>
                  <a:pt x="155653" y="112134"/>
                  <a:pt x="150888" y="105145"/>
                </a:cubicBezTo>
                <a:cubicBezTo>
                  <a:pt x="146123" y="98157"/>
                  <a:pt x="140087" y="92756"/>
                  <a:pt x="133099" y="88627"/>
                </a:cubicBezTo>
                <a:cubicBezTo>
                  <a:pt x="125793" y="84497"/>
                  <a:pt x="118169" y="81638"/>
                  <a:pt x="109910" y="79732"/>
                </a:cubicBezTo>
                <a:cubicBezTo>
                  <a:pt x="101651" y="77826"/>
                  <a:pt x="94027" y="76238"/>
                  <a:pt x="86721" y="74332"/>
                </a:cubicBezTo>
                <a:cubicBezTo>
                  <a:pt x="79415" y="72744"/>
                  <a:pt x="73379" y="70838"/>
                  <a:pt x="68932" y="68614"/>
                </a:cubicBezTo>
                <a:cubicBezTo>
                  <a:pt x="64167" y="66391"/>
                  <a:pt x="61943" y="63214"/>
                  <a:pt x="61943" y="58449"/>
                </a:cubicBezTo>
                <a:cubicBezTo>
                  <a:pt x="61943" y="53684"/>
                  <a:pt x="64167" y="48919"/>
                  <a:pt x="68932" y="46696"/>
                </a:cubicBezTo>
                <a:cubicBezTo>
                  <a:pt x="73379" y="44472"/>
                  <a:pt x="78144" y="43202"/>
                  <a:pt x="82909" y="43202"/>
                </a:cubicBezTo>
                <a:cubicBezTo>
                  <a:pt x="96568" y="43202"/>
                  <a:pt x="107686" y="48284"/>
                  <a:pt x="115945" y="58767"/>
                </a:cubicBezTo>
                <a:lnTo>
                  <a:pt x="150888" y="24142"/>
                </a:lnTo>
                <a:close/>
              </a:path>
            </a:pathLst>
          </a:custGeom>
          <a:solidFill>
            <a:schemeClr val="accent5"/>
          </a:solidFill>
          <a:ln w="0" cap="flat">
            <a:noFill/>
            <a:prstDash val="solid"/>
            <a:miter/>
          </a:ln>
        </p:spPr>
        <p:txBody>
          <a:bodyPr rtlCol="0" anchor="ctr"/>
          <a:lstStyle/>
          <a:p>
            <a:endParaRPr lang="en-US"/>
          </a:p>
        </p:txBody>
      </p:sp>
      <p:pic>
        <p:nvPicPr>
          <p:cNvPr id="47" name="Graphic 46">
            <a:extLst>
              <a:ext uri="{FF2B5EF4-FFF2-40B4-BE49-F238E27FC236}">
                <a16:creationId xmlns:a16="http://schemas.microsoft.com/office/drawing/2014/main" id="{DC8E4C7B-0366-1553-2FAB-CA1A190B0DE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16529048" y="10081406"/>
            <a:ext cx="3186112" cy="874618"/>
          </a:xfrm>
          <a:prstGeom prst="rect">
            <a:avLst/>
          </a:prstGeom>
        </p:spPr>
      </p:pic>
      <p:sp>
        <p:nvSpPr>
          <p:cNvPr id="6" name="Text Placeholder 16">
            <a:extLst>
              <a:ext uri="{FF2B5EF4-FFF2-40B4-BE49-F238E27FC236}">
                <a16:creationId xmlns:a16="http://schemas.microsoft.com/office/drawing/2014/main" id="{09CFA75E-2A9D-461E-9FDA-53BC646F532B}"/>
              </a:ext>
            </a:extLst>
          </p:cNvPr>
          <p:cNvSpPr>
            <a:spLocks noGrp="1"/>
          </p:cNvSpPr>
          <p:nvPr>
            <p:ph type="body" sz="quarter" idx="14" hasCustomPrompt="1"/>
          </p:nvPr>
        </p:nvSpPr>
        <p:spPr>
          <a:xfrm>
            <a:off x="10212387" y="387229"/>
            <a:ext cx="9502775" cy="4489572"/>
          </a:xfrm>
          <a:solidFill>
            <a:schemeClr val="accent4"/>
          </a:solidFill>
        </p:spPr>
        <p:txBody>
          <a:bodyPr lIns="540000" tIns="432000" rIns="540000" bIns="432000"/>
          <a:lstStyle>
            <a:lvl1pPr marL="0" indent="0">
              <a:lnSpc>
                <a:spcPct val="90000"/>
              </a:lnSpc>
              <a:defRPr sz="6000" b="1" spc="0" baseline="0">
                <a:solidFill>
                  <a:schemeClr val="tx1"/>
                </a:solidFill>
                <a:latin typeface="+mj-lt"/>
              </a:defRPr>
            </a:lvl1pPr>
            <a:lvl2pPr marL="0" indent="0">
              <a:defRPr sz="5000" b="1">
                <a:solidFill>
                  <a:schemeClr val="accent2"/>
                </a:solidFill>
                <a:latin typeface="+mj-lt"/>
              </a:defRPr>
            </a:lvl2pPr>
            <a:lvl3pPr marL="0" indent="0">
              <a:defRPr sz="5000" b="1">
                <a:solidFill>
                  <a:schemeClr val="accent2"/>
                </a:solidFill>
                <a:latin typeface="+mj-lt"/>
              </a:defRPr>
            </a:lvl3pPr>
            <a:lvl4pPr marL="0" indent="0">
              <a:defRPr sz="5000" b="1">
                <a:solidFill>
                  <a:schemeClr val="accent2"/>
                </a:solidFill>
                <a:latin typeface="+mj-lt"/>
              </a:defRPr>
            </a:lvl4pPr>
            <a:lvl5pPr marL="0" indent="0">
              <a:defRPr sz="5000" b="1">
                <a:solidFill>
                  <a:schemeClr val="accent2"/>
                </a:solidFill>
                <a:latin typeface="+mj-lt"/>
              </a:defRPr>
            </a:lvl5pPr>
          </a:lstStyle>
          <a:p>
            <a:pPr lvl="0"/>
            <a:r>
              <a:rPr lang="nl-NL" noProof="0" dirty="0"/>
              <a:t>Subtitel van de presentatie</a:t>
            </a:r>
          </a:p>
        </p:txBody>
      </p:sp>
      <p:sp>
        <p:nvSpPr>
          <p:cNvPr id="3" name="Picture Placeholder 7">
            <a:extLst>
              <a:ext uri="{FF2B5EF4-FFF2-40B4-BE49-F238E27FC236}">
                <a16:creationId xmlns:a16="http://schemas.microsoft.com/office/drawing/2014/main" id="{445F4FC4-E2FC-8595-C827-889E4B23FC2B}"/>
              </a:ext>
            </a:extLst>
          </p:cNvPr>
          <p:cNvSpPr>
            <a:spLocks noGrp="1"/>
          </p:cNvSpPr>
          <p:nvPr>
            <p:ph type="pic" sz="quarter" idx="13" hasCustomPrompt="1"/>
          </p:nvPr>
        </p:nvSpPr>
        <p:spPr>
          <a:xfrm>
            <a:off x="10209213" y="5189539"/>
            <a:ext cx="9504362" cy="4517170"/>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Tree>
    <p:extLst>
      <p:ext uri="{BB962C8B-B14F-4D97-AF65-F5344CB8AC3E}">
        <p14:creationId xmlns:p14="http://schemas.microsoft.com/office/powerpoint/2010/main" val="1379217787"/>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tekst">
    <p:bg>
      <p:bgPr>
        <a:solidFill>
          <a:schemeClr val="accent2">
            <a:alpha val="1500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388938" y="390525"/>
            <a:ext cx="19324637" cy="2581275"/>
          </a:xfrm>
          <a:prstGeom prst="rect">
            <a:avLst/>
          </a:prstGeom>
          <a:solidFill>
            <a:schemeClr val="accent2"/>
          </a:solidFill>
        </p:spPr>
        <p:txBody>
          <a:bodyPr lIns="540000" tIns="432000" rIns="2880000" bIns="432000"/>
          <a:lstStyle>
            <a:lvl1pPr>
              <a:defRPr sz="5600" b="1" i="0">
                <a:solidFill>
                  <a:schemeClr val="tx1"/>
                </a:solidFill>
                <a:latin typeface="+mj-lt"/>
                <a:cs typeface="Arial"/>
              </a:defRPr>
            </a:lvl1pPr>
          </a:lstStyle>
          <a:p>
            <a:r>
              <a:rPr lang="nl-NL" noProof="0" dirty="0"/>
              <a:t>Hier kan een kop over meerdere regels komen te staan, </a:t>
            </a:r>
            <a:r>
              <a:rPr lang="nl-NL" noProof="0" dirty="0" err="1"/>
              <a:t>prober</a:t>
            </a:r>
            <a:r>
              <a:rPr lang="nl-NL" noProof="0" dirty="0"/>
              <a:t> de regel niet te lang te maken</a:t>
            </a:r>
          </a:p>
        </p:txBody>
      </p:sp>
      <p:sp>
        <p:nvSpPr>
          <p:cNvPr id="10" name="Text Placeholder 9">
            <a:extLst>
              <a:ext uri="{FF2B5EF4-FFF2-40B4-BE49-F238E27FC236}">
                <a16:creationId xmlns:a16="http://schemas.microsoft.com/office/drawing/2014/main" id="{3FD2CFB4-735C-0049-66E0-AF3954FA5205}"/>
              </a:ext>
            </a:extLst>
          </p:cNvPr>
          <p:cNvSpPr>
            <a:spLocks noGrp="1"/>
          </p:cNvSpPr>
          <p:nvPr>
            <p:ph type="body" sz="quarter" idx="10" hasCustomPrompt="1"/>
          </p:nvPr>
        </p:nvSpPr>
        <p:spPr>
          <a:xfrm>
            <a:off x="388938" y="2971800"/>
            <a:ext cx="19324637" cy="7947025"/>
          </a:xfrm>
          <a:solidFill>
            <a:schemeClr val="accent2"/>
          </a:solidFill>
        </p:spPr>
        <p:txBody>
          <a:bodyPr rIns="2880000"/>
          <a:lstStyle>
            <a:lvl1pPr marL="0" indent="0">
              <a:buNone/>
              <a:defRPr sz="3000">
                <a:solidFill>
                  <a:schemeClr val="tx1"/>
                </a:solidFill>
                <a:latin typeface="+mn-lt"/>
              </a:defRPr>
            </a:lvl1pPr>
            <a:lvl2pPr marL="358775" indent="-358775">
              <a:buFont typeface="Arial" panose="020B0604020202020204" pitchFamily="34" charset="0"/>
              <a:buChar char="•"/>
              <a:defRPr sz="3000">
                <a:solidFill>
                  <a:schemeClr val="tx1"/>
                </a:solidFill>
                <a:latin typeface="+mn-lt"/>
              </a:defRPr>
            </a:lvl2pPr>
            <a:lvl3pPr marL="817563" indent="-457200">
              <a:buFont typeface="Titillium Web" panose="00000500000000000000" pitchFamily="2" charset="0"/>
              <a:buChar char="–"/>
              <a:defRPr sz="3000"/>
            </a:lvl3pPr>
            <a:lvl4pPr marL="1174750" indent="-369888">
              <a:defRPr sz="3000"/>
            </a:lvl4pPr>
            <a:lvl5pPr>
              <a:defRPr sz="3000"/>
            </a:lvl5pPr>
            <a:lvl6pPr>
              <a:defRPr sz="3000"/>
            </a:lvl6pPr>
          </a:lstStyle>
          <a:p>
            <a:pPr lvl="0"/>
            <a:r>
              <a:rPr lang="nl-NL" noProof="0" dirty="0" err="1"/>
              <a:t>Ur</a:t>
            </a:r>
            <a:r>
              <a:rPr lang="nl-NL" noProof="0" dirty="0"/>
              <a:t> se </a:t>
            </a:r>
            <a:r>
              <a:rPr lang="nl-NL" noProof="0" dirty="0" err="1"/>
              <a:t>senimus</a:t>
            </a:r>
            <a:r>
              <a:rPr lang="nl-NL" noProof="0" dirty="0"/>
              <a:t> re vit, </a:t>
            </a:r>
            <a:r>
              <a:rPr lang="nl-NL" noProof="0" dirty="0" err="1"/>
              <a:t>iusaessequia</a:t>
            </a:r>
            <a:r>
              <a:rPr lang="nl-NL" noProof="0" dirty="0"/>
              <a:t> </a:t>
            </a:r>
            <a:r>
              <a:rPr lang="nl-NL" noProof="0" dirty="0" err="1"/>
              <a:t>dolest</a:t>
            </a:r>
            <a:r>
              <a:rPr lang="nl-NL" noProof="0" dirty="0"/>
              <a:t>, </a:t>
            </a:r>
            <a:r>
              <a:rPr lang="nl-NL" noProof="0" dirty="0" err="1"/>
              <a:t>omnis</a:t>
            </a:r>
            <a:r>
              <a:rPr lang="nl-NL" noProof="0" dirty="0"/>
              <a:t> </a:t>
            </a:r>
            <a:r>
              <a:rPr lang="nl-NL" noProof="0" dirty="0" err="1"/>
              <a:t>ea</a:t>
            </a:r>
            <a:r>
              <a:rPr lang="nl-NL" noProof="0" dirty="0"/>
              <a:t> </a:t>
            </a:r>
            <a:r>
              <a:rPr lang="nl-NL" noProof="0" dirty="0" err="1"/>
              <a:t>cuptas</a:t>
            </a:r>
            <a:r>
              <a:rPr lang="nl-NL" noProof="0" dirty="0"/>
              <a:t> ut </a:t>
            </a:r>
            <a:r>
              <a:rPr lang="nl-NL" noProof="0" dirty="0" err="1"/>
              <a:t>inGit</a:t>
            </a:r>
            <a:r>
              <a:rPr lang="nl-NL" noProof="0" dirty="0"/>
              <a:t> lias ut </a:t>
            </a:r>
            <a:r>
              <a:rPr lang="nl-NL" noProof="0" dirty="0" err="1"/>
              <a:t>occus</a:t>
            </a:r>
            <a:r>
              <a:rPr lang="nl-NL" noProof="0" dirty="0"/>
              <a:t> </a:t>
            </a:r>
            <a:r>
              <a:rPr lang="nl-NL" noProof="0" dirty="0" err="1"/>
              <a:t>etur</a:t>
            </a:r>
            <a:r>
              <a:rPr lang="nl-NL" noProof="0" dirty="0"/>
              <a:t> minus </a:t>
            </a:r>
            <a:r>
              <a:rPr lang="nl-NL" noProof="0" dirty="0" err="1"/>
              <a:t>quam</a:t>
            </a:r>
            <a:r>
              <a:rPr lang="nl-NL" noProof="0" dirty="0"/>
              <a:t> </a:t>
            </a:r>
            <a:r>
              <a:rPr lang="nl-NL" noProof="0" dirty="0" err="1"/>
              <a:t>sum</a:t>
            </a:r>
            <a:r>
              <a:rPr lang="nl-NL" noProof="0" dirty="0"/>
              <a:t> </a:t>
            </a:r>
            <a:r>
              <a:rPr lang="nl-NL" noProof="0" dirty="0" err="1"/>
              <a:t>susciet</a:t>
            </a:r>
            <a:r>
              <a:rPr lang="nl-NL" noProof="0" dirty="0"/>
              <a:t> </a:t>
            </a:r>
            <a:r>
              <a:rPr lang="nl-NL" noProof="0" dirty="0" err="1"/>
              <a:t>aut</a:t>
            </a:r>
            <a:r>
              <a:rPr lang="nl-NL" noProof="0" dirty="0"/>
              <a:t> </a:t>
            </a:r>
            <a:r>
              <a:rPr lang="nl-NL" noProof="0" dirty="0" err="1"/>
              <a:t>res</a:t>
            </a:r>
            <a:r>
              <a:rPr lang="nl-NL" noProof="0" dirty="0"/>
              <a:t> </a:t>
            </a:r>
            <a:r>
              <a:rPr lang="nl-NL" noProof="0" dirty="0" err="1"/>
              <a:t>ape</a:t>
            </a:r>
            <a:r>
              <a:rPr lang="nl-NL" noProof="0" dirty="0"/>
              <a:t> </a:t>
            </a:r>
            <a:r>
              <a:rPr lang="nl-NL" noProof="0" dirty="0" err="1"/>
              <a:t>natio</a:t>
            </a:r>
            <a:r>
              <a:rPr lang="nl-NL" noProof="0" dirty="0"/>
              <a:t> </a:t>
            </a:r>
            <a:r>
              <a:rPr lang="nl-NL" noProof="0" dirty="0" err="1"/>
              <a:t>voloria</a:t>
            </a:r>
            <a:r>
              <a:rPr lang="nl-NL" noProof="0" dirty="0"/>
              <a:t> </a:t>
            </a:r>
            <a:r>
              <a:rPr lang="nl-NL" noProof="0" dirty="0" err="1"/>
              <a:t>eruptationes</a:t>
            </a:r>
            <a:r>
              <a:rPr lang="nl-NL" noProof="0" dirty="0"/>
              <a:t> es </a:t>
            </a:r>
            <a:r>
              <a:rPr lang="nl-NL" noProof="0" dirty="0" err="1"/>
              <a:t>simetur</a:t>
            </a:r>
            <a:r>
              <a:rPr lang="nl-NL" noProof="0" dirty="0"/>
              <a:t>, </a:t>
            </a:r>
            <a:r>
              <a:rPr lang="nl-NL" noProof="0" dirty="0" err="1"/>
              <a:t>ium</a:t>
            </a:r>
            <a:r>
              <a:rPr lang="nl-NL" noProof="0" dirty="0"/>
              <a:t> </a:t>
            </a:r>
            <a:r>
              <a:rPr lang="nl-NL" noProof="0" dirty="0" err="1"/>
              <a:t>fugitatqui</a:t>
            </a:r>
            <a:r>
              <a:rPr lang="nl-NL" noProof="0" dirty="0"/>
              <a:t> dis </a:t>
            </a:r>
            <a:r>
              <a:rPr lang="nl-NL" noProof="0" dirty="0" err="1"/>
              <a:t>eatumquis</a:t>
            </a:r>
            <a:r>
              <a:rPr lang="nl-NL" noProof="0" dirty="0"/>
              <a:t> </a:t>
            </a:r>
            <a:r>
              <a:rPr lang="nl-NL" noProof="0" dirty="0" err="1"/>
              <a:t>aut</a:t>
            </a:r>
            <a:r>
              <a:rPr lang="nl-NL" noProof="0" dirty="0"/>
              <a:t> </a:t>
            </a:r>
            <a:r>
              <a:rPr lang="nl-NL" noProof="0" dirty="0" err="1"/>
              <a:t>quae</a:t>
            </a:r>
            <a:r>
              <a:rPr lang="nl-NL" noProof="0" dirty="0"/>
              <a:t> </a:t>
            </a:r>
            <a:r>
              <a:rPr lang="nl-NL" noProof="0" dirty="0" err="1"/>
              <a:t>est</a:t>
            </a:r>
            <a:r>
              <a:rPr lang="nl-NL" noProof="0" dirty="0"/>
              <a:t> in pro </a:t>
            </a:r>
            <a:r>
              <a:rPr lang="nl-NL" noProof="0" dirty="0" err="1"/>
              <a:t>doluptatur</a:t>
            </a:r>
            <a:r>
              <a:rPr lang="nl-NL" noProof="0" dirty="0"/>
              <a:t>, </a:t>
            </a:r>
            <a:r>
              <a:rPr lang="nl-NL" noProof="0" dirty="0" err="1"/>
              <a:t>qui</a:t>
            </a:r>
            <a:r>
              <a:rPr lang="nl-NL" noProof="0" dirty="0"/>
              <a:t> </a:t>
            </a:r>
            <a:r>
              <a:rPr lang="nl-NL" noProof="0" dirty="0" err="1"/>
              <a:t>remporuptas</a:t>
            </a:r>
            <a:r>
              <a:rPr lang="nl-NL" noProof="0" dirty="0"/>
              <a:t> </a:t>
            </a:r>
            <a:r>
              <a:rPr lang="nl-NL" noProof="0" dirty="0" err="1"/>
              <a:t>res</a:t>
            </a:r>
            <a:r>
              <a:rPr lang="nl-NL" noProof="0" dirty="0"/>
              <a:t> pel et </a:t>
            </a:r>
            <a:r>
              <a:rPr lang="nl-NL" noProof="0" dirty="0" err="1"/>
              <a:t>haria</a:t>
            </a:r>
            <a:r>
              <a:rPr lang="nl-NL" noProof="0" dirty="0"/>
              <a:t> </a:t>
            </a:r>
            <a:r>
              <a:rPr lang="nl-NL" noProof="0" dirty="0" err="1"/>
              <a:t>porecearum</a:t>
            </a:r>
            <a:r>
              <a:rPr lang="nl-NL" noProof="0" dirty="0"/>
              <a:t> </a:t>
            </a:r>
            <a:r>
              <a:rPr lang="nl-NL" noProof="0" dirty="0" err="1"/>
              <a:t>etur</a:t>
            </a:r>
            <a:r>
              <a:rPr lang="nl-NL" noProof="0" dirty="0"/>
              <a:t> minus </a:t>
            </a:r>
            <a:r>
              <a:rPr lang="nl-NL" noProof="0" dirty="0" err="1"/>
              <a:t>voluptu</a:t>
            </a:r>
            <a:r>
              <a:rPr lang="nl-NL" noProof="0" dirty="0"/>
              <a:t> </a:t>
            </a:r>
            <a:r>
              <a:rPr lang="nl-NL" noProof="0" dirty="0" err="1"/>
              <a:t>sciendustios</a:t>
            </a:r>
            <a:r>
              <a:rPr lang="nl-NL" noProof="0" dirty="0"/>
              <a:t>. (</a:t>
            </a:r>
            <a:r>
              <a:rPr lang="nl-NL" noProof="0" dirty="0" err="1"/>
              <a:t>Indent</a:t>
            </a:r>
            <a:r>
              <a:rPr lang="nl-NL" noProof="0" dirty="0"/>
              <a:t> niveau 1)</a:t>
            </a:r>
          </a:p>
          <a:p>
            <a:pPr lvl="1"/>
            <a:r>
              <a:rPr lang="nl-NL" noProof="0" dirty="0"/>
              <a:t>Opsomming (</a:t>
            </a:r>
            <a:r>
              <a:rPr lang="nl-NL" noProof="0" dirty="0" err="1"/>
              <a:t>indent</a:t>
            </a:r>
            <a:r>
              <a:rPr lang="nl-NL" noProof="0" dirty="0"/>
              <a:t> niveau 2)</a:t>
            </a:r>
          </a:p>
          <a:p>
            <a:pPr lvl="1"/>
            <a:r>
              <a:rPr lang="nl-NL" noProof="0" dirty="0"/>
              <a:t>Opsomming (</a:t>
            </a:r>
            <a:r>
              <a:rPr lang="nl-NL" noProof="0" dirty="0" err="1"/>
              <a:t>indent</a:t>
            </a:r>
            <a:r>
              <a:rPr lang="nl-NL" noProof="0" dirty="0"/>
              <a:t> niveau 2)</a:t>
            </a:r>
          </a:p>
          <a:p>
            <a:pPr lvl="2"/>
            <a:r>
              <a:rPr lang="nl-NL" noProof="0" dirty="0"/>
              <a:t>Opsomming (</a:t>
            </a:r>
            <a:r>
              <a:rPr lang="nl-NL" noProof="0" dirty="0" err="1"/>
              <a:t>indent</a:t>
            </a:r>
            <a:r>
              <a:rPr lang="nl-NL" noProof="0" dirty="0"/>
              <a:t> niveau 3)</a:t>
            </a:r>
          </a:p>
          <a:p>
            <a:pPr lvl="2"/>
            <a:r>
              <a:rPr lang="nl-NL" noProof="0" dirty="0"/>
              <a:t>Opsomming (</a:t>
            </a:r>
            <a:r>
              <a:rPr lang="nl-NL" noProof="0" dirty="0" err="1"/>
              <a:t>indent</a:t>
            </a:r>
            <a:r>
              <a:rPr lang="nl-NL" noProof="0" dirty="0"/>
              <a:t> niveau 3)</a:t>
            </a:r>
          </a:p>
          <a:p>
            <a:pPr lvl="3"/>
            <a:r>
              <a:rPr lang="nl-NL" noProof="0" dirty="0"/>
              <a:t>Opsomming (</a:t>
            </a:r>
            <a:r>
              <a:rPr lang="nl-NL" noProof="0" dirty="0" err="1"/>
              <a:t>indent</a:t>
            </a:r>
            <a:r>
              <a:rPr lang="nl-NL" noProof="0" dirty="0"/>
              <a:t> niveau 4)</a:t>
            </a:r>
          </a:p>
          <a:p>
            <a:pPr lvl="3"/>
            <a:r>
              <a:rPr lang="nl-NL" noProof="0" dirty="0"/>
              <a:t>Opsomming (</a:t>
            </a:r>
            <a:r>
              <a:rPr lang="nl-NL" noProof="0" dirty="0" err="1"/>
              <a:t>indent</a:t>
            </a:r>
            <a:r>
              <a:rPr lang="nl-NL" noProof="0" dirty="0"/>
              <a:t> niveau 4)</a:t>
            </a:r>
          </a:p>
          <a:p>
            <a:pPr lvl="4"/>
            <a:r>
              <a:rPr lang="nl-NL" noProof="0" dirty="0" err="1"/>
              <a:t>Bold</a:t>
            </a:r>
            <a:r>
              <a:rPr lang="nl-NL" noProof="0" dirty="0"/>
              <a:t> accenttekst (</a:t>
            </a:r>
            <a:r>
              <a:rPr lang="nl-NL" noProof="0" dirty="0" err="1"/>
              <a:t>indent</a:t>
            </a:r>
            <a:r>
              <a:rPr lang="nl-NL" noProof="0" dirty="0"/>
              <a:t> niveau 5)</a:t>
            </a:r>
          </a:p>
          <a:p>
            <a:pPr lvl="5"/>
            <a:r>
              <a:rPr lang="nl-NL" noProof="0" dirty="0"/>
              <a:t>Italic accenttekst (</a:t>
            </a:r>
            <a:r>
              <a:rPr lang="nl-NL" noProof="0" dirty="0" err="1"/>
              <a:t>indent</a:t>
            </a:r>
            <a:r>
              <a:rPr lang="nl-NL" noProof="0" dirty="0"/>
              <a:t> niveau 6)</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accent2">
            <a:alpha val="1500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388938" y="390525"/>
            <a:ext cx="19324637" cy="10528300"/>
          </a:xfrm>
          <a:prstGeom prst="rect">
            <a:avLst/>
          </a:prstGeom>
          <a:solidFill>
            <a:schemeClr val="accent2"/>
          </a:solidFill>
        </p:spPr>
        <p:txBody>
          <a:bodyPr lIns="540000" tIns="432000" rIns="2880000" bIns="432000" anchor="ctr" anchorCtr="0"/>
          <a:lstStyle>
            <a:lvl1pPr>
              <a:defRPr sz="8400" b="1" i="0" spc="-120" baseline="0">
                <a:solidFill>
                  <a:schemeClr val="tx1"/>
                </a:solidFill>
                <a:latin typeface="+mj-lt"/>
                <a:cs typeface="Arial"/>
              </a:defRPr>
            </a:lvl1pPr>
          </a:lstStyle>
          <a:p>
            <a:r>
              <a:rPr lang="nl-NL" dirty="0"/>
              <a:t>‘Hier is ruimte voor een quote of een opvallende tekst’</a:t>
            </a:r>
            <a:endParaRPr dirty="0"/>
          </a:p>
        </p:txBody>
      </p:sp>
    </p:spTree>
    <p:extLst>
      <p:ext uri="{BB962C8B-B14F-4D97-AF65-F5344CB8AC3E}">
        <p14:creationId xmlns:p14="http://schemas.microsoft.com/office/powerpoint/2010/main" val="1857914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image ">
    <p:bg>
      <p:bgPr>
        <a:solidFill>
          <a:schemeClr val="accent2">
            <a:alpha val="1500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388939" y="390525"/>
            <a:ext cx="9491662" cy="10528300"/>
          </a:xfrm>
          <a:prstGeom prst="rect">
            <a:avLst/>
          </a:prstGeom>
          <a:solidFill>
            <a:schemeClr val="accent2"/>
          </a:solidFill>
        </p:spPr>
        <p:txBody>
          <a:bodyPr lIns="540000" tIns="432000" rIns="540000" bIns="432000" anchor="ctr" anchorCtr="0"/>
          <a:lstStyle>
            <a:lvl1pPr>
              <a:lnSpc>
                <a:spcPct val="90000"/>
              </a:lnSpc>
              <a:defRPr sz="8400" b="1" i="0" spc="-120" baseline="0">
                <a:solidFill>
                  <a:schemeClr val="tx1"/>
                </a:solidFill>
                <a:latin typeface="+mj-lt"/>
                <a:cs typeface="Arial"/>
              </a:defRPr>
            </a:lvl1pPr>
          </a:lstStyle>
          <a:p>
            <a:r>
              <a:rPr lang="nl-NL" dirty="0"/>
              <a:t>‘Hier is ruimte voor een </a:t>
            </a:r>
            <a:br>
              <a:rPr lang="nl-NL" dirty="0"/>
            </a:br>
            <a:r>
              <a:rPr lang="nl-NL" dirty="0"/>
              <a:t>quote of een opvallende tekst’</a:t>
            </a:r>
            <a:endParaRPr dirty="0"/>
          </a:p>
        </p:txBody>
      </p:sp>
      <p:sp>
        <p:nvSpPr>
          <p:cNvPr id="3" name="Picture Placeholder 7">
            <a:extLst>
              <a:ext uri="{FF2B5EF4-FFF2-40B4-BE49-F238E27FC236}">
                <a16:creationId xmlns:a16="http://schemas.microsoft.com/office/drawing/2014/main" id="{DDAF5559-28A9-99D6-2065-C29167C66FE5}"/>
              </a:ext>
            </a:extLst>
          </p:cNvPr>
          <p:cNvSpPr>
            <a:spLocks noGrp="1"/>
          </p:cNvSpPr>
          <p:nvPr>
            <p:ph type="pic" sz="quarter" idx="10" hasCustomPrompt="1"/>
          </p:nvPr>
        </p:nvSpPr>
        <p:spPr>
          <a:xfrm>
            <a:off x="10209213" y="389370"/>
            <a:ext cx="9504362" cy="10529455"/>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Tree>
    <p:extLst>
      <p:ext uri="{BB962C8B-B14F-4D97-AF65-F5344CB8AC3E}">
        <p14:creationId xmlns:p14="http://schemas.microsoft.com/office/powerpoint/2010/main" val="2379927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tekst-1 image right">
    <p:bg>
      <p:bgPr>
        <a:solidFill>
          <a:schemeClr val="accent2">
            <a:alpha val="15000"/>
          </a:schemeClr>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9502777" cy="3224212"/>
          </a:xfrm>
          <a:prstGeom prst="rect">
            <a:avLst/>
          </a:prstGeom>
          <a:solidFill>
            <a:schemeClr val="accent2"/>
          </a:solidFill>
        </p:spPr>
        <p:txBody>
          <a:bodyPr wrap="square" lIns="540000" tIns="432000" rIns="540000" bIns="432000">
            <a:noAutofit/>
          </a:bodyPr>
          <a:lstStyle>
            <a:lvl1pPr>
              <a:lnSpc>
                <a:spcPct val="90000"/>
              </a:lnSpc>
              <a:defRPr sz="5600" b="1" i="0">
                <a:solidFill>
                  <a:schemeClr val="tx1"/>
                </a:solidFill>
                <a:latin typeface="+mj-lt"/>
                <a:cs typeface="Arial"/>
              </a:defRPr>
            </a:lvl1pPr>
          </a:lstStyle>
          <a:p>
            <a:r>
              <a:rPr lang="en-US" dirty="0" err="1"/>
              <a:t>Hier</a:t>
            </a:r>
            <a:r>
              <a:rPr lang="en-US" dirty="0"/>
              <a:t> </a:t>
            </a:r>
            <a:r>
              <a:rPr lang="en-US" dirty="0" err="1"/>
              <a:t>kan</a:t>
            </a:r>
            <a:r>
              <a:rPr lang="en-US" dirty="0"/>
              <a:t> </a:t>
            </a:r>
            <a:r>
              <a:rPr lang="en-US" dirty="0" err="1"/>
              <a:t>een</a:t>
            </a:r>
            <a:r>
              <a:rPr lang="en-US" dirty="0"/>
              <a:t> kop over 3 regels, </a:t>
            </a:r>
            <a:r>
              <a:rPr lang="en-US" dirty="0" err="1"/>
              <a:t>zelf</a:t>
            </a:r>
            <a:r>
              <a:rPr lang="en-US" dirty="0"/>
              <a:t> </a:t>
            </a:r>
            <a:r>
              <a:rPr lang="en-US" dirty="0" err="1"/>
              <a:t>een</a:t>
            </a:r>
            <a:r>
              <a:rPr lang="en-US" dirty="0"/>
              <a:t> </a:t>
            </a:r>
            <a:r>
              <a:rPr lang="en-US" dirty="0" err="1"/>
              <a:t>gedeelte</a:t>
            </a:r>
            <a:r>
              <a:rPr lang="en-US" dirty="0"/>
              <a:t> wit </a:t>
            </a:r>
            <a:r>
              <a:rPr lang="en-US" dirty="0" err="1"/>
              <a:t>accentueren</a:t>
            </a:r>
            <a:endParaRPr dirty="0"/>
          </a:p>
        </p:txBody>
      </p:sp>
      <p:sp>
        <p:nvSpPr>
          <p:cNvPr id="3" name="Text Placeholder 9">
            <a:extLst>
              <a:ext uri="{FF2B5EF4-FFF2-40B4-BE49-F238E27FC236}">
                <a16:creationId xmlns:a16="http://schemas.microsoft.com/office/drawing/2014/main" id="{F6FA520F-6ADC-6AB6-8875-6051DDA19481}"/>
              </a:ext>
            </a:extLst>
          </p:cNvPr>
          <p:cNvSpPr>
            <a:spLocks noGrp="1"/>
          </p:cNvSpPr>
          <p:nvPr>
            <p:ph type="body" sz="quarter" idx="11" hasCustomPrompt="1"/>
          </p:nvPr>
        </p:nvSpPr>
        <p:spPr>
          <a:xfrm>
            <a:off x="388938" y="3597276"/>
            <a:ext cx="9502777" cy="7321549"/>
          </a:xfrm>
          <a:solidFill>
            <a:schemeClr val="accent2"/>
          </a:solidFill>
        </p:spPr>
        <p:txBody>
          <a:bodyPr rIns="540000"/>
          <a:lstStyle>
            <a:lvl1pPr marL="0" indent="0">
              <a:buNone/>
              <a:defRPr sz="3000">
                <a:solidFill>
                  <a:schemeClr val="tx1"/>
                </a:solidFill>
                <a:latin typeface="+mn-lt"/>
              </a:defRPr>
            </a:lvl1pPr>
            <a:lvl2pPr marL="358775" indent="-358775">
              <a:buFont typeface="Arial" panose="020B0604020202020204" pitchFamily="34" charset="0"/>
              <a:buChar char="•"/>
              <a:defRPr sz="3000">
                <a:solidFill>
                  <a:schemeClr val="tx1"/>
                </a:solidFill>
                <a:latin typeface="+mn-lt"/>
              </a:defRPr>
            </a:lvl2pPr>
            <a:lvl3pPr marL="817563" indent="-457200">
              <a:buFont typeface="Titillium Web" panose="00000500000000000000" pitchFamily="2" charset="0"/>
              <a:buChar char="–"/>
              <a:defRPr sz="3000">
                <a:latin typeface="+mn-lt"/>
              </a:defRPr>
            </a:lvl3pPr>
            <a:lvl4pPr marL="1174750" indent="-369888">
              <a:defRPr sz="3000"/>
            </a:lvl4pPr>
            <a:lvl5pPr>
              <a:defRPr sz="3000"/>
            </a:lvl5pPr>
            <a:lvl6pPr>
              <a:defRPr sz="3000"/>
            </a:lvl6pPr>
          </a:lstStyle>
          <a:p>
            <a:pPr lvl="0"/>
            <a:r>
              <a:rPr lang="nl-NL" noProof="0" dirty="0" err="1"/>
              <a:t>Remporuptas</a:t>
            </a:r>
            <a:r>
              <a:rPr lang="nl-NL" noProof="0" dirty="0"/>
              <a:t> </a:t>
            </a:r>
            <a:r>
              <a:rPr lang="nl-NL" noProof="0" dirty="0" err="1"/>
              <a:t>res</a:t>
            </a:r>
            <a:r>
              <a:rPr lang="nl-NL" noProof="0" dirty="0"/>
              <a:t> pel et </a:t>
            </a:r>
            <a:r>
              <a:rPr lang="nl-NL" noProof="0" dirty="0" err="1"/>
              <a:t>haria</a:t>
            </a:r>
            <a:r>
              <a:rPr lang="nl-NL" noProof="0" dirty="0"/>
              <a:t> </a:t>
            </a:r>
            <a:r>
              <a:rPr lang="nl-NL" noProof="0" dirty="0" err="1"/>
              <a:t>porecearum</a:t>
            </a:r>
            <a:r>
              <a:rPr lang="nl-NL" noProof="0" dirty="0"/>
              <a:t> </a:t>
            </a:r>
            <a:r>
              <a:rPr lang="nl-NL" noProof="0" dirty="0" err="1"/>
              <a:t>etur</a:t>
            </a:r>
            <a:r>
              <a:rPr lang="nl-NL" noProof="0" dirty="0"/>
              <a:t> minus </a:t>
            </a:r>
            <a:r>
              <a:rPr lang="nl-NL" noProof="0" dirty="0" err="1"/>
              <a:t>voluptu</a:t>
            </a:r>
            <a:r>
              <a:rPr lang="nl-NL" noProof="0" dirty="0"/>
              <a:t> </a:t>
            </a:r>
            <a:r>
              <a:rPr lang="nl-NL" noProof="0" dirty="0" err="1"/>
              <a:t>sciendustios</a:t>
            </a:r>
            <a:r>
              <a:rPr lang="nl-NL" noProof="0" dirty="0"/>
              <a:t>. (</a:t>
            </a:r>
            <a:r>
              <a:rPr lang="nl-NL" noProof="0" dirty="0" err="1"/>
              <a:t>indent</a:t>
            </a:r>
            <a:r>
              <a:rPr lang="nl-NL" noProof="0" dirty="0"/>
              <a:t> niveau 1)</a:t>
            </a:r>
          </a:p>
          <a:p>
            <a:pPr lvl="1"/>
            <a:r>
              <a:rPr lang="nl-NL" noProof="0" dirty="0"/>
              <a:t>Opsomming (</a:t>
            </a:r>
            <a:r>
              <a:rPr lang="nl-NL" noProof="0" dirty="0" err="1"/>
              <a:t>indent</a:t>
            </a:r>
            <a:r>
              <a:rPr lang="nl-NL" noProof="0" dirty="0"/>
              <a:t> niveau 2)</a:t>
            </a:r>
          </a:p>
          <a:p>
            <a:pPr lvl="2"/>
            <a:r>
              <a:rPr lang="nl-NL" noProof="0" dirty="0"/>
              <a:t>Opsomming (</a:t>
            </a:r>
            <a:r>
              <a:rPr lang="nl-NL" noProof="0" dirty="0" err="1"/>
              <a:t>indent</a:t>
            </a:r>
            <a:r>
              <a:rPr lang="nl-NL" noProof="0" dirty="0"/>
              <a:t> niveau 3)</a:t>
            </a:r>
          </a:p>
          <a:p>
            <a:pPr lvl="3"/>
            <a:r>
              <a:rPr lang="nl-NL" noProof="0" dirty="0"/>
              <a:t>Opsomming (</a:t>
            </a:r>
            <a:r>
              <a:rPr lang="nl-NL" noProof="0" dirty="0" err="1"/>
              <a:t>indent</a:t>
            </a:r>
            <a:r>
              <a:rPr lang="nl-NL" noProof="0" dirty="0"/>
              <a:t> niveau 4)</a:t>
            </a:r>
          </a:p>
          <a:p>
            <a:pPr lvl="4"/>
            <a:r>
              <a:rPr lang="nl-NL" noProof="0" dirty="0"/>
              <a:t>Opsomming (</a:t>
            </a:r>
            <a:r>
              <a:rPr lang="nl-NL" noProof="0" dirty="0" err="1"/>
              <a:t>indent</a:t>
            </a:r>
            <a:r>
              <a:rPr lang="nl-NL" noProof="0" dirty="0"/>
              <a:t> niveau 5)</a:t>
            </a:r>
          </a:p>
          <a:p>
            <a:pPr lvl="5"/>
            <a:r>
              <a:rPr lang="nl-NL" noProof="0" dirty="0"/>
              <a:t>Opsomming (</a:t>
            </a:r>
            <a:r>
              <a:rPr lang="nl-NL" noProof="0" dirty="0" err="1"/>
              <a:t>indent</a:t>
            </a:r>
            <a:r>
              <a:rPr lang="nl-NL" noProof="0" dirty="0"/>
              <a:t> niveau 6)</a:t>
            </a:r>
          </a:p>
        </p:txBody>
      </p:sp>
      <p:sp>
        <p:nvSpPr>
          <p:cNvPr id="4" name="Picture Placeholder 7">
            <a:extLst>
              <a:ext uri="{FF2B5EF4-FFF2-40B4-BE49-F238E27FC236}">
                <a16:creationId xmlns:a16="http://schemas.microsoft.com/office/drawing/2014/main" id="{4488BFE9-28CB-CE53-FBB9-685851A6B4BE}"/>
              </a:ext>
            </a:extLst>
          </p:cNvPr>
          <p:cNvSpPr>
            <a:spLocks noGrp="1"/>
          </p:cNvSpPr>
          <p:nvPr>
            <p:ph type="pic" sz="quarter" idx="10" hasCustomPrompt="1"/>
          </p:nvPr>
        </p:nvSpPr>
        <p:spPr>
          <a:xfrm>
            <a:off x="10209213" y="389370"/>
            <a:ext cx="9504362" cy="10529455"/>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Tree>
    <p:extLst>
      <p:ext uri="{BB962C8B-B14F-4D97-AF65-F5344CB8AC3E}">
        <p14:creationId xmlns:p14="http://schemas.microsoft.com/office/powerpoint/2010/main" val="900929319"/>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tekst-graph righ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9502777" cy="3224212"/>
          </a:xfrm>
          <a:prstGeom prst="rect">
            <a:avLst/>
          </a:prstGeom>
          <a:solidFill>
            <a:schemeClr val="accent2"/>
          </a:solidFill>
        </p:spPr>
        <p:txBody>
          <a:bodyPr wrap="square" lIns="540000" tIns="432000" rIns="540000" bIns="432000">
            <a:noAutofit/>
          </a:bodyPr>
          <a:lstStyle>
            <a:lvl1pPr>
              <a:lnSpc>
                <a:spcPct val="90000"/>
              </a:lnSpc>
              <a:defRPr sz="5600" b="1" i="0">
                <a:solidFill>
                  <a:schemeClr val="tx1"/>
                </a:solidFill>
                <a:latin typeface="+mj-lt"/>
                <a:cs typeface="Arial"/>
              </a:defRPr>
            </a:lvl1pPr>
          </a:lstStyle>
          <a:p>
            <a:r>
              <a:rPr lang="nl-NL" noProof="0" dirty="0"/>
              <a:t>Hier een kop over </a:t>
            </a:r>
            <a:br>
              <a:rPr lang="nl-NL" noProof="0" dirty="0"/>
            </a:br>
            <a:r>
              <a:rPr lang="nl-NL" noProof="0" dirty="0"/>
              <a:t>3 regels, zelf een wit gedeelte accentueren</a:t>
            </a:r>
          </a:p>
        </p:txBody>
      </p:sp>
      <p:sp>
        <p:nvSpPr>
          <p:cNvPr id="3" name="Text Placeholder 9">
            <a:extLst>
              <a:ext uri="{FF2B5EF4-FFF2-40B4-BE49-F238E27FC236}">
                <a16:creationId xmlns:a16="http://schemas.microsoft.com/office/drawing/2014/main" id="{F6FA520F-6ADC-6AB6-8875-6051DDA19481}"/>
              </a:ext>
            </a:extLst>
          </p:cNvPr>
          <p:cNvSpPr>
            <a:spLocks noGrp="1"/>
          </p:cNvSpPr>
          <p:nvPr>
            <p:ph type="body" sz="quarter" idx="11" hasCustomPrompt="1"/>
          </p:nvPr>
        </p:nvSpPr>
        <p:spPr>
          <a:xfrm>
            <a:off x="388938" y="3597276"/>
            <a:ext cx="9502777" cy="7321549"/>
          </a:xfrm>
          <a:solidFill>
            <a:schemeClr val="accent2"/>
          </a:solidFill>
        </p:spPr>
        <p:txBody>
          <a:bodyPr rIns="540000"/>
          <a:lstStyle>
            <a:lvl1pPr marL="0" indent="0">
              <a:buNone/>
              <a:defRPr sz="3000">
                <a:solidFill>
                  <a:schemeClr val="tx1"/>
                </a:solidFill>
                <a:latin typeface="+mn-lt"/>
              </a:defRPr>
            </a:lvl1pPr>
            <a:lvl2pPr marL="358775" indent="-358775">
              <a:buFont typeface="Arial" panose="020B0604020202020204" pitchFamily="34" charset="0"/>
              <a:buChar char="•"/>
              <a:defRPr sz="3000">
                <a:solidFill>
                  <a:schemeClr val="tx1"/>
                </a:solidFill>
                <a:latin typeface="+mn-lt"/>
              </a:defRPr>
            </a:lvl2pPr>
            <a:lvl3pPr marL="817563" indent="-457200">
              <a:buFont typeface="Titillium Web" panose="00000500000000000000" pitchFamily="2" charset="0"/>
              <a:buChar char="–"/>
              <a:defRPr sz="3000">
                <a:latin typeface="+mn-lt"/>
              </a:defRPr>
            </a:lvl3pPr>
            <a:lvl4pPr marL="1174750" indent="-369888">
              <a:defRPr sz="3000"/>
            </a:lvl4pPr>
            <a:lvl5pPr>
              <a:defRPr sz="3000"/>
            </a:lvl5pPr>
            <a:lvl6pPr>
              <a:defRPr sz="3000"/>
            </a:lvl6pPr>
          </a:lstStyle>
          <a:p>
            <a:pPr lvl="0"/>
            <a:r>
              <a:rPr lang="nl-NL" noProof="0" dirty="0" err="1"/>
              <a:t>Remporuptas</a:t>
            </a:r>
            <a:r>
              <a:rPr lang="nl-NL" noProof="0" dirty="0"/>
              <a:t> </a:t>
            </a:r>
            <a:r>
              <a:rPr lang="nl-NL" noProof="0" dirty="0" err="1"/>
              <a:t>res</a:t>
            </a:r>
            <a:r>
              <a:rPr lang="nl-NL" noProof="0" dirty="0"/>
              <a:t> pel et </a:t>
            </a:r>
            <a:r>
              <a:rPr lang="nl-NL" noProof="0" dirty="0" err="1"/>
              <a:t>haria</a:t>
            </a:r>
            <a:r>
              <a:rPr lang="nl-NL" noProof="0" dirty="0"/>
              <a:t> </a:t>
            </a:r>
            <a:r>
              <a:rPr lang="nl-NL" noProof="0" dirty="0" err="1"/>
              <a:t>porecearum</a:t>
            </a:r>
            <a:r>
              <a:rPr lang="nl-NL" noProof="0" dirty="0"/>
              <a:t> </a:t>
            </a:r>
            <a:r>
              <a:rPr lang="nl-NL" noProof="0" dirty="0" err="1"/>
              <a:t>etur</a:t>
            </a:r>
            <a:r>
              <a:rPr lang="nl-NL" noProof="0" dirty="0"/>
              <a:t> minus </a:t>
            </a:r>
            <a:r>
              <a:rPr lang="nl-NL" noProof="0" dirty="0" err="1"/>
              <a:t>voluptu</a:t>
            </a:r>
            <a:r>
              <a:rPr lang="nl-NL" noProof="0" dirty="0"/>
              <a:t> </a:t>
            </a:r>
            <a:r>
              <a:rPr lang="nl-NL" noProof="0" dirty="0" err="1"/>
              <a:t>sciendustios</a:t>
            </a:r>
            <a:r>
              <a:rPr lang="nl-NL" noProof="0" dirty="0"/>
              <a:t>. (</a:t>
            </a:r>
            <a:r>
              <a:rPr lang="nl-NL" noProof="0" dirty="0" err="1"/>
              <a:t>indent</a:t>
            </a:r>
            <a:r>
              <a:rPr lang="nl-NL" noProof="0" dirty="0"/>
              <a:t> niveau 1)</a:t>
            </a:r>
          </a:p>
          <a:p>
            <a:pPr lvl="1"/>
            <a:r>
              <a:rPr lang="nl-NL" noProof="0" dirty="0"/>
              <a:t>Opsomming (</a:t>
            </a:r>
            <a:r>
              <a:rPr lang="nl-NL" noProof="0" dirty="0" err="1"/>
              <a:t>indent</a:t>
            </a:r>
            <a:r>
              <a:rPr lang="nl-NL" noProof="0" dirty="0"/>
              <a:t> niveau 2)</a:t>
            </a:r>
          </a:p>
          <a:p>
            <a:pPr lvl="2"/>
            <a:r>
              <a:rPr lang="nl-NL" noProof="0" dirty="0"/>
              <a:t>Opsomming (</a:t>
            </a:r>
            <a:r>
              <a:rPr lang="nl-NL" noProof="0" dirty="0" err="1"/>
              <a:t>indent</a:t>
            </a:r>
            <a:r>
              <a:rPr lang="nl-NL" noProof="0" dirty="0"/>
              <a:t> niveau 3)</a:t>
            </a:r>
          </a:p>
          <a:p>
            <a:pPr lvl="3"/>
            <a:r>
              <a:rPr lang="nl-NL" noProof="0" dirty="0"/>
              <a:t>Opsomming (</a:t>
            </a:r>
            <a:r>
              <a:rPr lang="nl-NL" noProof="0" dirty="0" err="1"/>
              <a:t>indent</a:t>
            </a:r>
            <a:r>
              <a:rPr lang="nl-NL" noProof="0" dirty="0"/>
              <a:t> niveau 4)</a:t>
            </a:r>
          </a:p>
          <a:p>
            <a:pPr lvl="4"/>
            <a:r>
              <a:rPr lang="nl-NL" noProof="0" dirty="0"/>
              <a:t>Opsomming (</a:t>
            </a:r>
            <a:r>
              <a:rPr lang="nl-NL" noProof="0" dirty="0" err="1"/>
              <a:t>indent</a:t>
            </a:r>
            <a:r>
              <a:rPr lang="nl-NL" noProof="0" dirty="0"/>
              <a:t> niveau 5)</a:t>
            </a:r>
          </a:p>
          <a:p>
            <a:pPr lvl="5"/>
            <a:r>
              <a:rPr lang="nl-NL" noProof="0" dirty="0"/>
              <a:t>Opsomming (</a:t>
            </a:r>
            <a:r>
              <a:rPr lang="nl-NL" noProof="0" dirty="0" err="1"/>
              <a:t>indent</a:t>
            </a:r>
            <a:r>
              <a:rPr lang="nl-NL" noProof="0" dirty="0"/>
              <a:t> niveau 6)</a:t>
            </a:r>
          </a:p>
        </p:txBody>
      </p:sp>
      <p:sp>
        <p:nvSpPr>
          <p:cNvPr id="6" name="Chart Placeholder 5">
            <a:extLst>
              <a:ext uri="{FF2B5EF4-FFF2-40B4-BE49-F238E27FC236}">
                <a16:creationId xmlns:a16="http://schemas.microsoft.com/office/drawing/2014/main" id="{06FD5644-E2E9-1798-6A6A-96F7A80810AB}"/>
              </a:ext>
            </a:extLst>
          </p:cNvPr>
          <p:cNvSpPr>
            <a:spLocks noGrp="1"/>
          </p:cNvSpPr>
          <p:nvPr>
            <p:ph type="chart" sz="quarter" idx="12" hasCustomPrompt="1"/>
          </p:nvPr>
        </p:nvSpPr>
        <p:spPr>
          <a:xfrm>
            <a:off x="10210800" y="373064"/>
            <a:ext cx="9502775" cy="10545761"/>
          </a:xfrm>
        </p:spPr>
        <p:txBody>
          <a:bodyPr/>
          <a:lstStyle>
            <a:lvl1pPr>
              <a:defRPr/>
            </a:lvl1pPr>
          </a:lstStyle>
          <a:p>
            <a:r>
              <a:rPr lang="en-US" dirty="0" err="1"/>
              <a:t>Grafiek</a:t>
            </a:r>
            <a:endParaRPr lang="en-US" dirty="0"/>
          </a:p>
        </p:txBody>
      </p:sp>
    </p:spTree>
    <p:extLst>
      <p:ext uri="{BB962C8B-B14F-4D97-AF65-F5344CB8AC3E}">
        <p14:creationId xmlns:p14="http://schemas.microsoft.com/office/powerpoint/2010/main" val="1346188131"/>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tekst-big graph righ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6232525" cy="3224212"/>
          </a:xfrm>
          <a:prstGeom prst="rect">
            <a:avLst/>
          </a:prstGeom>
          <a:solidFill>
            <a:schemeClr val="accent2"/>
          </a:solidFill>
        </p:spPr>
        <p:txBody>
          <a:bodyPr wrap="square" lIns="540000" tIns="432000" rIns="540000" bIns="432000">
            <a:noAutofit/>
          </a:bodyPr>
          <a:lstStyle>
            <a:lvl1pPr>
              <a:lnSpc>
                <a:spcPct val="90000"/>
              </a:lnSpc>
              <a:defRPr sz="5600" b="1" i="0">
                <a:solidFill>
                  <a:schemeClr val="tx1"/>
                </a:solidFill>
                <a:latin typeface="+mj-lt"/>
                <a:cs typeface="Arial"/>
              </a:defRPr>
            </a:lvl1pPr>
          </a:lstStyle>
          <a:p>
            <a:r>
              <a:rPr lang="nl-NL" noProof="0" dirty="0"/>
              <a:t>Hier een kop over 2 regels</a:t>
            </a:r>
          </a:p>
        </p:txBody>
      </p:sp>
      <p:sp>
        <p:nvSpPr>
          <p:cNvPr id="3" name="Text Placeholder 9">
            <a:extLst>
              <a:ext uri="{FF2B5EF4-FFF2-40B4-BE49-F238E27FC236}">
                <a16:creationId xmlns:a16="http://schemas.microsoft.com/office/drawing/2014/main" id="{F6FA520F-6ADC-6AB6-8875-6051DDA19481}"/>
              </a:ext>
            </a:extLst>
          </p:cNvPr>
          <p:cNvSpPr>
            <a:spLocks noGrp="1"/>
          </p:cNvSpPr>
          <p:nvPr>
            <p:ph type="body" sz="quarter" idx="11" hasCustomPrompt="1"/>
          </p:nvPr>
        </p:nvSpPr>
        <p:spPr>
          <a:xfrm>
            <a:off x="388938" y="3597276"/>
            <a:ext cx="6232525" cy="7321549"/>
          </a:xfrm>
          <a:solidFill>
            <a:schemeClr val="accent2"/>
          </a:solidFill>
        </p:spPr>
        <p:txBody>
          <a:bodyPr rIns="540000"/>
          <a:lstStyle>
            <a:lvl1pPr marL="0" indent="0">
              <a:buNone/>
              <a:defRPr sz="3000">
                <a:solidFill>
                  <a:schemeClr val="tx1"/>
                </a:solidFill>
                <a:latin typeface="+mn-lt"/>
              </a:defRPr>
            </a:lvl1pPr>
            <a:lvl2pPr marL="358775" indent="-358775">
              <a:buFont typeface="Arial" panose="020B0604020202020204" pitchFamily="34" charset="0"/>
              <a:buChar char="•"/>
              <a:defRPr sz="3000">
                <a:solidFill>
                  <a:schemeClr val="tx1"/>
                </a:solidFill>
                <a:latin typeface="+mn-lt"/>
              </a:defRPr>
            </a:lvl2pPr>
            <a:lvl3pPr marL="817563" indent="-457200">
              <a:buFont typeface="Titillium Web" panose="00000500000000000000" pitchFamily="2" charset="0"/>
              <a:buChar char="–"/>
              <a:defRPr sz="3000">
                <a:latin typeface="+mn-lt"/>
              </a:defRPr>
            </a:lvl3pPr>
            <a:lvl4pPr marL="1174750" indent="-369888">
              <a:defRPr sz="3000"/>
            </a:lvl4pPr>
            <a:lvl5pPr>
              <a:defRPr sz="3000"/>
            </a:lvl5pPr>
            <a:lvl6pPr>
              <a:defRPr sz="3000"/>
            </a:lvl6pPr>
          </a:lstStyle>
          <a:p>
            <a:pPr lvl="0"/>
            <a:r>
              <a:rPr lang="nl-NL" noProof="0" dirty="0"/>
              <a:t>(</a:t>
            </a:r>
            <a:r>
              <a:rPr lang="nl-NL" noProof="0" dirty="0" err="1"/>
              <a:t>indent</a:t>
            </a:r>
            <a:r>
              <a:rPr lang="nl-NL" noProof="0" dirty="0"/>
              <a:t> niveau 1)</a:t>
            </a:r>
          </a:p>
          <a:p>
            <a:pPr lvl="1"/>
            <a:r>
              <a:rPr lang="nl-NL" noProof="0" dirty="0"/>
              <a:t>(</a:t>
            </a:r>
            <a:r>
              <a:rPr lang="nl-NL" noProof="0" dirty="0" err="1"/>
              <a:t>indent</a:t>
            </a:r>
            <a:r>
              <a:rPr lang="nl-NL" noProof="0" dirty="0"/>
              <a:t> niveau 2)</a:t>
            </a:r>
          </a:p>
          <a:p>
            <a:pPr lvl="2"/>
            <a:r>
              <a:rPr lang="nl-NL" noProof="0" dirty="0"/>
              <a:t>(</a:t>
            </a:r>
            <a:r>
              <a:rPr lang="nl-NL" noProof="0" dirty="0" err="1"/>
              <a:t>indent</a:t>
            </a:r>
            <a:r>
              <a:rPr lang="nl-NL" noProof="0" dirty="0"/>
              <a:t> niveau 3)</a:t>
            </a:r>
          </a:p>
          <a:p>
            <a:pPr lvl="3"/>
            <a:r>
              <a:rPr lang="nl-NL" noProof="0" dirty="0"/>
              <a:t>(</a:t>
            </a:r>
            <a:r>
              <a:rPr lang="nl-NL" noProof="0" dirty="0" err="1"/>
              <a:t>indent</a:t>
            </a:r>
            <a:r>
              <a:rPr lang="nl-NL" noProof="0" dirty="0"/>
              <a:t> niveau 4)</a:t>
            </a:r>
          </a:p>
          <a:p>
            <a:pPr lvl="4"/>
            <a:r>
              <a:rPr lang="nl-NL" noProof="0" dirty="0"/>
              <a:t>(</a:t>
            </a:r>
            <a:r>
              <a:rPr lang="nl-NL" noProof="0" dirty="0" err="1"/>
              <a:t>indent</a:t>
            </a:r>
            <a:r>
              <a:rPr lang="nl-NL" noProof="0" dirty="0"/>
              <a:t> niveau 5)</a:t>
            </a:r>
          </a:p>
          <a:p>
            <a:pPr lvl="5"/>
            <a:r>
              <a:rPr lang="nl-NL" noProof="0" dirty="0"/>
              <a:t>(</a:t>
            </a:r>
            <a:r>
              <a:rPr lang="nl-NL" noProof="0" dirty="0" err="1"/>
              <a:t>indent</a:t>
            </a:r>
            <a:r>
              <a:rPr lang="nl-NL" noProof="0" dirty="0"/>
              <a:t> niveau 6)</a:t>
            </a:r>
          </a:p>
        </p:txBody>
      </p:sp>
      <p:sp>
        <p:nvSpPr>
          <p:cNvPr id="6" name="Chart Placeholder 5">
            <a:extLst>
              <a:ext uri="{FF2B5EF4-FFF2-40B4-BE49-F238E27FC236}">
                <a16:creationId xmlns:a16="http://schemas.microsoft.com/office/drawing/2014/main" id="{06FD5644-E2E9-1798-6A6A-96F7A80810AB}"/>
              </a:ext>
            </a:extLst>
          </p:cNvPr>
          <p:cNvSpPr>
            <a:spLocks noGrp="1"/>
          </p:cNvSpPr>
          <p:nvPr>
            <p:ph type="chart" sz="quarter" idx="12" hasCustomPrompt="1"/>
          </p:nvPr>
        </p:nvSpPr>
        <p:spPr>
          <a:xfrm>
            <a:off x="6926264" y="373064"/>
            <a:ext cx="12787312" cy="10545761"/>
          </a:xfrm>
        </p:spPr>
        <p:txBody>
          <a:bodyPr/>
          <a:lstStyle>
            <a:lvl1pPr>
              <a:defRPr/>
            </a:lvl1pPr>
          </a:lstStyle>
          <a:p>
            <a:r>
              <a:rPr lang="en-US" dirty="0" err="1"/>
              <a:t>Grafiek</a:t>
            </a:r>
            <a:endParaRPr lang="en-US" dirty="0"/>
          </a:p>
        </p:txBody>
      </p:sp>
    </p:spTree>
    <p:extLst>
      <p:ext uri="{BB962C8B-B14F-4D97-AF65-F5344CB8AC3E}">
        <p14:creationId xmlns:p14="http://schemas.microsoft.com/office/powerpoint/2010/main" val="733114010"/>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tekst-table righ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9502777" cy="3224212"/>
          </a:xfrm>
          <a:prstGeom prst="rect">
            <a:avLst/>
          </a:prstGeom>
          <a:solidFill>
            <a:schemeClr val="accent2"/>
          </a:solidFill>
        </p:spPr>
        <p:txBody>
          <a:bodyPr wrap="square" lIns="540000" tIns="432000" rIns="540000" bIns="432000">
            <a:noAutofit/>
          </a:bodyPr>
          <a:lstStyle>
            <a:lvl1pPr>
              <a:lnSpc>
                <a:spcPct val="90000"/>
              </a:lnSpc>
              <a:defRPr sz="5600" b="1" i="0">
                <a:solidFill>
                  <a:schemeClr val="tx1"/>
                </a:solidFill>
                <a:latin typeface="+mj-lt"/>
                <a:cs typeface="Arial"/>
              </a:defRPr>
            </a:lvl1pPr>
          </a:lstStyle>
          <a:p>
            <a:r>
              <a:rPr lang="nl-NL" noProof="0" dirty="0"/>
              <a:t>Hier een kop over </a:t>
            </a:r>
            <a:br>
              <a:rPr lang="nl-NL" noProof="0" dirty="0"/>
            </a:br>
            <a:r>
              <a:rPr lang="nl-NL" noProof="0" dirty="0"/>
              <a:t>3 regels, zelf een wit gedeelte accentueren</a:t>
            </a:r>
          </a:p>
        </p:txBody>
      </p:sp>
      <p:sp>
        <p:nvSpPr>
          <p:cNvPr id="3" name="Text Placeholder 9">
            <a:extLst>
              <a:ext uri="{FF2B5EF4-FFF2-40B4-BE49-F238E27FC236}">
                <a16:creationId xmlns:a16="http://schemas.microsoft.com/office/drawing/2014/main" id="{F6FA520F-6ADC-6AB6-8875-6051DDA19481}"/>
              </a:ext>
            </a:extLst>
          </p:cNvPr>
          <p:cNvSpPr>
            <a:spLocks noGrp="1"/>
          </p:cNvSpPr>
          <p:nvPr>
            <p:ph type="body" sz="quarter" idx="11" hasCustomPrompt="1"/>
          </p:nvPr>
        </p:nvSpPr>
        <p:spPr>
          <a:xfrm>
            <a:off x="388938" y="3597276"/>
            <a:ext cx="9502777" cy="7321549"/>
          </a:xfrm>
          <a:solidFill>
            <a:schemeClr val="accent2"/>
          </a:solidFill>
        </p:spPr>
        <p:txBody>
          <a:bodyPr rIns="540000"/>
          <a:lstStyle>
            <a:lvl1pPr marL="0" indent="0">
              <a:buNone/>
              <a:defRPr sz="3000">
                <a:solidFill>
                  <a:schemeClr val="tx1"/>
                </a:solidFill>
                <a:latin typeface="+mn-lt"/>
              </a:defRPr>
            </a:lvl1pPr>
            <a:lvl2pPr marL="358775" indent="-358775">
              <a:buFont typeface="Arial" panose="020B0604020202020204" pitchFamily="34" charset="0"/>
              <a:buChar char="•"/>
              <a:defRPr sz="3000">
                <a:solidFill>
                  <a:schemeClr val="tx1"/>
                </a:solidFill>
                <a:latin typeface="+mn-lt"/>
              </a:defRPr>
            </a:lvl2pPr>
            <a:lvl3pPr marL="817563" indent="-457200">
              <a:buFont typeface="Titillium Web" panose="00000500000000000000" pitchFamily="2" charset="0"/>
              <a:buChar char="–"/>
              <a:defRPr sz="3000">
                <a:latin typeface="+mn-lt"/>
              </a:defRPr>
            </a:lvl3pPr>
            <a:lvl4pPr marL="1174750" indent="-369888">
              <a:defRPr sz="3000"/>
            </a:lvl4pPr>
            <a:lvl5pPr>
              <a:defRPr sz="3000"/>
            </a:lvl5pPr>
            <a:lvl6pPr>
              <a:defRPr sz="3000"/>
            </a:lvl6pPr>
          </a:lstStyle>
          <a:p>
            <a:pPr lvl="0"/>
            <a:r>
              <a:rPr lang="nl-NL" noProof="0" dirty="0" err="1"/>
              <a:t>Remporuptas</a:t>
            </a:r>
            <a:r>
              <a:rPr lang="nl-NL" noProof="0" dirty="0"/>
              <a:t> </a:t>
            </a:r>
            <a:r>
              <a:rPr lang="nl-NL" noProof="0" dirty="0" err="1"/>
              <a:t>res</a:t>
            </a:r>
            <a:r>
              <a:rPr lang="nl-NL" noProof="0" dirty="0"/>
              <a:t> pel et </a:t>
            </a:r>
            <a:r>
              <a:rPr lang="nl-NL" noProof="0" dirty="0" err="1"/>
              <a:t>haria</a:t>
            </a:r>
            <a:r>
              <a:rPr lang="nl-NL" noProof="0" dirty="0"/>
              <a:t> </a:t>
            </a:r>
            <a:r>
              <a:rPr lang="nl-NL" noProof="0" dirty="0" err="1"/>
              <a:t>porecearum</a:t>
            </a:r>
            <a:r>
              <a:rPr lang="nl-NL" noProof="0" dirty="0"/>
              <a:t> </a:t>
            </a:r>
            <a:r>
              <a:rPr lang="nl-NL" noProof="0" dirty="0" err="1"/>
              <a:t>etur</a:t>
            </a:r>
            <a:r>
              <a:rPr lang="nl-NL" noProof="0" dirty="0"/>
              <a:t> minus </a:t>
            </a:r>
            <a:r>
              <a:rPr lang="nl-NL" noProof="0" dirty="0" err="1"/>
              <a:t>voluptu</a:t>
            </a:r>
            <a:r>
              <a:rPr lang="nl-NL" noProof="0" dirty="0"/>
              <a:t> </a:t>
            </a:r>
            <a:r>
              <a:rPr lang="nl-NL" noProof="0" dirty="0" err="1"/>
              <a:t>sciendustios</a:t>
            </a:r>
            <a:r>
              <a:rPr lang="nl-NL" noProof="0" dirty="0"/>
              <a:t>. (</a:t>
            </a:r>
            <a:r>
              <a:rPr lang="nl-NL" noProof="0" dirty="0" err="1"/>
              <a:t>indent</a:t>
            </a:r>
            <a:r>
              <a:rPr lang="nl-NL" noProof="0" dirty="0"/>
              <a:t> niveau 1)</a:t>
            </a:r>
          </a:p>
          <a:p>
            <a:pPr lvl="1"/>
            <a:r>
              <a:rPr lang="nl-NL" noProof="0" dirty="0"/>
              <a:t>Opsomming (</a:t>
            </a:r>
            <a:r>
              <a:rPr lang="nl-NL" noProof="0" dirty="0" err="1"/>
              <a:t>indent</a:t>
            </a:r>
            <a:r>
              <a:rPr lang="nl-NL" noProof="0" dirty="0"/>
              <a:t> niveau 2)</a:t>
            </a:r>
          </a:p>
          <a:p>
            <a:pPr lvl="2"/>
            <a:r>
              <a:rPr lang="nl-NL" noProof="0" dirty="0"/>
              <a:t>Opsomming (</a:t>
            </a:r>
            <a:r>
              <a:rPr lang="nl-NL" noProof="0" dirty="0" err="1"/>
              <a:t>indent</a:t>
            </a:r>
            <a:r>
              <a:rPr lang="nl-NL" noProof="0" dirty="0"/>
              <a:t> niveau 3)</a:t>
            </a:r>
          </a:p>
          <a:p>
            <a:pPr lvl="3"/>
            <a:r>
              <a:rPr lang="nl-NL" noProof="0" dirty="0"/>
              <a:t>Opsomming (</a:t>
            </a:r>
            <a:r>
              <a:rPr lang="nl-NL" noProof="0" dirty="0" err="1"/>
              <a:t>indent</a:t>
            </a:r>
            <a:r>
              <a:rPr lang="nl-NL" noProof="0" dirty="0"/>
              <a:t> niveau 4)</a:t>
            </a:r>
          </a:p>
          <a:p>
            <a:pPr lvl="4"/>
            <a:r>
              <a:rPr lang="nl-NL" noProof="0" dirty="0"/>
              <a:t>Opsomming (</a:t>
            </a:r>
            <a:r>
              <a:rPr lang="nl-NL" noProof="0" dirty="0" err="1"/>
              <a:t>indent</a:t>
            </a:r>
            <a:r>
              <a:rPr lang="nl-NL" noProof="0" dirty="0"/>
              <a:t> niveau 5)</a:t>
            </a:r>
          </a:p>
          <a:p>
            <a:pPr lvl="5"/>
            <a:r>
              <a:rPr lang="nl-NL" noProof="0" dirty="0"/>
              <a:t>Opsomming (</a:t>
            </a:r>
            <a:r>
              <a:rPr lang="nl-NL" noProof="0" dirty="0" err="1"/>
              <a:t>indent</a:t>
            </a:r>
            <a:r>
              <a:rPr lang="nl-NL" noProof="0" dirty="0"/>
              <a:t> niveau 6)</a:t>
            </a:r>
          </a:p>
        </p:txBody>
      </p:sp>
      <p:sp>
        <p:nvSpPr>
          <p:cNvPr id="5" name="Table Placeholder 4">
            <a:extLst>
              <a:ext uri="{FF2B5EF4-FFF2-40B4-BE49-F238E27FC236}">
                <a16:creationId xmlns:a16="http://schemas.microsoft.com/office/drawing/2014/main" id="{24E07302-D7FF-8E25-E6B1-45D59D8EBAFF}"/>
              </a:ext>
            </a:extLst>
          </p:cNvPr>
          <p:cNvSpPr>
            <a:spLocks noGrp="1"/>
          </p:cNvSpPr>
          <p:nvPr>
            <p:ph type="tbl" sz="quarter" idx="12"/>
          </p:nvPr>
        </p:nvSpPr>
        <p:spPr>
          <a:xfrm>
            <a:off x="10212385" y="373063"/>
            <a:ext cx="9502777" cy="10545762"/>
          </a:xfrm>
        </p:spPr>
        <p:txBody>
          <a:bodyPr/>
          <a:lstStyle/>
          <a:p>
            <a:r>
              <a:rPr lang="nl-NL"/>
              <a:t>Klik op het pictogram als u een tabel wilt toevoegen</a:t>
            </a:r>
            <a:endParaRPr lang="en-US"/>
          </a:p>
        </p:txBody>
      </p:sp>
    </p:spTree>
    <p:extLst>
      <p:ext uri="{BB962C8B-B14F-4D97-AF65-F5344CB8AC3E}">
        <p14:creationId xmlns:p14="http://schemas.microsoft.com/office/powerpoint/2010/main" val="406685381"/>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tekst-big table right">
    <p:bg>
      <p:bgPr>
        <a:solidFill>
          <a:schemeClr val="bg1"/>
        </a:solid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4E07302-D7FF-8E25-E6B1-45D59D8EBAFF}"/>
              </a:ext>
            </a:extLst>
          </p:cNvPr>
          <p:cNvSpPr>
            <a:spLocks noGrp="1"/>
          </p:cNvSpPr>
          <p:nvPr>
            <p:ph type="tbl" sz="quarter" idx="12"/>
          </p:nvPr>
        </p:nvSpPr>
        <p:spPr>
          <a:xfrm>
            <a:off x="6926263" y="373063"/>
            <a:ext cx="12788899" cy="10545762"/>
          </a:xfrm>
        </p:spPr>
        <p:txBody>
          <a:bodyPr/>
          <a:lstStyle/>
          <a:p>
            <a:r>
              <a:rPr lang="nl-NL"/>
              <a:t>Klik op het pictogram als u een tabel wilt toevoegen</a:t>
            </a:r>
            <a:endParaRPr lang="en-US"/>
          </a:p>
        </p:txBody>
      </p:sp>
      <p:sp>
        <p:nvSpPr>
          <p:cNvPr id="4" name="Holder 2">
            <a:extLst>
              <a:ext uri="{FF2B5EF4-FFF2-40B4-BE49-F238E27FC236}">
                <a16:creationId xmlns:a16="http://schemas.microsoft.com/office/drawing/2014/main" id="{E74DA2A8-85D9-BD8C-3111-C108252733C9}"/>
              </a:ext>
            </a:extLst>
          </p:cNvPr>
          <p:cNvSpPr>
            <a:spLocks noGrp="1"/>
          </p:cNvSpPr>
          <p:nvPr>
            <p:ph type="ctrTitle" hasCustomPrompt="1"/>
          </p:nvPr>
        </p:nvSpPr>
        <p:spPr>
          <a:xfrm>
            <a:off x="388938" y="373063"/>
            <a:ext cx="6232525" cy="3224212"/>
          </a:xfrm>
          <a:prstGeom prst="rect">
            <a:avLst/>
          </a:prstGeom>
          <a:solidFill>
            <a:schemeClr val="accent2"/>
          </a:solidFill>
        </p:spPr>
        <p:txBody>
          <a:bodyPr wrap="square" lIns="540000" tIns="432000" rIns="540000" bIns="432000">
            <a:noAutofit/>
          </a:bodyPr>
          <a:lstStyle>
            <a:lvl1pPr>
              <a:lnSpc>
                <a:spcPct val="90000"/>
              </a:lnSpc>
              <a:defRPr sz="5600" b="1" i="0">
                <a:solidFill>
                  <a:schemeClr val="tx1"/>
                </a:solidFill>
                <a:latin typeface="+mj-lt"/>
                <a:cs typeface="Arial"/>
              </a:defRPr>
            </a:lvl1pPr>
          </a:lstStyle>
          <a:p>
            <a:r>
              <a:rPr lang="nl-NL" noProof="0" dirty="0"/>
              <a:t>Hier een kop over 2 regels</a:t>
            </a:r>
          </a:p>
        </p:txBody>
      </p:sp>
      <p:sp>
        <p:nvSpPr>
          <p:cNvPr id="6" name="Text Placeholder 9">
            <a:extLst>
              <a:ext uri="{FF2B5EF4-FFF2-40B4-BE49-F238E27FC236}">
                <a16:creationId xmlns:a16="http://schemas.microsoft.com/office/drawing/2014/main" id="{BA7DFEBD-8355-11E0-8F87-16C4D3CF95EE}"/>
              </a:ext>
            </a:extLst>
          </p:cNvPr>
          <p:cNvSpPr>
            <a:spLocks noGrp="1"/>
          </p:cNvSpPr>
          <p:nvPr>
            <p:ph type="body" sz="quarter" idx="11" hasCustomPrompt="1"/>
          </p:nvPr>
        </p:nvSpPr>
        <p:spPr>
          <a:xfrm>
            <a:off x="388938" y="3597276"/>
            <a:ext cx="6232525" cy="7321549"/>
          </a:xfrm>
          <a:solidFill>
            <a:schemeClr val="accent2"/>
          </a:solidFill>
        </p:spPr>
        <p:txBody>
          <a:bodyPr rIns="540000"/>
          <a:lstStyle>
            <a:lvl1pPr marL="0" indent="0">
              <a:buNone/>
              <a:defRPr sz="3000">
                <a:solidFill>
                  <a:schemeClr val="tx1"/>
                </a:solidFill>
                <a:latin typeface="+mn-lt"/>
              </a:defRPr>
            </a:lvl1pPr>
            <a:lvl2pPr marL="358775" indent="-358775">
              <a:buFont typeface="Arial" panose="020B0604020202020204" pitchFamily="34" charset="0"/>
              <a:buChar char="•"/>
              <a:defRPr sz="3000">
                <a:solidFill>
                  <a:schemeClr val="tx1"/>
                </a:solidFill>
                <a:latin typeface="+mn-lt"/>
              </a:defRPr>
            </a:lvl2pPr>
            <a:lvl3pPr marL="817563" indent="-457200">
              <a:buFont typeface="Titillium Web" panose="00000500000000000000" pitchFamily="2" charset="0"/>
              <a:buChar char="–"/>
              <a:defRPr sz="3000">
                <a:latin typeface="+mn-lt"/>
              </a:defRPr>
            </a:lvl3pPr>
            <a:lvl4pPr marL="1174750" indent="-369888">
              <a:defRPr sz="3000"/>
            </a:lvl4pPr>
            <a:lvl5pPr>
              <a:defRPr sz="3000"/>
            </a:lvl5pPr>
            <a:lvl6pPr>
              <a:defRPr sz="3000"/>
            </a:lvl6pPr>
          </a:lstStyle>
          <a:p>
            <a:pPr lvl="0"/>
            <a:r>
              <a:rPr lang="nl-NL" noProof="0" dirty="0"/>
              <a:t>(</a:t>
            </a:r>
            <a:r>
              <a:rPr lang="nl-NL" noProof="0" dirty="0" err="1"/>
              <a:t>indent</a:t>
            </a:r>
            <a:r>
              <a:rPr lang="nl-NL" noProof="0" dirty="0"/>
              <a:t> niveau 1)</a:t>
            </a:r>
          </a:p>
          <a:p>
            <a:pPr lvl="1"/>
            <a:r>
              <a:rPr lang="nl-NL" noProof="0" dirty="0"/>
              <a:t>(</a:t>
            </a:r>
            <a:r>
              <a:rPr lang="nl-NL" noProof="0" dirty="0" err="1"/>
              <a:t>indent</a:t>
            </a:r>
            <a:r>
              <a:rPr lang="nl-NL" noProof="0" dirty="0"/>
              <a:t> niveau 2)</a:t>
            </a:r>
          </a:p>
          <a:p>
            <a:pPr lvl="2"/>
            <a:r>
              <a:rPr lang="nl-NL" noProof="0" dirty="0"/>
              <a:t>(</a:t>
            </a:r>
            <a:r>
              <a:rPr lang="nl-NL" noProof="0" dirty="0" err="1"/>
              <a:t>indent</a:t>
            </a:r>
            <a:r>
              <a:rPr lang="nl-NL" noProof="0" dirty="0"/>
              <a:t> niveau 3)</a:t>
            </a:r>
          </a:p>
          <a:p>
            <a:pPr lvl="3"/>
            <a:r>
              <a:rPr lang="nl-NL" noProof="0" dirty="0"/>
              <a:t>(</a:t>
            </a:r>
            <a:r>
              <a:rPr lang="nl-NL" noProof="0" dirty="0" err="1"/>
              <a:t>indent</a:t>
            </a:r>
            <a:r>
              <a:rPr lang="nl-NL" noProof="0" dirty="0"/>
              <a:t> niveau 4)</a:t>
            </a:r>
          </a:p>
          <a:p>
            <a:pPr lvl="4"/>
            <a:r>
              <a:rPr lang="nl-NL" noProof="0" dirty="0"/>
              <a:t>(</a:t>
            </a:r>
            <a:r>
              <a:rPr lang="nl-NL" noProof="0" dirty="0" err="1"/>
              <a:t>indent</a:t>
            </a:r>
            <a:r>
              <a:rPr lang="nl-NL" noProof="0" dirty="0"/>
              <a:t> niveau 5)</a:t>
            </a:r>
          </a:p>
          <a:p>
            <a:pPr lvl="5"/>
            <a:r>
              <a:rPr lang="nl-NL" noProof="0" dirty="0"/>
              <a:t>(</a:t>
            </a:r>
            <a:r>
              <a:rPr lang="nl-NL" noProof="0" dirty="0" err="1"/>
              <a:t>indent</a:t>
            </a:r>
            <a:r>
              <a:rPr lang="nl-NL" noProof="0" dirty="0"/>
              <a:t> niveau 6)</a:t>
            </a:r>
          </a:p>
        </p:txBody>
      </p:sp>
    </p:spTree>
    <p:extLst>
      <p:ext uri="{BB962C8B-B14F-4D97-AF65-F5344CB8AC3E}">
        <p14:creationId xmlns:p14="http://schemas.microsoft.com/office/powerpoint/2010/main" val="2585857005"/>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tekst-2 images right">
    <p:bg>
      <p:bgPr>
        <a:solidFill>
          <a:schemeClr val="accent2">
            <a:alpha val="15000"/>
          </a:schemeClr>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9502777" cy="3224212"/>
          </a:xfrm>
          <a:prstGeom prst="rect">
            <a:avLst/>
          </a:prstGeom>
          <a:solidFill>
            <a:schemeClr val="accent2"/>
          </a:solidFill>
        </p:spPr>
        <p:txBody>
          <a:bodyPr wrap="square" lIns="540000" tIns="432000" rIns="540000" bIns="432000">
            <a:noAutofit/>
          </a:bodyPr>
          <a:lstStyle>
            <a:lvl1pPr>
              <a:lnSpc>
                <a:spcPct val="90000"/>
              </a:lnSpc>
              <a:defRPr sz="5600" b="1" i="0">
                <a:solidFill>
                  <a:schemeClr val="tx1"/>
                </a:solidFill>
                <a:latin typeface="+mj-lt"/>
                <a:cs typeface="Arial"/>
              </a:defRPr>
            </a:lvl1pPr>
          </a:lstStyle>
          <a:p>
            <a:r>
              <a:rPr lang="nl-NL" noProof="0" dirty="0"/>
              <a:t>Hier kan een kop over 3 regels, zelf een gedeelte wit accentueren</a:t>
            </a:r>
          </a:p>
        </p:txBody>
      </p:sp>
      <p:sp>
        <p:nvSpPr>
          <p:cNvPr id="4" name="Picture Placeholder 7">
            <a:extLst>
              <a:ext uri="{FF2B5EF4-FFF2-40B4-BE49-F238E27FC236}">
                <a16:creationId xmlns:a16="http://schemas.microsoft.com/office/drawing/2014/main" id="{4488BFE9-28CB-CE53-FBB9-685851A6B4BE}"/>
              </a:ext>
            </a:extLst>
          </p:cNvPr>
          <p:cNvSpPr>
            <a:spLocks noGrp="1"/>
          </p:cNvSpPr>
          <p:nvPr>
            <p:ph type="pic" sz="quarter" idx="10" hasCustomPrompt="1"/>
          </p:nvPr>
        </p:nvSpPr>
        <p:spPr>
          <a:xfrm>
            <a:off x="10209213" y="389370"/>
            <a:ext cx="9504362" cy="512877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5" name="Picture Placeholder 7">
            <a:extLst>
              <a:ext uri="{FF2B5EF4-FFF2-40B4-BE49-F238E27FC236}">
                <a16:creationId xmlns:a16="http://schemas.microsoft.com/office/drawing/2014/main" id="{8C899584-8CCE-8674-B827-AF9D7BC63B7E}"/>
              </a:ext>
            </a:extLst>
          </p:cNvPr>
          <p:cNvSpPr>
            <a:spLocks noGrp="1"/>
          </p:cNvSpPr>
          <p:nvPr>
            <p:ph type="pic" sz="quarter" idx="12" hasCustomPrompt="1"/>
          </p:nvPr>
        </p:nvSpPr>
        <p:spPr>
          <a:xfrm>
            <a:off x="10209213" y="5828878"/>
            <a:ext cx="9504362" cy="5089948"/>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6" name="Text Placeholder 9">
            <a:extLst>
              <a:ext uri="{FF2B5EF4-FFF2-40B4-BE49-F238E27FC236}">
                <a16:creationId xmlns:a16="http://schemas.microsoft.com/office/drawing/2014/main" id="{9A6B6881-831E-29B5-36CD-72B6F2E656A0}"/>
              </a:ext>
            </a:extLst>
          </p:cNvPr>
          <p:cNvSpPr>
            <a:spLocks noGrp="1"/>
          </p:cNvSpPr>
          <p:nvPr>
            <p:ph type="body" sz="quarter" idx="11" hasCustomPrompt="1"/>
          </p:nvPr>
        </p:nvSpPr>
        <p:spPr>
          <a:xfrm>
            <a:off x="388938" y="3597278"/>
            <a:ext cx="9502777" cy="7321548"/>
          </a:xfrm>
          <a:solidFill>
            <a:schemeClr val="accent2"/>
          </a:solidFill>
        </p:spPr>
        <p:txBody>
          <a:bodyPr rIns="540000"/>
          <a:lstStyle>
            <a:lvl1pPr marL="0" indent="0">
              <a:buNone/>
              <a:defRPr sz="3000">
                <a:solidFill>
                  <a:schemeClr val="tx1"/>
                </a:solidFill>
                <a:latin typeface="+mn-lt"/>
              </a:defRPr>
            </a:lvl1pPr>
            <a:lvl2pPr marL="358775" indent="-358775">
              <a:buFont typeface="Arial" panose="020B0604020202020204" pitchFamily="34" charset="0"/>
              <a:buChar char="•"/>
              <a:defRPr sz="3000">
                <a:solidFill>
                  <a:schemeClr val="tx1"/>
                </a:solidFill>
                <a:latin typeface="+mn-lt"/>
              </a:defRPr>
            </a:lvl2pPr>
            <a:lvl3pPr marL="817563" indent="-457200">
              <a:buFont typeface="Titillium Web" panose="00000500000000000000" pitchFamily="2" charset="0"/>
              <a:buChar char="–"/>
              <a:defRPr sz="3000">
                <a:latin typeface="+mn-lt"/>
              </a:defRPr>
            </a:lvl3pPr>
            <a:lvl4pPr marL="1174750" indent="-369888">
              <a:defRPr sz="3000"/>
            </a:lvl4pPr>
            <a:lvl5pPr>
              <a:defRPr sz="3000"/>
            </a:lvl5pPr>
            <a:lvl6pPr>
              <a:defRPr sz="3000"/>
            </a:lvl6pPr>
          </a:lstStyle>
          <a:p>
            <a:pPr lvl="0"/>
            <a:r>
              <a:rPr lang="nl-NL" noProof="0" dirty="0" err="1"/>
              <a:t>Remporuptas</a:t>
            </a:r>
            <a:r>
              <a:rPr lang="nl-NL" noProof="0" dirty="0"/>
              <a:t> </a:t>
            </a:r>
            <a:r>
              <a:rPr lang="nl-NL" noProof="0" dirty="0" err="1"/>
              <a:t>res</a:t>
            </a:r>
            <a:r>
              <a:rPr lang="nl-NL" noProof="0" dirty="0"/>
              <a:t> pel et </a:t>
            </a:r>
            <a:r>
              <a:rPr lang="nl-NL" noProof="0" dirty="0" err="1"/>
              <a:t>haria</a:t>
            </a:r>
            <a:r>
              <a:rPr lang="nl-NL" noProof="0" dirty="0"/>
              <a:t> </a:t>
            </a:r>
            <a:r>
              <a:rPr lang="nl-NL" noProof="0" dirty="0" err="1"/>
              <a:t>porecearum</a:t>
            </a:r>
            <a:r>
              <a:rPr lang="nl-NL" noProof="0" dirty="0"/>
              <a:t> </a:t>
            </a:r>
            <a:r>
              <a:rPr lang="nl-NL" noProof="0" dirty="0" err="1"/>
              <a:t>etur</a:t>
            </a:r>
            <a:r>
              <a:rPr lang="nl-NL" noProof="0" dirty="0"/>
              <a:t> minus </a:t>
            </a:r>
            <a:r>
              <a:rPr lang="nl-NL" noProof="0" dirty="0" err="1"/>
              <a:t>voluptu</a:t>
            </a:r>
            <a:r>
              <a:rPr lang="nl-NL" noProof="0" dirty="0"/>
              <a:t> </a:t>
            </a:r>
            <a:r>
              <a:rPr lang="nl-NL" noProof="0" dirty="0" err="1"/>
              <a:t>sciendustios</a:t>
            </a:r>
            <a:r>
              <a:rPr lang="nl-NL" noProof="0" dirty="0"/>
              <a:t>. (</a:t>
            </a:r>
            <a:r>
              <a:rPr lang="nl-NL" noProof="0" dirty="0" err="1"/>
              <a:t>indent</a:t>
            </a:r>
            <a:r>
              <a:rPr lang="nl-NL" noProof="0" dirty="0"/>
              <a:t> niveau 1)</a:t>
            </a:r>
          </a:p>
          <a:p>
            <a:pPr lvl="1"/>
            <a:r>
              <a:rPr lang="nl-NL" noProof="0" dirty="0"/>
              <a:t>Opsomming (</a:t>
            </a:r>
            <a:r>
              <a:rPr lang="nl-NL" noProof="0" dirty="0" err="1"/>
              <a:t>indent</a:t>
            </a:r>
            <a:r>
              <a:rPr lang="nl-NL" noProof="0" dirty="0"/>
              <a:t> niveau 2)</a:t>
            </a:r>
          </a:p>
          <a:p>
            <a:pPr lvl="2"/>
            <a:r>
              <a:rPr lang="nl-NL" noProof="0" dirty="0"/>
              <a:t>Opsomming (</a:t>
            </a:r>
            <a:r>
              <a:rPr lang="nl-NL" noProof="0" dirty="0" err="1"/>
              <a:t>indent</a:t>
            </a:r>
            <a:r>
              <a:rPr lang="nl-NL" noProof="0" dirty="0"/>
              <a:t> niveau 3)</a:t>
            </a:r>
          </a:p>
          <a:p>
            <a:pPr lvl="3"/>
            <a:r>
              <a:rPr lang="nl-NL" noProof="0" dirty="0"/>
              <a:t>Opsomming (</a:t>
            </a:r>
            <a:r>
              <a:rPr lang="nl-NL" noProof="0" dirty="0" err="1"/>
              <a:t>indent</a:t>
            </a:r>
            <a:r>
              <a:rPr lang="nl-NL" noProof="0" dirty="0"/>
              <a:t> niveau 4)</a:t>
            </a:r>
          </a:p>
          <a:p>
            <a:pPr lvl="4"/>
            <a:r>
              <a:rPr lang="nl-NL" noProof="0" dirty="0"/>
              <a:t>Opsomming (</a:t>
            </a:r>
            <a:r>
              <a:rPr lang="nl-NL" noProof="0" dirty="0" err="1"/>
              <a:t>indent</a:t>
            </a:r>
            <a:r>
              <a:rPr lang="nl-NL" noProof="0" dirty="0"/>
              <a:t> niveau 5)</a:t>
            </a:r>
          </a:p>
          <a:p>
            <a:pPr lvl="5"/>
            <a:r>
              <a:rPr lang="nl-NL" noProof="0" dirty="0"/>
              <a:t>Opsomming (</a:t>
            </a:r>
            <a:r>
              <a:rPr lang="nl-NL" noProof="0" dirty="0" err="1"/>
              <a:t>indent</a:t>
            </a:r>
            <a:r>
              <a:rPr lang="nl-NL" noProof="0" dirty="0"/>
              <a:t> niveau 6)</a:t>
            </a:r>
          </a:p>
        </p:txBody>
      </p:sp>
    </p:spTree>
    <p:extLst>
      <p:ext uri="{BB962C8B-B14F-4D97-AF65-F5344CB8AC3E}">
        <p14:creationId xmlns:p14="http://schemas.microsoft.com/office/powerpoint/2010/main" val="744667517"/>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ubtitle-1 image left-partnerlogo">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0210799" y="373063"/>
            <a:ext cx="9504361" cy="4281489"/>
          </a:xfrm>
          <a:prstGeom prst="rect">
            <a:avLst/>
          </a:prstGeom>
          <a:solidFill>
            <a:schemeClr val="accent2"/>
          </a:solidFill>
        </p:spPr>
        <p:txBody>
          <a:bodyPr wrap="square" lIns="540000" tIns="432000" rIns="540000" bIns="432000">
            <a:noAutofit/>
          </a:bodyPr>
          <a:lstStyle>
            <a:lvl1pPr>
              <a:lnSpc>
                <a:spcPct val="90000"/>
              </a:lnSpc>
              <a:defRPr sz="8000" b="1" i="0">
                <a:solidFill>
                  <a:schemeClr val="tx1"/>
                </a:solidFill>
                <a:latin typeface="+mj-lt"/>
                <a:cs typeface="Arial"/>
              </a:defRPr>
            </a:lvl1pPr>
          </a:lstStyle>
          <a:p>
            <a:r>
              <a:rPr lang="nl-NL" noProof="0" dirty="0"/>
              <a:t>Titel van de presentatie</a:t>
            </a:r>
          </a:p>
        </p:txBody>
      </p:sp>
      <p:sp>
        <p:nvSpPr>
          <p:cNvPr id="8" name="Picture Placeholder 7">
            <a:extLst>
              <a:ext uri="{FF2B5EF4-FFF2-40B4-BE49-F238E27FC236}">
                <a16:creationId xmlns:a16="http://schemas.microsoft.com/office/drawing/2014/main" id="{B4A51250-8E45-68F4-F91D-2631013F581E}"/>
              </a:ext>
            </a:extLst>
          </p:cNvPr>
          <p:cNvSpPr>
            <a:spLocks noGrp="1"/>
          </p:cNvSpPr>
          <p:nvPr>
            <p:ph type="pic" sz="quarter" idx="10" hasCustomPrompt="1"/>
          </p:nvPr>
        </p:nvSpPr>
        <p:spPr>
          <a:xfrm>
            <a:off x="388938" y="373063"/>
            <a:ext cx="9504362" cy="8863012"/>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4" name="Picture Placeholder 3">
            <a:extLst>
              <a:ext uri="{FF2B5EF4-FFF2-40B4-BE49-F238E27FC236}">
                <a16:creationId xmlns:a16="http://schemas.microsoft.com/office/drawing/2014/main" id="{FB7D9377-53B3-3FC2-B9B7-C0D04D14FFD2}"/>
              </a:ext>
            </a:extLst>
          </p:cNvPr>
          <p:cNvSpPr>
            <a:spLocks noGrp="1"/>
          </p:cNvSpPr>
          <p:nvPr>
            <p:ph type="pic" sz="quarter" idx="11" hasCustomPrompt="1"/>
          </p:nvPr>
        </p:nvSpPr>
        <p:spPr>
          <a:xfrm>
            <a:off x="388938" y="9707563"/>
            <a:ext cx="6232525" cy="1211262"/>
          </a:xfrm>
          <a:noFill/>
        </p:spPr>
        <p:txBody>
          <a:bodyPr/>
          <a:lstStyle>
            <a:lvl1pPr>
              <a:defRPr/>
            </a:lvl1pPr>
          </a:lstStyle>
          <a:p>
            <a:r>
              <a:rPr lang="en-US" dirty="0" err="1"/>
              <a:t>Partnerlogo</a:t>
            </a:r>
            <a:endParaRPr lang="en-US" dirty="0"/>
          </a:p>
        </p:txBody>
      </p:sp>
      <p:pic>
        <p:nvPicPr>
          <p:cNvPr id="6" name="Graphic 5">
            <a:extLst>
              <a:ext uri="{FF2B5EF4-FFF2-40B4-BE49-F238E27FC236}">
                <a16:creationId xmlns:a16="http://schemas.microsoft.com/office/drawing/2014/main" id="{7C969F6C-1E4B-28E3-6008-26B80830E4A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16515559" y="9623425"/>
            <a:ext cx="3198015" cy="1407127"/>
          </a:xfrm>
          <a:prstGeom prst="rect">
            <a:avLst/>
          </a:prstGeom>
        </p:spPr>
      </p:pic>
      <p:sp>
        <p:nvSpPr>
          <p:cNvPr id="7" name="Text Placeholder 16">
            <a:extLst>
              <a:ext uri="{FF2B5EF4-FFF2-40B4-BE49-F238E27FC236}">
                <a16:creationId xmlns:a16="http://schemas.microsoft.com/office/drawing/2014/main" id="{F67A3D2E-8215-E2A0-170D-28BE0106E4E4}"/>
              </a:ext>
            </a:extLst>
          </p:cNvPr>
          <p:cNvSpPr>
            <a:spLocks noGrp="1"/>
          </p:cNvSpPr>
          <p:nvPr>
            <p:ph type="body" sz="quarter" idx="12" hasCustomPrompt="1"/>
          </p:nvPr>
        </p:nvSpPr>
        <p:spPr>
          <a:xfrm>
            <a:off x="10210799" y="4953044"/>
            <a:ext cx="9502775" cy="4281489"/>
          </a:xfrm>
          <a:solidFill>
            <a:schemeClr val="accent4"/>
          </a:solidFill>
        </p:spPr>
        <p:txBody>
          <a:bodyPr lIns="540000" tIns="432000" rIns="540000" bIns="432000"/>
          <a:lstStyle>
            <a:lvl1pPr marL="0" indent="0">
              <a:lnSpc>
                <a:spcPct val="90000"/>
              </a:lnSpc>
              <a:defRPr sz="4800" b="1" spc="0" baseline="0">
                <a:solidFill>
                  <a:schemeClr val="tx1"/>
                </a:solidFill>
                <a:latin typeface="+mj-lt"/>
              </a:defRPr>
            </a:lvl1pPr>
            <a:lvl2pPr marL="0" indent="0">
              <a:defRPr sz="5000" b="1">
                <a:solidFill>
                  <a:schemeClr val="accent2"/>
                </a:solidFill>
                <a:latin typeface="+mj-lt"/>
              </a:defRPr>
            </a:lvl2pPr>
            <a:lvl3pPr marL="0" indent="0">
              <a:defRPr sz="5000" b="1">
                <a:solidFill>
                  <a:schemeClr val="accent2"/>
                </a:solidFill>
                <a:latin typeface="+mj-lt"/>
              </a:defRPr>
            </a:lvl3pPr>
            <a:lvl4pPr marL="0" indent="0">
              <a:defRPr sz="5000" b="1">
                <a:solidFill>
                  <a:schemeClr val="accent2"/>
                </a:solidFill>
                <a:latin typeface="+mj-lt"/>
              </a:defRPr>
            </a:lvl4pPr>
            <a:lvl5pPr marL="0" indent="0">
              <a:defRPr sz="5000" b="1">
                <a:solidFill>
                  <a:schemeClr val="accent2"/>
                </a:solidFill>
                <a:latin typeface="+mj-lt"/>
              </a:defRPr>
            </a:lvl5pPr>
          </a:lstStyle>
          <a:p>
            <a:pPr lvl="0"/>
            <a:r>
              <a:rPr lang="en-US" dirty="0" err="1"/>
              <a:t>Onderkop</a:t>
            </a:r>
            <a:r>
              <a:rPr lang="en-US" dirty="0"/>
              <a:t> van de </a:t>
            </a:r>
            <a:r>
              <a:rPr lang="nl-NL" noProof="0" dirty="0"/>
              <a:t>presentatie en</a:t>
            </a:r>
            <a:r>
              <a:rPr lang="en-US" dirty="0"/>
              <a:t> </a:t>
            </a:r>
            <a:r>
              <a:rPr lang="en-US" dirty="0" err="1"/>
              <a:t>ruimte</a:t>
            </a:r>
            <a:r>
              <a:rPr lang="en-US" dirty="0"/>
              <a:t> </a:t>
            </a:r>
            <a:r>
              <a:rPr lang="en-US" dirty="0" err="1"/>
              <a:t>voor</a:t>
            </a:r>
            <a:r>
              <a:rPr lang="en-US" dirty="0"/>
              <a:t> </a:t>
            </a:r>
            <a:r>
              <a:rPr lang="en-US" dirty="0" err="1"/>
              <a:t>meer</a:t>
            </a:r>
            <a:r>
              <a:rPr lang="en-US" dirty="0"/>
              <a:t> </a:t>
            </a:r>
            <a:r>
              <a:rPr lang="en-US" dirty="0" err="1"/>
              <a:t>tekst</a:t>
            </a:r>
            <a:endParaRPr lang="en-US" dirty="0"/>
          </a:p>
        </p:txBody>
      </p:sp>
    </p:spTree>
    <p:extLst>
      <p:ext uri="{BB962C8B-B14F-4D97-AF65-F5344CB8AC3E}">
        <p14:creationId xmlns:p14="http://schemas.microsoft.com/office/powerpoint/2010/main" val="1585841513"/>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tekst-3 images right">
    <p:bg>
      <p:bgPr>
        <a:solidFill>
          <a:schemeClr val="accent2">
            <a:alpha val="15000"/>
          </a:schemeClr>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9502777" cy="3224212"/>
          </a:xfrm>
          <a:prstGeom prst="rect">
            <a:avLst/>
          </a:prstGeom>
          <a:solidFill>
            <a:schemeClr val="accent2"/>
          </a:solidFill>
        </p:spPr>
        <p:txBody>
          <a:bodyPr wrap="square" lIns="540000" tIns="432000" rIns="540000" bIns="432000">
            <a:noAutofit/>
          </a:bodyPr>
          <a:lstStyle>
            <a:lvl1pPr>
              <a:lnSpc>
                <a:spcPct val="90000"/>
              </a:lnSpc>
              <a:defRPr sz="5600" b="1" i="0">
                <a:solidFill>
                  <a:schemeClr val="tx1"/>
                </a:solidFill>
                <a:latin typeface="+mj-lt"/>
                <a:cs typeface="Arial"/>
              </a:defRPr>
            </a:lvl1pPr>
          </a:lstStyle>
          <a:p>
            <a:r>
              <a:rPr lang="nl-NL" noProof="0" dirty="0"/>
              <a:t>Hier kan een kop over 3 regels, zelf een gedeelte wit accentueren</a:t>
            </a:r>
          </a:p>
        </p:txBody>
      </p:sp>
      <p:sp>
        <p:nvSpPr>
          <p:cNvPr id="4" name="Picture Placeholder 7">
            <a:extLst>
              <a:ext uri="{FF2B5EF4-FFF2-40B4-BE49-F238E27FC236}">
                <a16:creationId xmlns:a16="http://schemas.microsoft.com/office/drawing/2014/main" id="{4488BFE9-28CB-CE53-FBB9-685851A6B4BE}"/>
              </a:ext>
            </a:extLst>
          </p:cNvPr>
          <p:cNvSpPr>
            <a:spLocks noGrp="1"/>
          </p:cNvSpPr>
          <p:nvPr>
            <p:ph type="pic" sz="quarter" idx="10" hasCustomPrompt="1"/>
          </p:nvPr>
        </p:nvSpPr>
        <p:spPr>
          <a:xfrm>
            <a:off x="15125699" y="389370"/>
            <a:ext cx="4587875" cy="512877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5" name="Picture Placeholder 7">
            <a:extLst>
              <a:ext uri="{FF2B5EF4-FFF2-40B4-BE49-F238E27FC236}">
                <a16:creationId xmlns:a16="http://schemas.microsoft.com/office/drawing/2014/main" id="{8C899584-8CCE-8674-B827-AF9D7BC63B7E}"/>
              </a:ext>
            </a:extLst>
          </p:cNvPr>
          <p:cNvSpPr>
            <a:spLocks noGrp="1"/>
          </p:cNvSpPr>
          <p:nvPr>
            <p:ph type="pic" sz="quarter" idx="12" hasCustomPrompt="1"/>
          </p:nvPr>
        </p:nvSpPr>
        <p:spPr>
          <a:xfrm>
            <a:off x="10209213" y="5828878"/>
            <a:ext cx="9504362" cy="5089947"/>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6" name="Text Placeholder 9">
            <a:extLst>
              <a:ext uri="{FF2B5EF4-FFF2-40B4-BE49-F238E27FC236}">
                <a16:creationId xmlns:a16="http://schemas.microsoft.com/office/drawing/2014/main" id="{9A6B6881-831E-29B5-36CD-72B6F2E656A0}"/>
              </a:ext>
            </a:extLst>
          </p:cNvPr>
          <p:cNvSpPr>
            <a:spLocks noGrp="1"/>
          </p:cNvSpPr>
          <p:nvPr>
            <p:ph type="body" sz="quarter" idx="11" hasCustomPrompt="1"/>
          </p:nvPr>
        </p:nvSpPr>
        <p:spPr>
          <a:xfrm>
            <a:off x="388938" y="3597276"/>
            <a:ext cx="9502777" cy="7321549"/>
          </a:xfrm>
          <a:solidFill>
            <a:schemeClr val="accent2"/>
          </a:solidFill>
        </p:spPr>
        <p:txBody>
          <a:bodyPr rIns="540000"/>
          <a:lstStyle>
            <a:lvl1pPr marL="0" indent="0">
              <a:buNone/>
              <a:defRPr sz="3000">
                <a:solidFill>
                  <a:schemeClr val="tx1"/>
                </a:solidFill>
                <a:latin typeface="+mn-lt"/>
              </a:defRPr>
            </a:lvl1pPr>
            <a:lvl2pPr marL="358775" indent="-358775">
              <a:buFont typeface="Arial" panose="020B0604020202020204" pitchFamily="34" charset="0"/>
              <a:buChar char="•"/>
              <a:defRPr sz="3000">
                <a:solidFill>
                  <a:schemeClr val="tx1"/>
                </a:solidFill>
                <a:latin typeface="+mn-lt"/>
              </a:defRPr>
            </a:lvl2pPr>
            <a:lvl3pPr marL="817563" indent="-457200">
              <a:buFont typeface="Titillium Web" panose="00000500000000000000" pitchFamily="2" charset="0"/>
              <a:buChar char="–"/>
              <a:defRPr sz="3000">
                <a:latin typeface="+mn-lt"/>
              </a:defRPr>
            </a:lvl3pPr>
            <a:lvl4pPr marL="1174750" indent="-369888">
              <a:defRPr sz="3000"/>
            </a:lvl4pPr>
            <a:lvl5pPr>
              <a:defRPr sz="3000"/>
            </a:lvl5pPr>
            <a:lvl6pPr>
              <a:defRPr sz="3000"/>
            </a:lvl6pPr>
          </a:lstStyle>
          <a:p>
            <a:pPr lvl="0"/>
            <a:r>
              <a:rPr lang="nl-NL" noProof="0" dirty="0" err="1"/>
              <a:t>Remporuptas</a:t>
            </a:r>
            <a:r>
              <a:rPr lang="nl-NL" noProof="0" dirty="0"/>
              <a:t> </a:t>
            </a:r>
            <a:r>
              <a:rPr lang="nl-NL" noProof="0" dirty="0" err="1"/>
              <a:t>res</a:t>
            </a:r>
            <a:r>
              <a:rPr lang="nl-NL" noProof="0" dirty="0"/>
              <a:t> pel et </a:t>
            </a:r>
            <a:r>
              <a:rPr lang="nl-NL" noProof="0" dirty="0" err="1"/>
              <a:t>haria</a:t>
            </a:r>
            <a:r>
              <a:rPr lang="nl-NL" noProof="0" dirty="0"/>
              <a:t> </a:t>
            </a:r>
            <a:r>
              <a:rPr lang="nl-NL" noProof="0" dirty="0" err="1"/>
              <a:t>porecearum</a:t>
            </a:r>
            <a:r>
              <a:rPr lang="nl-NL" noProof="0" dirty="0"/>
              <a:t> </a:t>
            </a:r>
            <a:r>
              <a:rPr lang="nl-NL" noProof="0" dirty="0" err="1"/>
              <a:t>etur</a:t>
            </a:r>
            <a:r>
              <a:rPr lang="nl-NL" noProof="0" dirty="0"/>
              <a:t> minus </a:t>
            </a:r>
            <a:r>
              <a:rPr lang="nl-NL" noProof="0" dirty="0" err="1"/>
              <a:t>voluptu</a:t>
            </a:r>
            <a:r>
              <a:rPr lang="nl-NL" noProof="0" dirty="0"/>
              <a:t> </a:t>
            </a:r>
            <a:r>
              <a:rPr lang="nl-NL" noProof="0" dirty="0" err="1"/>
              <a:t>sciendustios</a:t>
            </a:r>
            <a:r>
              <a:rPr lang="nl-NL" noProof="0" dirty="0"/>
              <a:t>. (</a:t>
            </a:r>
            <a:r>
              <a:rPr lang="nl-NL" noProof="0" dirty="0" err="1"/>
              <a:t>indent</a:t>
            </a:r>
            <a:r>
              <a:rPr lang="nl-NL" noProof="0" dirty="0"/>
              <a:t> niveau 1)</a:t>
            </a:r>
          </a:p>
          <a:p>
            <a:pPr lvl="1"/>
            <a:r>
              <a:rPr lang="nl-NL" noProof="0" dirty="0"/>
              <a:t>Opsomming (</a:t>
            </a:r>
            <a:r>
              <a:rPr lang="nl-NL" noProof="0" dirty="0" err="1"/>
              <a:t>indent</a:t>
            </a:r>
            <a:r>
              <a:rPr lang="nl-NL" noProof="0" dirty="0"/>
              <a:t> niveau 2)</a:t>
            </a:r>
          </a:p>
          <a:p>
            <a:pPr lvl="2"/>
            <a:r>
              <a:rPr lang="nl-NL" noProof="0" dirty="0"/>
              <a:t>Opsomming (</a:t>
            </a:r>
            <a:r>
              <a:rPr lang="nl-NL" noProof="0" dirty="0" err="1"/>
              <a:t>indent</a:t>
            </a:r>
            <a:r>
              <a:rPr lang="nl-NL" noProof="0" dirty="0"/>
              <a:t> niveau 3)</a:t>
            </a:r>
          </a:p>
          <a:p>
            <a:pPr lvl="3"/>
            <a:r>
              <a:rPr lang="nl-NL" noProof="0" dirty="0"/>
              <a:t>Opsomming (</a:t>
            </a:r>
            <a:r>
              <a:rPr lang="nl-NL" noProof="0" dirty="0" err="1"/>
              <a:t>indent</a:t>
            </a:r>
            <a:r>
              <a:rPr lang="nl-NL" noProof="0" dirty="0"/>
              <a:t> niveau 4)</a:t>
            </a:r>
          </a:p>
          <a:p>
            <a:pPr lvl="4"/>
            <a:r>
              <a:rPr lang="nl-NL" noProof="0" dirty="0"/>
              <a:t>Opsomming (</a:t>
            </a:r>
            <a:r>
              <a:rPr lang="nl-NL" noProof="0" dirty="0" err="1"/>
              <a:t>indent</a:t>
            </a:r>
            <a:r>
              <a:rPr lang="nl-NL" noProof="0" dirty="0"/>
              <a:t> niveau 5)</a:t>
            </a:r>
          </a:p>
          <a:p>
            <a:pPr lvl="5"/>
            <a:r>
              <a:rPr lang="nl-NL" noProof="0" dirty="0"/>
              <a:t>Opsomming (</a:t>
            </a:r>
            <a:r>
              <a:rPr lang="nl-NL" noProof="0" dirty="0" err="1"/>
              <a:t>indent</a:t>
            </a:r>
            <a:r>
              <a:rPr lang="nl-NL" noProof="0" dirty="0"/>
              <a:t> niveau 6)</a:t>
            </a:r>
          </a:p>
        </p:txBody>
      </p:sp>
      <p:sp>
        <p:nvSpPr>
          <p:cNvPr id="3" name="Picture Placeholder 7">
            <a:extLst>
              <a:ext uri="{FF2B5EF4-FFF2-40B4-BE49-F238E27FC236}">
                <a16:creationId xmlns:a16="http://schemas.microsoft.com/office/drawing/2014/main" id="{035773EA-308C-5EE6-2972-C5E166BF1440}"/>
              </a:ext>
            </a:extLst>
          </p:cNvPr>
          <p:cNvSpPr>
            <a:spLocks noGrp="1"/>
          </p:cNvSpPr>
          <p:nvPr>
            <p:ph type="pic" sz="quarter" idx="13" hasCustomPrompt="1"/>
          </p:nvPr>
        </p:nvSpPr>
        <p:spPr>
          <a:xfrm>
            <a:off x="10225453" y="389370"/>
            <a:ext cx="4550997" cy="512877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Tree>
    <p:extLst>
      <p:ext uri="{BB962C8B-B14F-4D97-AF65-F5344CB8AC3E}">
        <p14:creationId xmlns:p14="http://schemas.microsoft.com/office/powerpoint/2010/main" val="539556373"/>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captiontext right">
    <p:bg>
      <p:bgPr>
        <a:solidFill>
          <a:schemeClr val="accent2">
            <a:alpha val="15000"/>
          </a:schemeClr>
        </a:solidFill>
        <a:effectLst/>
      </p:bgPr>
    </p:bg>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9A6B6881-831E-29B5-36CD-72B6F2E656A0}"/>
              </a:ext>
            </a:extLst>
          </p:cNvPr>
          <p:cNvSpPr>
            <a:spLocks noGrp="1"/>
          </p:cNvSpPr>
          <p:nvPr>
            <p:ph type="body" sz="quarter" idx="11" hasCustomPrompt="1"/>
          </p:nvPr>
        </p:nvSpPr>
        <p:spPr>
          <a:xfrm>
            <a:off x="13479463" y="389372"/>
            <a:ext cx="6226177" cy="10529454"/>
          </a:xfrm>
          <a:solidFill>
            <a:schemeClr val="accent2"/>
          </a:solidFill>
        </p:spPr>
        <p:txBody>
          <a:bodyPr rIns="540000" anchor="b" anchorCtr="0"/>
          <a:lstStyle>
            <a:lvl1pPr marL="0" indent="0">
              <a:buNone/>
              <a:defRPr sz="3000">
                <a:solidFill>
                  <a:schemeClr val="tx1"/>
                </a:solidFill>
                <a:latin typeface="+mn-lt"/>
              </a:defRPr>
            </a:lvl1pPr>
            <a:lvl2pPr marL="358775" indent="-358775">
              <a:buFont typeface="Arial" panose="020B0604020202020204" pitchFamily="34" charset="0"/>
              <a:buChar char="•"/>
              <a:defRPr sz="3000">
                <a:solidFill>
                  <a:schemeClr val="tx1"/>
                </a:solidFill>
                <a:latin typeface="+mn-lt"/>
              </a:defRPr>
            </a:lvl2pPr>
            <a:lvl3pPr marL="817563" indent="-457200">
              <a:buFont typeface="Titillium Web" panose="00000500000000000000" pitchFamily="2" charset="0"/>
              <a:buChar char="–"/>
              <a:defRPr sz="3000">
                <a:latin typeface="+mn-lt"/>
              </a:defRPr>
            </a:lvl3pPr>
            <a:lvl4pPr marL="1174750" indent="-369888">
              <a:defRPr sz="3000"/>
            </a:lvl4pPr>
            <a:lvl5pPr>
              <a:defRPr sz="3000"/>
            </a:lvl5pPr>
            <a:lvl6pPr>
              <a:defRPr sz="3000"/>
            </a:lvl6pPr>
          </a:lstStyle>
          <a:p>
            <a:pPr lvl="0"/>
            <a:r>
              <a:rPr lang="nl-NL" noProof="0" dirty="0" err="1"/>
              <a:t>Remporuptas</a:t>
            </a:r>
            <a:r>
              <a:rPr lang="nl-NL" noProof="0" dirty="0"/>
              <a:t> </a:t>
            </a:r>
            <a:r>
              <a:rPr lang="nl-NL" noProof="0" dirty="0" err="1"/>
              <a:t>res</a:t>
            </a:r>
            <a:r>
              <a:rPr lang="nl-NL" noProof="0" dirty="0"/>
              <a:t> pel et </a:t>
            </a:r>
            <a:r>
              <a:rPr lang="nl-NL" noProof="0" dirty="0" err="1"/>
              <a:t>haria</a:t>
            </a:r>
            <a:r>
              <a:rPr lang="nl-NL" noProof="0" dirty="0"/>
              <a:t> </a:t>
            </a:r>
            <a:r>
              <a:rPr lang="nl-NL" noProof="0" dirty="0" err="1"/>
              <a:t>porecearum</a:t>
            </a:r>
            <a:r>
              <a:rPr lang="nl-NL" noProof="0" dirty="0"/>
              <a:t> </a:t>
            </a:r>
            <a:r>
              <a:rPr lang="nl-NL" noProof="0" dirty="0" err="1"/>
              <a:t>etur</a:t>
            </a:r>
            <a:r>
              <a:rPr lang="nl-NL" noProof="0" dirty="0"/>
              <a:t> minus </a:t>
            </a:r>
            <a:r>
              <a:rPr lang="nl-NL" noProof="0" dirty="0" err="1"/>
              <a:t>voluptu</a:t>
            </a:r>
            <a:r>
              <a:rPr lang="nl-NL" noProof="0" dirty="0"/>
              <a:t> </a:t>
            </a:r>
            <a:r>
              <a:rPr lang="nl-NL" noProof="0" dirty="0" err="1"/>
              <a:t>sciendustios</a:t>
            </a:r>
            <a:r>
              <a:rPr lang="nl-NL" noProof="0" dirty="0"/>
              <a:t>. (</a:t>
            </a:r>
            <a:r>
              <a:rPr lang="nl-NL" noProof="0" dirty="0" err="1"/>
              <a:t>indent</a:t>
            </a:r>
            <a:r>
              <a:rPr lang="nl-NL" noProof="0" dirty="0"/>
              <a:t> niveau 1)</a:t>
            </a:r>
          </a:p>
        </p:txBody>
      </p:sp>
      <p:sp>
        <p:nvSpPr>
          <p:cNvPr id="7" name="Picture Placeholder 7">
            <a:extLst>
              <a:ext uri="{FF2B5EF4-FFF2-40B4-BE49-F238E27FC236}">
                <a16:creationId xmlns:a16="http://schemas.microsoft.com/office/drawing/2014/main" id="{06409573-A1D9-5D90-F3EB-59E168DFEAB5}"/>
              </a:ext>
            </a:extLst>
          </p:cNvPr>
          <p:cNvSpPr>
            <a:spLocks noGrp="1"/>
          </p:cNvSpPr>
          <p:nvPr>
            <p:ph type="pic" sz="quarter" idx="14" hasCustomPrompt="1"/>
          </p:nvPr>
        </p:nvSpPr>
        <p:spPr>
          <a:xfrm>
            <a:off x="390526" y="389947"/>
            <a:ext cx="12753974" cy="10529455"/>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Tree>
    <p:extLst>
      <p:ext uri="{BB962C8B-B14F-4D97-AF65-F5344CB8AC3E}">
        <p14:creationId xmlns:p14="http://schemas.microsoft.com/office/powerpoint/2010/main" val="2696029955"/>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captiontekst bottom">
    <p:bg>
      <p:bgPr>
        <a:solidFill>
          <a:schemeClr val="accent2">
            <a:alpha val="15000"/>
          </a:schemeClr>
        </a:solidFill>
        <a:effectLst/>
      </p:bgPr>
    </p:bg>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9A6B6881-831E-29B5-36CD-72B6F2E656A0}"/>
              </a:ext>
            </a:extLst>
          </p:cNvPr>
          <p:cNvSpPr>
            <a:spLocks noGrp="1"/>
          </p:cNvSpPr>
          <p:nvPr>
            <p:ph type="body" sz="quarter" idx="11" hasCustomPrompt="1"/>
          </p:nvPr>
        </p:nvSpPr>
        <p:spPr>
          <a:xfrm>
            <a:off x="388939" y="7788274"/>
            <a:ext cx="19316702" cy="3130551"/>
          </a:xfrm>
          <a:solidFill>
            <a:schemeClr val="accent2"/>
          </a:solidFill>
        </p:spPr>
        <p:txBody>
          <a:bodyPr rIns="2880000" anchor="b" anchorCtr="0"/>
          <a:lstStyle>
            <a:lvl1pPr marL="0" indent="0">
              <a:buNone/>
              <a:defRPr sz="3000">
                <a:solidFill>
                  <a:schemeClr val="tx1"/>
                </a:solidFill>
                <a:latin typeface="+mn-lt"/>
              </a:defRPr>
            </a:lvl1pPr>
            <a:lvl2pPr marL="358775" indent="-358775">
              <a:buFont typeface="Arial" panose="020B0604020202020204" pitchFamily="34" charset="0"/>
              <a:buChar char="•"/>
              <a:defRPr sz="3000">
                <a:solidFill>
                  <a:schemeClr val="tx1"/>
                </a:solidFill>
                <a:latin typeface="+mn-lt"/>
              </a:defRPr>
            </a:lvl2pPr>
            <a:lvl3pPr marL="817563" indent="-457200">
              <a:buFont typeface="Titillium Web" panose="00000500000000000000" pitchFamily="2" charset="0"/>
              <a:buChar char="–"/>
              <a:defRPr sz="3000">
                <a:latin typeface="+mn-lt"/>
              </a:defRPr>
            </a:lvl3pPr>
            <a:lvl4pPr marL="1174750" indent="-369888">
              <a:defRPr sz="3000"/>
            </a:lvl4pPr>
            <a:lvl5pPr>
              <a:defRPr sz="3000"/>
            </a:lvl5pPr>
            <a:lvl6pPr>
              <a:defRPr sz="3000"/>
            </a:lvl6pPr>
          </a:lstStyle>
          <a:p>
            <a:pPr lvl="0"/>
            <a:r>
              <a:rPr lang="nl-NL" noProof="0" dirty="0" err="1"/>
              <a:t>Remporuptas</a:t>
            </a:r>
            <a:r>
              <a:rPr lang="nl-NL" noProof="0" dirty="0"/>
              <a:t> </a:t>
            </a:r>
            <a:r>
              <a:rPr lang="nl-NL" noProof="0" dirty="0" err="1"/>
              <a:t>res</a:t>
            </a:r>
            <a:r>
              <a:rPr lang="nl-NL" noProof="0" dirty="0"/>
              <a:t> pel et </a:t>
            </a:r>
            <a:r>
              <a:rPr lang="nl-NL" noProof="0" dirty="0" err="1"/>
              <a:t>haria</a:t>
            </a:r>
            <a:r>
              <a:rPr lang="nl-NL" noProof="0" dirty="0"/>
              <a:t> </a:t>
            </a:r>
            <a:r>
              <a:rPr lang="nl-NL" noProof="0" dirty="0" err="1"/>
              <a:t>porecearum</a:t>
            </a:r>
            <a:r>
              <a:rPr lang="nl-NL" noProof="0" dirty="0"/>
              <a:t> </a:t>
            </a:r>
            <a:r>
              <a:rPr lang="nl-NL" noProof="0" dirty="0" err="1"/>
              <a:t>etur</a:t>
            </a:r>
            <a:r>
              <a:rPr lang="nl-NL" noProof="0" dirty="0"/>
              <a:t> minus </a:t>
            </a:r>
            <a:r>
              <a:rPr lang="nl-NL" noProof="0" dirty="0" err="1"/>
              <a:t>voluptu</a:t>
            </a:r>
            <a:r>
              <a:rPr lang="nl-NL" noProof="0" dirty="0"/>
              <a:t> </a:t>
            </a:r>
            <a:r>
              <a:rPr lang="nl-NL" noProof="0" dirty="0" err="1"/>
              <a:t>sciendustios</a:t>
            </a:r>
            <a:r>
              <a:rPr lang="nl-NL" noProof="0" dirty="0"/>
              <a:t>. (</a:t>
            </a:r>
            <a:r>
              <a:rPr lang="nl-NL" noProof="0" dirty="0" err="1"/>
              <a:t>indent</a:t>
            </a:r>
            <a:r>
              <a:rPr lang="nl-NL" noProof="0" dirty="0"/>
              <a:t> niveau 1)</a:t>
            </a:r>
          </a:p>
        </p:txBody>
      </p:sp>
      <p:sp>
        <p:nvSpPr>
          <p:cNvPr id="7" name="Picture Placeholder 7">
            <a:extLst>
              <a:ext uri="{FF2B5EF4-FFF2-40B4-BE49-F238E27FC236}">
                <a16:creationId xmlns:a16="http://schemas.microsoft.com/office/drawing/2014/main" id="{06409573-A1D9-5D90-F3EB-59E168DFEAB5}"/>
              </a:ext>
            </a:extLst>
          </p:cNvPr>
          <p:cNvSpPr>
            <a:spLocks noGrp="1"/>
          </p:cNvSpPr>
          <p:nvPr>
            <p:ph type="pic" sz="quarter" idx="14" hasCustomPrompt="1"/>
          </p:nvPr>
        </p:nvSpPr>
        <p:spPr>
          <a:xfrm>
            <a:off x="390525" y="389947"/>
            <a:ext cx="19323049" cy="7026853"/>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Tree>
    <p:extLst>
      <p:ext uri="{BB962C8B-B14F-4D97-AF65-F5344CB8AC3E}">
        <p14:creationId xmlns:p14="http://schemas.microsoft.com/office/powerpoint/2010/main" val="1467308791"/>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Images left-1 image right ">
    <p:bg>
      <p:bgPr>
        <a:solidFill>
          <a:schemeClr val="bg1"/>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DDAF5559-28A9-99D6-2065-C29167C66FE5}"/>
              </a:ext>
            </a:extLst>
          </p:cNvPr>
          <p:cNvSpPr>
            <a:spLocks noGrp="1"/>
          </p:cNvSpPr>
          <p:nvPr>
            <p:ph type="pic" sz="quarter" idx="10" hasCustomPrompt="1"/>
          </p:nvPr>
        </p:nvSpPr>
        <p:spPr>
          <a:xfrm>
            <a:off x="10209213" y="389370"/>
            <a:ext cx="9504362" cy="10529455"/>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4" name="Picture Placeholder 7">
            <a:extLst>
              <a:ext uri="{FF2B5EF4-FFF2-40B4-BE49-F238E27FC236}">
                <a16:creationId xmlns:a16="http://schemas.microsoft.com/office/drawing/2014/main" id="{863884AF-2598-16CA-8BCF-84FB4E18E48D}"/>
              </a:ext>
            </a:extLst>
          </p:cNvPr>
          <p:cNvSpPr>
            <a:spLocks noGrp="1"/>
          </p:cNvSpPr>
          <p:nvPr>
            <p:ph type="pic" sz="quarter" idx="11" hasCustomPrompt="1"/>
          </p:nvPr>
        </p:nvSpPr>
        <p:spPr>
          <a:xfrm>
            <a:off x="376238" y="389369"/>
            <a:ext cx="9504362" cy="512877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5" name="Picture Placeholder 7">
            <a:extLst>
              <a:ext uri="{FF2B5EF4-FFF2-40B4-BE49-F238E27FC236}">
                <a16:creationId xmlns:a16="http://schemas.microsoft.com/office/drawing/2014/main" id="{36948DB4-2411-F3A6-A222-12060AB60419}"/>
              </a:ext>
            </a:extLst>
          </p:cNvPr>
          <p:cNvSpPr>
            <a:spLocks noGrp="1"/>
          </p:cNvSpPr>
          <p:nvPr>
            <p:ph type="pic" sz="quarter" idx="12" hasCustomPrompt="1"/>
          </p:nvPr>
        </p:nvSpPr>
        <p:spPr>
          <a:xfrm>
            <a:off x="376238" y="5828877"/>
            <a:ext cx="9504362" cy="5089948"/>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Tree>
    <p:extLst>
      <p:ext uri="{BB962C8B-B14F-4D97-AF65-F5344CB8AC3E}">
        <p14:creationId xmlns:p14="http://schemas.microsoft.com/office/powerpoint/2010/main" val="338160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s left-1 image right ">
    <p:bg>
      <p:bgPr>
        <a:solidFill>
          <a:schemeClr val="bg1"/>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DDAF5559-28A9-99D6-2065-C29167C66FE5}"/>
              </a:ext>
            </a:extLst>
          </p:cNvPr>
          <p:cNvSpPr>
            <a:spLocks noGrp="1"/>
          </p:cNvSpPr>
          <p:nvPr>
            <p:ph type="pic" sz="quarter" idx="10" hasCustomPrompt="1"/>
          </p:nvPr>
        </p:nvSpPr>
        <p:spPr>
          <a:xfrm>
            <a:off x="10209213" y="389370"/>
            <a:ext cx="9504362" cy="10529455"/>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11" name="Picture Placeholder 7">
            <a:extLst>
              <a:ext uri="{FF2B5EF4-FFF2-40B4-BE49-F238E27FC236}">
                <a16:creationId xmlns:a16="http://schemas.microsoft.com/office/drawing/2014/main" id="{88C3C6D2-4B66-1117-7BF5-9A1A0F6EC50C}"/>
              </a:ext>
            </a:extLst>
          </p:cNvPr>
          <p:cNvSpPr>
            <a:spLocks noGrp="1"/>
          </p:cNvSpPr>
          <p:nvPr>
            <p:ph type="pic" sz="quarter" idx="11" hasCustomPrompt="1"/>
          </p:nvPr>
        </p:nvSpPr>
        <p:spPr>
          <a:xfrm>
            <a:off x="5289184" y="407410"/>
            <a:ext cx="4587875" cy="512877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12" name="Picture Placeholder 7">
            <a:extLst>
              <a:ext uri="{FF2B5EF4-FFF2-40B4-BE49-F238E27FC236}">
                <a16:creationId xmlns:a16="http://schemas.microsoft.com/office/drawing/2014/main" id="{61D525FE-C51F-E9C1-CE5E-F92144FE5592}"/>
              </a:ext>
            </a:extLst>
          </p:cNvPr>
          <p:cNvSpPr>
            <a:spLocks noGrp="1"/>
          </p:cNvSpPr>
          <p:nvPr>
            <p:ph type="pic" sz="quarter" idx="12" hasCustomPrompt="1"/>
          </p:nvPr>
        </p:nvSpPr>
        <p:spPr>
          <a:xfrm>
            <a:off x="372698" y="5846918"/>
            <a:ext cx="9504362" cy="5089947"/>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13" name="Picture Placeholder 7">
            <a:extLst>
              <a:ext uri="{FF2B5EF4-FFF2-40B4-BE49-F238E27FC236}">
                <a16:creationId xmlns:a16="http://schemas.microsoft.com/office/drawing/2014/main" id="{6B660804-A06D-B46D-A2C5-9ADB6719FF36}"/>
              </a:ext>
            </a:extLst>
          </p:cNvPr>
          <p:cNvSpPr>
            <a:spLocks noGrp="1"/>
          </p:cNvSpPr>
          <p:nvPr>
            <p:ph type="pic" sz="quarter" idx="13" hasCustomPrompt="1"/>
          </p:nvPr>
        </p:nvSpPr>
        <p:spPr>
          <a:xfrm>
            <a:off x="388938" y="407410"/>
            <a:ext cx="4550997" cy="512877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Tree>
    <p:extLst>
      <p:ext uri="{BB962C8B-B14F-4D97-AF65-F5344CB8AC3E}">
        <p14:creationId xmlns:p14="http://schemas.microsoft.com/office/powerpoint/2010/main" val="3546101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Image left-3 images right ">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488BFE9-28CB-CE53-FBB9-685851A6B4BE}"/>
              </a:ext>
            </a:extLst>
          </p:cNvPr>
          <p:cNvSpPr>
            <a:spLocks noGrp="1"/>
          </p:cNvSpPr>
          <p:nvPr>
            <p:ph type="pic" sz="quarter" idx="10" hasCustomPrompt="1"/>
          </p:nvPr>
        </p:nvSpPr>
        <p:spPr>
          <a:xfrm>
            <a:off x="15125699" y="389370"/>
            <a:ext cx="4587875" cy="512877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5" name="Picture Placeholder 7">
            <a:extLst>
              <a:ext uri="{FF2B5EF4-FFF2-40B4-BE49-F238E27FC236}">
                <a16:creationId xmlns:a16="http://schemas.microsoft.com/office/drawing/2014/main" id="{8C899584-8CCE-8674-B827-AF9D7BC63B7E}"/>
              </a:ext>
            </a:extLst>
          </p:cNvPr>
          <p:cNvSpPr>
            <a:spLocks noGrp="1"/>
          </p:cNvSpPr>
          <p:nvPr>
            <p:ph type="pic" sz="quarter" idx="12" hasCustomPrompt="1"/>
          </p:nvPr>
        </p:nvSpPr>
        <p:spPr>
          <a:xfrm>
            <a:off x="10209213" y="5828878"/>
            <a:ext cx="9504362" cy="5089947"/>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3" name="Picture Placeholder 7">
            <a:extLst>
              <a:ext uri="{FF2B5EF4-FFF2-40B4-BE49-F238E27FC236}">
                <a16:creationId xmlns:a16="http://schemas.microsoft.com/office/drawing/2014/main" id="{035773EA-308C-5EE6-2972-C5E166BF1440}"/>
              </a:ext>
            </a:extLst>
          </p:cNvPr>
          <p:cNvSpPr>
            <a:spLocks noGrp="1"/>
          </p:cNvSpPr>
          <p:nvPr>
            <p:ph type="pic" sz="quarter" idx="13" hasCustomPrompt="1"/>
          </p:nvPr>
        </p:nvSpPr>
        <p:spPr>
          <a:xfrm>
            <a:off x="10225453" y="389370"/>
            <a:ext cx="4550997" cy="512877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7" name="Picture Placeholder 7">
            <a:extLst>
              <a:ext uri="{FF2B5EF4-FFF2-40B4-BE49-F238E27FC236}">
                <a16:creationId xmlns:a16="http://schemas.microsoft.com/office/drawing/2014/main" id="{D5878129-F908-CFB8-3BBC-9CB312F46787}"/>
              </a:ext>
            </a:extLst>
          </p:cNvPr>
          <p:cNvSpPr>
            <a:spLocks noGrp="1"/>
          </p:cNvSpPr>
          <p:nvPr>
            <p:ph type="pic" sz="quarter" idx="14" hasCustomPrompt="1"/>
          </p:nvPr>
        </p:nvSpPr>
        <p:spPr>
          <a:xfrm>
            <a:off x="390526" y="389947"/>
            <a:ext cx="9504362" cy="10529455"/>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Tree>
    <p:extLst>
      <p:ext uri="{BB962C8B-B14F-4D97-AF65-F5344CB8AC3E}">
        <p14:creationId xmlns:p14="http://schemas.microsoft.com/office/powerpoint/2010/main" val="3185652340"/>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full">
    <p:bg>
      <p:bgPr>
        <a:solidFill>
          <a:schemeClr val="bg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D5878129-F908-CFB8-3BBC-9CB312F46787}"/>
              </a:ext>
            </a:extLst>
          </p:cNvPr>
          <p:cNvSpPr>
            <a:spLocks noGrp="1"/>
          </p:cNvSpPr>
          <p:nvPr>
            <p:ph type="pic" sz="quarter" idx="14" hasCustomPrompt="1"/>
          </p:nvPr>
        </p:nvSpPr>
        <p:spPr>
          <a:xfrm>
            <a:off x="390525" y="389947"/>
            <a:ext cx="19323049" cy="10529455"/>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Tree>
    <p:extLst>
      <p:ext uri="{BB962C8B-B14F-4D97-AF65-F5344CB8AC3E}">
        <p14:creationId xmlns:p14="http://schemas.microsoft.com/office/powerpoint/2010/main" val="3501411492"/>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bg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AAAF0ED6-6A27-71DC-4F35-26DB41DADA8D}"/>
              </a:ext>
            </a:extLst>
          </p:cNvPr>
          <p:cNvSpPr>
            <a:spLocks noGrp="1"/>
          </p:cNvSpPr>
          <p:nvPr>
            <p:ph type="media" sz="quarter" idx="10" hasCustomPrompt="1"/>
          </p:nvPr>
        </p:nvSpPr>
        <p:spPr>
          <a:xfrm>
            <a:off x="388938" y="373063"/>
            <a:ext cx="19324637" cy="10545762"/>
          </a:xfrm>
          <a:solidFill>
            <a:schemeClr val="tx1"/>
          </a:solidFill>
        </p:spPr>
        <p:txBody>
          <a:bodyPr/>
          <a:lstStyle>
            <a:lvl1pPr>
              <a:defRPr>
                <a:ln>
                  <a:noFill/>
                </a:ln>
                <a:solidFill>
                  <a:schemeClr val="bg1"/>
                </a:solidFill>
              </a:defRPr>
            </a:lvl1pPr>
          </a:lstStyle>
          <a:p>
            <a:r>
              <a:rPr lang="en-US" dirty="0"/>
              <a:t>Video</a:t>
            </a:r>
          </a:p>
        </p:txBody>
      </p:sp>
    </p:spTree>
    <p:extLst>
      <p:ext uri="{BB962C8B-B14F-4D97-AF65-F5344CB8AC3E}">
        <p14:creationId xmlns:p14="http://schemas.microsoft.com/office/powerpoint/2010/main" val="2231785401"/>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Lee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subtitle-1image right">
    <p:bg>
      <p:bgPr>
        <a:solidFill>
          <a:schemeClr val="accent2">
            <a:alpha val="1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ABC0BC-DDE1-DFF9-039E-68199D5D6457}"/>
              </a:ext>
            </a:extLst>
          </p:cNvPr>
          <p:cNvSpPr>
            <a:spLocks noGrp="1"/>
          </p:cNvSpPr>
          <p:nvPr>
            <p:ph type="body" sz="quarter" idx="13" hasCustomPrompt="1"/>
          </p:nvPr>
        </p:nvSpPr>
        <p:spPr>
          <a:xfrm>
            <a:off x="388938" y="10757902"/>
            <a:ext cx="1092746" cy="194407"/>
          </a:xfrm>
          <a:custGeom>
            <a:avLst/>
            <a:gdLst>
              <a:gd name="connsiteX0" fmla="*/ 282716 w 1092746"/>
              <a:gd name="connsiteY0" fmla="*/ 108004 h 194407"/>
              <a:gd name="connsiteX1" fmla="*/ 266516 w 1092746"/>
              <a:gd name="connsiteY1" fmla="*/ 108639 h 194407"/>
              <a:gd name="connsiteX2" fmla="*/ 247774 w 1092746"/>
              <a:gd name="connsiteY2" fmla="*/ 111816 h 194407"/>
              <a:gd name="connsiteX3" fmla="*/ 232526 w 1092746"/>
              <a:gd name="connsiteY3" fmla="*/ 119757 h 194407"/>
              <a:gd name="connsiteX4" fmla="*/ 226173 w 1092746"/>
              <a:gd name="connsiteY4" fmla="*/ 134687 h 194407"/>
              <a:gd name="connsiteX5" fmla="*/ 235067 w 1092746"/>
              <a:gd name="connsiteY5" fmla="*/ 149935 h 194407"/>
              <a:gd name="connsiteX6" fmla="*/ 253174 w 1092746"/>
              <a:gd name="connsiteY6" fmla="*/ 155018 h 194407"/>
              <a:gd name="connsiteX7" fmla="*/ 269375 w 1092746"/>
              <a:gd name="connsiteY7" fmla="*/ 152794 h 194407"/>
              <a:gd name="connsiteX8" fmla="*/ 283352 w 1092746"/>
              <a:gd name="connsiteY8" fmla="*/ 146441 h 194407"/>
              <a:gd name="connsiteX9" fmla="*/ 293199 w 1092746"/>
              <a:gd name="connsiteY9" fmla="*/ 135958 h 194407"/>
              <a:gd name="connsiteX10" fmla="*/ 296693 w 1092746"/>
              <a:gd name="connsiteY10" fmla="*/ 120710 h 194407"/>
              <a:gd name="connsiteX11" fmla="*/ 296693 w 1092746"/>
              <a:gd name="connsiteY11" fmla="*/ 108639 h 194407"/>
              <a:gd name="connsiteX12" fmla="*/ 296693 w 1092746"/>
              <a:gd name="connsiteY12" fmla="*/ 108004 h 194407"/>
              <a:gd name="connsiteX13" fmla="*/ 794782 w 1092746"/>
              <a:gd name="connsiteY13" fmla="*/ 41296 h 194407"/>
              <a:gd name="connsiteX14" fmla="*/ 777946 w 1092746"/>
              <a:gd name="connsiteY14" fmla="*/ 44472 h 194407"/>
              <a:gd name="connsiteX15" fmla="*/ 765557 w 1092746"/>
              <a:gd name="connsiteY15" fmla="*/ 52096 h 194407"/>
              <a:gd name="connsiteX16" fmla="*/ 757616 w 1092746"/>
              <a:gd name="connsiteY16" fmla="*/ 63214 h 194407"/>
              <a:gd name="connsiteX17" fmla="*/ 754439 w 1092746"/>
              <a:gd name="connsiteY17" fmla="*/ 76238 h 194407"/>
              <a:gd name="connsiteX18" fmla="*/ 829725 w 1092746"/>
              <a:gd name="connsiteY18" fmla="*/ 76238 h 194407"/>
              <a:gd name="connsiteX19" fmla="*/ 820195 w 1092746"/>
              <a:gd name="connsiteY19" fmla="*/ 51461 h 194407"/>
              <a:gd name="connsiteX20" fmla="*/ 794782 w 1092746"/>
              <a:gd name="connsiteY20" fmla="*/ 41296 h 194407"/>
              <a:gd name="connsiteX21" fmla="*/ 150888 w 1092746"/>
              <a:gd name="connsiteY21" fmla="*/ 24142 h 194407"/>
              <a:gd name="connsiteX22" fmla="*/ 150570 w 1092746"/>
              <a:gd name="connsiteY22" fmla="*/ 24777 h 194407"/>
              <a:gd name="connsiteX23" fmla="*/ 150370 w 1092746"/>
              <a:gd name="connsiteY23" fmla="*/ 24656 h 194407"/>
              <a:gd name="connsiteX24" fmla="*/ 1024449 w 1092746"/>
              <a:gd name="connsiteY24" fmla="*/ 318 h 194407"/>
              <a:gd name="connsiteX25" fmla="*/ 1059392 w 1092746"/>
              <a:gd name="connsiteY25" fmla="*/ 6988 h 194407"/>
              <a:gd name="connsiteX26" fmla="*/ 1080040 w 1092746"/>
              <a:gd name="connsiteY26" fmla="*/ 25413 h 194407"/>
              <a:gd name="connsiteX27" fmla="*/ 1090205 w 1092746"/>
              <a:gd name="connsiteY27" fmla="*/ 53049 h 194407"/>
              <a:gd name="connsiteX28" fmla="*/ 1092746 w 1092746"/>
              <a:gd name="connsiteY28" fmla="*/ 87674 h 194407"/>
              <a:gd name="connsiteX29" fmla="*/ 1092746 w 1092746"/>
              <a:gd name="connsiteY29" fmla="*/ 189642 h 194407"/>
              <a:gd name="connsiteX30" fmla="*/ 1035567 w 1092746"/>
              <a:gd name="connsiteY30" fmla="*/ 189642 h 194407"/>
              <a:gd name="connsiteX31" fmla="*/ 1035567 w 1092746"/>
              <a:gd name="connsiteY31" fmla="*/ 99110 h 194407"/>
              <a:gd name="connsiteX32" fmla="*/ 1034932 w 1092746"/>
              <a:gd name="connsiteY32" fmla="*/ 82591 h 194407"/>
              <a:gd name="connsiteX33" fmla="*/ 1031438 w 1092746"/>
              <a:gd name="connsiteY33" fmla="*/ 66708 h 194407"/>
              <a:gd name="connsiteX34" fmla="*/ 1022543 w 1092746"/>
              <a:gd name="connsiteY34" fmla="*/ 54955 h 194407"/>
              <a:gd name="connsiteX35" fmla="*/ 1005707 w 1092746"/>
              <a:gd name="connsiteY35" fmla="*/ 50508 h 194407"/>
              <a:gd name="connsiteX36" fmla="*/ 987919 w 1092746"/>
              <a:gd name="connsiteY36" fmla="*/ 54637 h 194407"/>
              <a:gd name="connsiteX37" fmla="*/ 977436 w 1092746"/>
              <a:gd name="connsiteY37" fmla="*/ 65120 h 194407"/>
              <a:gd name="connsiteX38" fmla="*/ 972671 w 1092746"/>
              <a:gd name="connsiteY38" fmla="*/ 80050 h 194407"/>
              <a:gd name="connsiteX39" fmla="*/ 971400 w 1092746"/>
              <a:gd name="connsiteY39" fmla="*/ 97521 h 194407"/>
              <a:gd name="connsiteX40" fmla="*/ 971400 w 1092746"/>
              <a:gd name="connsiteY40" fmla="*/ 189642 h 194407"/>
              <a:gd name="connsiteX41" fmla="*/ 915175 w 1092746"/>
              <a:gd name="connsiteY41" fmla="*/ 189642 h 194407"/>
              <a:gd name="connsiteX42" fmla="*/ 915175 w 1092746"/>
              <a:gd name="connsiteY42" fmla="*/ 4765 h 194407"/>
              <a:gd name="connsiteX43" fmla="*/ 969812 w 1092746"/>
              <a:gd name="connsiteY43" fmla="*/ 4765 h 194407"/>
              <a:gd name="connsiteX44" fmla="*/ 969812 w 1092746"/>
              <a:gd name="connsiteY44" fmla="*/ 29860 h 194407"/>
              <a:gd name="connsiteX45" fmla="*/ 970447 w 1092746"/>
              <a:gd name="connsiteY45" fmla="*/ 29860 h 194407"/>
              <a:gd name="connsiteX46" fmla="*/ 978071 w 1092746"/>
              <a:gd name="connsiteY46" fmla="*/ 19377 h 194407"/>
              <a:gd name="connsiteX47" fmla="*/ 989825 w 1092746"/>
              <a:gd name="connsiteY47" fmla="*/ 9847 h 194407"/>
              <a:gd name="connsiteX48" fmla="*/ 1005390 w 1092746"/>
              <a:gd name="connsiteY48" fmla="*/ 2859 h 194407"/>
              <a:gd name="connsiteX49" fmla="*/ 1024449 w 1092746"/>
              <a:gd name="connsiteY49" fmla="*/ 318 h 194407"/>
              <a:gd name="connsiteX50" fmla="*/ 82274 w 1092746"/>
              <a:gd name="connsiteY50" fmla="*/ 318 h 194407"/>
              <a:gd name="connsiteX51" fmla="*/ 119122 w 1092746"/>
              <a:gd name="connsiteY51" fmla="*/ 5718 h 194407"/>
              <a:gd name="connsiteX52" fmla="*/ 150370 w 1092746"/>
              <a:gd name="connsiteY52" fmla="*/ 24656 h 194407"/>
              <a:gd name="connsiteX53" fmla="*/ 115945 w 1092746"/>
              <a:gd name="connsiteY53" fmla="*/ 58767 h 194407"/>
              <a:gd name="connsiteX54" fmla="*/ 82909 w 1092746"/>
              <a:gd name="connsiteY54" fmla="*/ 43202 h 194407"/>
              <a:gd name="connsiteX55" fmla="*/ 68932 w 1092746"/>
              <a:gd name="connsiteY55" fmla="*/ 46696 h 194407"/>
              <a:gd name="connsiteX56" fmla="*/ 61943 w 1092746"/>
              <a:gd name="connsiteY56" fmla="*/ 58449 h 194407"/>
              <a:gd name="connsiteX57" fmla="*/ 68932 w 1092746"/>
              <a:gd name="connsiteY57" fmla="*/ 68614 h 194407"/>
              <a:gd name="connsiteX58" fmla="*/ 86721 w 1092746"/>
              <a:gd name="connsiteY58" fmla="*/ 74332 h 194407"/>
              <a:gd name="connsiteX59" fmla="*/ 109910 w 1092746"/>
              <a:gd name="connsiteY59" fmla="*/ 79732 h 194407"/>
              <a:gd name="connsiteX60" fmla="*/ 133099 w 1092746"/>
              <a:gd name="connsiteY60" fmla="*/ 88627 h 194407"/>
              <a:gd name="connsiteX61" fmla="*/ 150888 w 1092746"/>
              <a:gd name="connsiteY61" fmla="*/ 105145 h 194407"/>
              <a:gd name="connsiteX62" fmla="*/ 157876 w 1092746"/>
              <a:gd name="connsiteY62" fmla="*/ 133099 h 194407"/>
              <a:gd name="connsiteX63" fmla="*/ 149935 w 1092746"/>
              <a:gd name="connsiteY63" fmla="*/ 162641 h 194407"/>
              <a:gd name="connsiteX64" fmla="*/ 129922 w 1092746"/>
              <a:gd name="connsiteY64" fmla="*/ 181383 h 194407"/>
              <a:gd name="connsiteX65" fmla="*/ 102604 w 1092746"/>
              <a:gd name="connsiteY65" fmla="*/ 191231 h 194407"/>
              <a:gd name="connsiteX66" fmla="*/ 72426 w 1092746"/>
              <a:gd name="connsiteY66" fmla="*/ 194090 h 194407"/>
              <a:gd name="connsiteX67" fmla="*/ 33354 w 1092746"/>
              <a:gd name="connsiteY67" fmla="*/ 188689 h 194407"/>
              <a:gd name="connsiteX68" fmla="*/ 0 w 1092746"/>
              <a:gd name="connsiteY68" fmla="*/ 168995 h 194407"/>
              <a:gd name="connsiteX69" fmla="*/ 34625 w 1092746"/>
              <a:gd name="connsiteY69" fmla="*/ 130875 h 194407"/>
              <a:gd name="connsiteX70" fmla="*/ 52414 w 1092746"/>
              <a:gd name="connsiteY70" fmla="*/ 145805 h 194407"/>
              <a:gd name="connsiteX71" fmla="*/ 74967 w 1092746"/>
              <a:gd name="connsiteY71" fmla="*/ 150888 h 194407"/>
              <a:gd name="connsiteX72" fmla="*/ 92756 w 1092746"/>
              <a:gd name="connsiteY72" fmla="*/ 148029 h 194407"/>
              <a:gd name="connsiteX73" fmla="*/ 100698 w 1092746"/>
              <a:gd name="connsiteY73" fmla="*/ 137546 h 194407"/>
              <a:gd name="connsiteX74" fmla="*/ 93709 w 1092746"/>
              <a:gd name="connsiteY74" fmla="*/ 126746 h 194407"/>
              <a:gd name="connsiteX75" fmla="*/ 75920 w 1092746"/>
              <a:gd name="connsiteY75" fmla="*/ 120710 h 194407"/>
              <a:gd name="connsiteX76" fmla="*/ 52731 w 1092746"/>
              <a:gd name="connsiteY76" fmla="*/ 115310 h 194407"/>
              <a:gd name="connsiteX77" fmla="*/ 29542 w 1092746"/>
              <a:gd name="connsiteY77" fmla="*/ 106733 h 194407"/>
              <a:gd name="connsiteX78" fmla="*/ 11753 w 1092746"/>
              <a:gd name="connsiteY78" fmla="*/ 90533 h 194407"/>
              <a:gd name="connsiteX79" fmla="*/ 4765 w 1092746"/>
              <a:gd name="connsiteY79" fmla="*/ 62579 h 194407"/>
              <a:gd name="connsiteX80" fmla="*/ 11436 w 1092746"/>
              <a:gd name="connsiteY80" fmla="*/ 34307 h 194407"/>
              <a:gd name="connsiteX81" fmla="*/ 28907 w 1092746"/>
              <a:gd name="connsiteY81" fmla="*/ 14930 h 194407"/>
              <a:gd name="connsiteX82" fmla="*/ 53684 w 1092746"/>
              <a:gd name="connsiteY82" fmla="*/ 3812 h 194407"/>
              <a:gd name="connsiteX83" fmla="*/ 82274 w 1092746"/>
              <a:gd name="connsiteY83" fmla="*/ 318 h 194407"/>
              <a:gd name="connsiteX84" fmla="*/ 799865 w 1092746"/>
              <a:gd name="connsiteY84" fmla="*/ 0 h 194407"/>
              <a:gd name="connsiteX85" fmla="*/ 835760 w 1092746"/>
              <a:gd name="connsiteY85" fmla="*/ 6988 h 194407"/>
              <a:gd name="connsiteX86" fmla="*/ 863079 w 1092746"/>
              <a:gd name="connsiteY86" fmla="*/ 26683 h 194407"/>
              <a:gd name="connsiteX87" fmla="*/ 880550 w 1092746"/>
              <a:gd name="connsiteY87" fmla="*/ 57179 h 194407"/>
              <a:gd name="connsiteX88" fmla="*/ 886585 w 1092746"/>
              <a:gd name="connsiteY88" fmla="*/ 97204 h 194407"/>
              <a:gd name="connsiteX89" fmla="*/ 886585 w 1092746"/>
              <a:gd name="connsiteY89" fmla="*/ 114993 h 194407"/>
              <a:gd name="connsiteX90" fmla="*/ 754122 w 1092746"/>
              <a:gd name="connsiteY90" fmla="*/ 114993 h 194407"/>
              <a:gd name="connsiteX91" fmla="*/ 769052 w 1092746"/>
              <a:gd name="connsiteY91" fmla="*/ 141041 h 194407"/>
              <a:gd name="connsiteX92" fmla="*/ 797323 w 1092746"/>
              <a:gd name="connsiteY92" fmla="*/ 150888 h 194407"/>
              <a:gd name="connsiteX93" fmla="*/ 821148 w 1092746"/>
              <a:gd name="connsiteY93" fmla="*/ 144535 h 194407"/>
              <a:gd name="connsiteX94" fmla="*/ 837984 w 1092746"/>
              <a:gd name="connsiteY94" fmla="*/ 128334 h 194407"/>
              <a:gd name="connsiteX95" fmla="*/ 837666 w 1092746"/>
              <a:gd name="connsiteY95" fmla="*/ 128652 h 194407"/>
              <a:gd name="connsiteX96" fmla="*/ 877691 w 1092746"/>
              <a:gd name="connsiteY96" fmla="*/ 157876 h 194407"/>
              <a:gd name="connsiteX97" fmla="*/ 843066 w 1092746"/>
              <a:gd name="connsiteY97" fmla="*/ 184877 h 194407"/>
              <a:gd name="connsiteX98" fmla="*/ 799865 w 1092746"/>
              <a:gd name="connsiteY98" fmla="*/ 194407 h 194407"/>
              <a:gd name="connsiteX99" fmla="*/ 759840 w 1092746"/>
              <a:gd name="connsiteY99" fmla="*/ 187419 h 194407"/>
              <a:gd name="connsiteX100" fmla="*/ 727121 w 1092746"/>
              <a:gd name="connsiteY100" fmla="*/ 167724 h 194407"/>
              <a:gd name="connsiteX101" fmla="*/ 705202 w 1092746"/>
              <a:gd name="connsiteY101" fmla="*/ 137229 h 194407"/>
              <a:gd name="connsiteX102" fmla="*/ 697261 w 1092746"/>
              <a:gd name="connsiteY102" fmla="*/ 97204 h 194407"/>
              <a:gd name="connsiteX103" fmla="*/ 705202 w 1092746"/>
              <a:gd name="connsiteY103" fmla="*/ 57179 h 194407"/>
              <a:gd name="connsiteX104" fmla="*/ 727121 w 1092746"/>
              <a:gd name="connsiteY104" fmla="*/ 26683 h 194407"/>
              <a:gd name="connsiteX105" fmla="*/ 759840 w 1092746"/>
              <a:gd name="connsiteY105" fmla="*/ 6988 h 194407"/>
              <a:gd name="connsiteX106" fmla="*/ 799865 w 1092746"/>
              <a:gd name="connsiteY106" fmla="*/ 0 h 194407"/>
              <a:gd name="connsiteX107" fmla="*/ 490783 w 1092746"/>
              <a:gd name="connsiteY107" fmla="*/ 0 h 194407"/>
              <a:gd name="connsiteX108" fmla="*/ 525090 w 1092746"/>
              <a:gd name="connsiteY108" fmla="*/ 7941 h 194407"/>
              <a:gd name="connsiteX109" fmla="*/ 547644 w 1092746"/>
              <a:gd name="connsiteY109" fmla="*/ 33037 h 194407"/>
              <a:gd name="connsiteX110" fmla="*/ 571468 w 1092746"/>
              <a:gd name="connsiteY110" fmla="*/ 7624 h 194407"/>
              <a:gd name="connsiteX111" fmla="*/ 606093 w 1092746"/>
              <a:gd name="connsiteY111" fmla="*/ 0 h 194407"/>
              <a:gd name="connsiteX112" fmla="*/ 637541 w 1092746"/>
              <a:gd name="connsiteY112" fmla="*/ 6353 h 194407"/>
              <a:gd name="connsiteX113" fmla="*/ 657554 w 1092746"/>
              <a:gd name="connsiteY113" fmla="*/ 23507 h 194407"/>
              <a:gd name="connsiteX114" fmla="*/ 668354 w 1092746"/>
              <a:gd name="connsiteY114" fmla="*/ 48919 h 194407"/>
              <a:gd name="connsiteX115" fmla="*/ 671531 w 1092746"/>
              <a:gd name="connsiteY115" fmla="*/ 80368 h 194407"/>
              <a:gd name="connsiteX116" fmla="*/ 671531 w 1092746"/>
              <a:gd name="connsiteY116" fmla="*/ 189642 h 194407"/>
              <a:gd name="connsiteX117" fmla="*/ 614352 w 1092746"/>
              <a:gd name="connsiteY117" fmla="*/ 189642 h 194407"/>
              <a:gd name="connsiteX118" fmla="*/ 614352 w 1092746"/>
              <a:gd name="connsiteY118" fmla="*/ 81956 h 194407"/>
              <a:gd name="connsiteX119" fmla="*/ 608952 w 1092746"/>
              <a:gd name="connsiteY119" fmla="*/ 59720 h 194407"/>
              <a:gd name="connsiteX120" fmla="*/ 589257 w 1092746"/>
              <a:gd name="connsiteY120" fmla="*/ 50508 h 194407"/>
              <a:gd name="connsiteX121" fmla="*/ 572739 w 1092746"/>
              <a:gd name="connsiteY121" fmla="*/ 53684 h 194407"/>
              <a:gd name="connsiteX122" fmla="*/ 561938 w 1092746"/>
              <a:gd name="connsiteY122" fmla="*/ 62579 h 194407"/>
              <a:gd name="connsiteX123" fmla="*/ 556220 w 1092746"/>
              <a:gd name="connsiteY123" fmla="*/ 75920 h 194407"/>
              <a:gd name="connsiteX124" fmla="*/ 554632 w 1092746"/>
              <a:gd name="connsiteY124" fmla="*/ 91803 h 194407"/>
              <a:gd name="connsiteX125" fmla="*/ 554632 w 1092746"/>
              <a:gd name="connsiteY125" fmla="*/ 189642 h 194407"/>
              <a:gd name="connsiteX126" fmla="*/ 497454 w 1092746"/>
              <a:gd name="connsiteY126" fmla="*/ 189642 h 194407"/>
              <a:gd name="connsiteX127" fmla="*/ 497454 w 1092746"/>
              <a:gd name="connsiteY127" fmla="*/ 91803 h 194407"/>
              <a:gd name="connsiteX128" fmla="*/ 497136 w 1092746"/>
              <a:gd name="connsiteY128" fmla="*/ 79732 h 194407"/>
              <a:gd name="connsiteX129" fmla="*/ 494595 w 1092746"/>
              <a:gd name="connsiteY129" fmla="*/ 66073 h 194407"/>
              <a:gd name="connsiteX130" fmla="*/ 487288 w 1092746"/>
              <a:gd name="connsiteY130" fmla="*/ 54955 h 194407"/>
              <a:gd name="connsiteX131" fmla="*/ 472358 w 1092746"/>
              <a:gd name="connsiteY131" fmla="*/ 50508 h 194407"/>
              <a:gd name="connsiteX132" fmla="*/ 454570 w 1092746"/>
              <a:gd name="connsiteY132" fmla="*/ 54637 h 194407"/>
              <a:gd name="connsiteX133" fmla="*/ 444087 w 1092746"/>
              <a:gd name="connsiteY133" fmla="*/ 65120 h 194407"/>
              <a:gd name="connsiteX134" fmla="*/ 439322 w 1092746"/>
              <a:gd name="connsiteY134" fmla="*/ 80050 h 194407"/>
              <a:gd name="connsiteX135" fmla="*/ 438051 w 1092746"/>
              <a:gd name="connsiteY135" fmla="*/ 97521 h 194407"/>
              <a:gd name="connsiteX136" fmla="*/ 438051 w 1092746"/>
              <a:gd name="connsiteY136" fmla="*/ 189642 h 194407"/>
              <a:gd name="connsiteX137" fmla="*/ 380873 w 1092746"/>
              <a:gd name="connsiteY137" fmla="*/ 189642 h 194407"/>
              <a:gd name="connsiteX138" fmla="*/ 381508 w 1092746"/>
              <a:gd name="connsiteY138" fmla="*/ 189325 h 194407"/>
              <a:gd name="connsiteX139" fmla="*/ 381508 w 1092746"/>
              <a:gd name="connsiteY139" fmla="*/ 4447 h 194407"/>
              <a:gd name="connsiteX140" fmla="*/ 436145 w 1092746"/>
              <a:gd name="connsiteY140" fmla="*/ 4447 h 194407"/>
              <a:gd name="connsiteX141" fmla="*/ 436145 w 1092746"/>
              <a:gd name="connsiteY141" fmla="*/ 29542 h 194407"/>
              <a:gd name="connsiteX142" fmla="*/ 436781 w 1092746"/>
              <a:gd name="connsiteY142" fmla="*/ 29542 h 194407"/>
              <a:gd name="connsiteX143" fmla="*/ 444405 w 1092746"/>
              <a:gd name="connsiteY143" fmla="*/ 19060 h 194407"/>
              <a:gd name="connsiteX144" fmla="*/ 456158 w 1092746"/>
              <a:gd name="connsiteY144" fmla="*/ 9530 h 194407"/>
              <a:gd name="connsiteX145" fmla="*/ 471723 w 1092746"/>
              <a:gd name="connsiteY145" fmla="*/ 2541 h 194407"/>
              <a:gd name="connsiteX146" fmla="*/ 490783 w 1092746"/>
              <a:gd name="connsiteY146" fmla="*/ 0 h 194407"/>
              <a:gd name="connsiteX147" fmla="*/ 264610 w 1092746"/>
              <a:gd name="connsiteY147" fmla="*/ 0 h 194407"/>
              <a:gd name="connsiteX148" fmla="*/ 305905 w 1092746"/>
              <a:gd name="connsiteY148" fmla="*/ 6353 h 194407"/>
              <a:gd name="connsiteX149" fmla="*/ 331636 w 1092746"/>
              <a:gd name="connsiteY149" fmla="*/ 24777 h 194407"/>
              <a:gd name="connsiteX150" fmla="*/ 345295 w 1092746"/>
              <a:gd name="connsiteY150" fmla="*/ 54637 h 194407"/>
              <a:gd name="connsiteX151" fmla="*/ 349107 w 1092746"/>
              <a:gd name="connsiteY151" fmla="*/ 95615 h 194407"/>
              <a:gd name="connsiteX152" fmla="*/ 349107 w 1092746"/>
              <a:gd name="connsiteY152" fmla="*/ 189642 h 194407"/>
              <a:gd name="connsiteX153" fmla="*/ 296693 w 1092746"/>
              <a:gd name="connsiteY153" fmla="*/ 189642 h 194407"/>
              <a:gd name="connsiteX154" fmla="*/ 297011 w 1092746"/>
              <a:gd name="connsiteY154" fmla="*/ 188689 h 194407"/>
              <a:gd name="connsiteX155" fmla="*/ 297011 w 1092746"/>
              <a:gd name="connsiteY155" fmla="*/ 165500 h 194407"/>
              <a:gd name="connsiteX156" fmla="*/ 296376 w 1092746"/>
              <a:gd name="connsiteY156" fmla="*/ 165500 h 194407"/>
              <a:gd name="connsiteX157" fmla="*/ 270963 w 1092746"/>
              <a:gd name="connsiteY157" fmla="*/ 186783 h 194407"/>
              <a:gd name="connsiteX158" fmla="*/ 237609 w 1092746"/>
              <a:gd name="connsiteY158" fmla="*/ 193137 h 194407"/>
              <a:gd name="connsiteX159" fmla="*/ 212831 w 1092746"/>
              <a:gd name="connsiteY159" fmla="*/ 189642 h 194407"/>
              <a:gd name="connsiteX160" fmla="*/ 191866 w 1092746"/>
              <a:gd name="connsiteY160" fmla="*/ 178842 h 194407"/>
              <a:gd name="connsiteX161" fmla="*/ 177254 w 1092746"/>
              <a:gd name="connsiteY161" fmla="*/ 161053 h 194407"/>
              <a:gd name="connsiteX162" fmla="*/ 171853 w 1092746"/>
              <a:gd name="connsiteY162" fmla="*/ 136276 h 194407"/>
              <a:gd name="connsiteX163" fmla="*/ 177889 w 1092746"/>
              <a:gd name="connsiteY163" fmla="*/ 109275 h 194407"/>
              <a:gd name="connsiteX164" fmla="*/ 193772 w 1092746"/>
              <a:gd name="connsiteY164" fmla="*/ 91168 h 194407"/>
              <a:gd name="connsiteX165" fmla="*/ 216643 w 1092746"/>
              <a:gd name="connsiteY165" fmla="*/ 80050 h 194407"/>
              <a:gd name="connsiteX166" fmla="*/ 243327 w 1092746"/>
              <a:gd name="connsiteY166" fmla="*/ 74015 h 194407"/>
              <a:gd name="connsiteX167" fmla="*/ 270963 w 1092746"/>
              <a:gd name="connsiteY167" fmla="*/ 71791 h 194407"/>
              <a:gd name="connsiteX168" fmla="*/ 296693 w 1092746"/>
              <a:gd name="connsiteY168" fmla="*/ 71473 h 194407"/>
              <a:gd name="connsiteX169" fmla="*/ 285893 w 1092746"/>
              <a:gd name="connsiteY169" fmla="*/ 47331 h 194407"/>
              <a:gd name="connsiteX170" fmla="*/ 260162 w 1092746"/>
              <a:gd name="connsiteY170" fmla="*/ 38437 h 194407"/>
              <a:gd name="connsiteX171" fmla="*/ 234432 w 1092746"/>
              <a:gd name="connsiteY171" fmla="*/ 44472 h 194407"/>
              <a:gd name="connsiteX172" fmla="*/ 213784 w 1092746"/>
              <a:gd name="connsiteY172" fmla="*/ 60673 h 194407"/>
              <a:gd name="connsiteX173" fmla="*/ 183289 w 1092746"/>
              <a:gd name="connsiteY173" fmla="*/ 29542 h 194407"/>
              <a:gd name="connsiteX174" fmla="*/ 220455 w 1092746"/>
              <a:gd name="connsiteY174" fmla="*/ 7306 h 194407"/>
              <a:gd name="connsiteX175" fmla="*/ 264610 w 1092746"/>
              <a:gd name="connsiteY175" fmla="*/ 0 h 1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92746" h="194407">
                <a:moveTo>
                  <a:pt x="282716" y="108004"/>
                </a:moveTo>
                <a:cubicBezTo>
                  <a:pt x="278269" y="108004"/>
                  <a:pt x="272869" y="108322"/>
                  <a:pt x="266516" y="108639"/>
                </a:cubicBezTo>
                <a:cubicBezTo>
                  <a:pt x="259845" y="108957"/>
                  <a:pt x="253809" y="109910"/>
                  <a:pt x="247774" y="111816"/>
                </a:cubicBezTo>
                <a:cubicBezTo>
                  <a:pt x="241738" y="113404"/>
                  <a:pt x="236656" y="116263"/>
                  <a:pt x="232526" y="119757"/>
                </a:cubicBezTo>
                <a:cubicBezTo>
                  <a:pt x="228397" y="123569"/>
                  <a:pt x="226173" y="127699"/>
                  <a:pt x="226173" y="134687"/>
                </a:cubicBezTo>
                <a:cubicBezTo>
                  <a:pt x="226173" y="141676"/>
                  <a:pt x="229350" y="146758"/>
                  <a:pt x="235067" y="149935"/>
                </a:cubicBezTo>
                <a:cubicBezTo>
                  <a:pt x="240785" y="153429"/>
                  <a:pt x="247456" y="155018"/>
                  <a:pt x="253174" y="155018"/>
                </a:cubicBezTo>
                <a:cubicBezTo>
                  <a:pt x="258892" y="155018"/>
                  <a:pt x="264292" y="154382"/>
                  <a:pt x="269375" y="152794"/>
                </a:cubicBezTo>
                <a:cubicBezTo>
                  <a:pt x="274775" y="151523"/>
                  <a:pt x="279222" y="149300"/>
                  <a:pt x="283352" y="146441"/>
                </a:cubicBezTo>
                <a:cubicBezTo>
                  <a:pt x="287481" y="143899"/>
                  <a:pt x="290658" y="140405"/>
                  <a:pt x="293199" y="135958"/>
                </a:cubicBezTo>
                <a:cubicBezTo>
                  <a:pt x="295423" y="131511"/>
                  <a:pt x="296693" y="126428"/>
                  <a:pt x="296693" y="120710"/>
                </a:cubicBezTo>
                <a:lnTo>
                  <a:pt x="296693" y="108639"/>
                </a:lnTo>
                <a:lnTo>
                  <a:pt x="296693" y="108004"/>
                </a:lnTo>
                <a:close/>
                <a:moveTo>
                  <a:pt x="794782" y="41296"/>
                </a:moveTo>
                <a:cubicBezTo>
                  <a:pt x="788429" y="41296"/>
                  <a:pt x="782711" y="42566"/>
                  <a:pt x="777946" y="44472"/>
                </a:cubicBezTo>
                <a:cubicBezTo>
                  <a:pt x="773181" y="46378"/>
                  <a:pt x="769052" y="48919"/>
                  <a:pt x="765557" y="52096"/>
                </a:cubicBezTo>
                <a:cubicBezTo>
                  <a:pt x="762063" y="55273"/>
                  <a:pt x="759522" y="59085"/>
                  <a:pt x="757616" y="63214"/>
                </a:cubicBezTo>
                <a:cubicBezTo>
                  <a:pt x="755710" y="67344"/>
                  <a:pt x="754439" y="71791"/>
                  <a:pt x="754439" y="76238"/>
                </a:cubicBezTo>
                <a:lnTo>
                  <a:pt x="829725" y="76238"/>
                </a:lnTo>
                <a:cubicBezTo>
                  <a:pt x="830042" y="66708"/>
                  <a:pt x="826866" y="58449"/>
                  <a:pt x="820195" y="51461"/>
                </a:cubicBezTo>
                <a:cubicBezTo>
                  <a:pt x="813524" y="44790"/>
                  <a:pt x="805265" y="41296"/>
                  <a:pt x="794782" y="41296"/>
                </a:cubicBezTo>
                <a:close/>
                <a:moveTo>
                  <a:pt x="150888" y="24142"/>
                </a:moveTo>
                <a:lnTo>
                  <a:pt x="150570" y="24777"/>
                </a:lnTo>
                <a:lnTo>
                  <a:pt x="150370" y="24656"/>
                </a:lnTo>
                <a:close/>
                <a:moveTo>
                  <a:pt x="1024449" y="318"/>
                </a:moveTo>
                <a:cubicBezTo>
                  <a:pt x="1038744" y="318"/>
                  <a:pt x="1050497" y="2541"/>
                  <a:pt x="1059392" y="6988"/>
                </a:cubicBezTo>
                <a:cubicBezTo>
                  <a:pt x="1068286" y="11436"/>
                  <a:pt x="1074957" y="17471"/>
                  <a:pt x="1080040" y="25413"/>
                </a:cubicBezTo>
                <a:cubicBezTo>
                  <a:pt x="1085122" y="33037"/>
                  <a:pt x="1088299" y="42249"/>
                  <a:pt x="1090205" y="53049"/>
                </a:cubicBezTo>
                <a:cubicBezTo>
                  <a:pt x="1091793" y="63849"/>
                  <a:pt x="1092746" y="75285"/>
                  <a:pt x="1092746" y="87674"/>
                </a:cubicBezTo>
                <a:lnTo>
                  <a:pt x="1092746" y="189642"/>
                </a:lnTo>
                <a:lnTo>
                  <a:pt x="1035567" y="189642"/>
                </a:lnTo>
                <a:lnTo>
                  <a:pt x="1035567" y="99110"/>
                </a:lnTo>
                <a:cubicBezTo>
                  <a:pt x="1035567" y="93709"/>
                  <a:pt x="1035250" y="88309"/>
                  <a:pt x="1034932" y="82591"/>
                </a:cubicBezTo>
                <a:cubicBezTo>
                  <a:pt x="1034614" y="76873"/>
                  <a:pt x="1033344" y="71473"/>
                  <a:pt x="1031438" y="66708"/>
                </a:cubicBezTo>
                <a:cubicBezTo>
                  <a:pt x="1029214" y="61943"/>
                  <a:pt x="1026355" y="58132"/>
                  <a:pt x="1022543" y="54955"/>
                </a:cubicBezTo>
                <a:cubicBezTo>
                  <a:pt x="1018732" y="52096"/>
                  <a:pt x="1013014" y="50508"/>
                  <a:pt x="1005707" y="50508"/>
                </a:cubicBezTo>
                <a:cubicBezTo>
                  <a:pt x="998401" y="50508"/>
                  <a:pt x="992366" y="52096"/>
                  <a:pt x="987919" y="54637"/>
                </a:cubicBezTo>
                <a:cubicBezTo>
                  <a:pt x="983471" y="57179"/>
                  <a:pt x="979977" y="60673"/>
                  <a:pt x="977436" y="65120"/>
                </a:cubicBezTo>
                <a:cubicBezTo>
                  <a:pt x="974895" y="69567"/>
                  <a:pt x="973306" y="74332"/>
                  <a:pt x="972671" y="80050"/>
                </a:cubicBezTo>
                <a:cubicBezTo>
                  <a:pt x="971718" y="85768"/>
                  <a:pt x="971400" y="91486"/>
                  <a:pt x="971400" y="97521"/>
                </a:cubicBezTo>
                <a:lnTo>
                  <a:pt x="971400" y="189642"/>
                </a:lnTo>
                <a:lnTo>
                  <a:pt x="915175" y="189642"/>
                </a:lnTo>
                <a:lnTo>
                  <a:pt x="915175" y="4765"/>
                </a:lnTo>
                <a:lnTo>
                  <a:pt x="969812" y="4765"/>
                </a:lnTo>
                <a:lnTo>
                  <a:pt x="969812" y="29860"/>
                </a:lnTo>
                <a:lnTo>
                  <a:pt x="970447" y="29860"/>
                </a:lnTo>
                <a:cubicBezTo>
                  <a:pt x="972353" y="26366"/>
                  <a:pt x="974895" y="22871"/>
                  <a:pt x="978071" y="19377"/>
                </a:cubicBezTo>
                <a:cubicBezTo>
                  <a:pt x="981248" y="15883"/>
                  <a:pt x="985377" y="12706"/>
                  <a:pt x="989825" y="9847"/>
                </a:cubicBezTo>
                <a:cubicBezTo>
                  <a:pt x="994272" y="6988"/>
                  <a:pt x="999672" y="4765"/>
                  <a:pt x="1005390" y="2859"/>
                </a:cubicBezTo>
                <a:cubicBezTo>
                  <a:pt x="1011108" y="1271"/>
                  <a:pt x="1010155" y="318"/>
                  <a:pt x="1024449" y="318"/>
                </a:cubicBezTo>
                <a:close/>
                <a:moveTo>
                  <a:pt x="82274" y="318"/>
                </a:moveTo>
                <a:cubicBezTo>
                  <a:pt x="94345" y="318"/>
                  <a:pt x="106733" y="2224"/>
                  <a:pt x="119122" y="5718"/>
                </a:cubicBezTo>
                <a:lnTo>
                  <a:pt x="150370" y="24656"/>
                </a:lnTo>
                <a:lnTo>
                  <a:pt x="115945" y="58767"/>
                </a:lnTo>
                <a:cubicBezTo>
                  <a:pt x="107686" y="48284"/>
                  <a:pt x="96568" y="43202"/>
                  <a:pt x="82909" y="43202"/>
                </a:cubicBezTo>
                <a:cubicBezTo>
                  <a:pt x="78144" y="43202"/>
                  <a:pt x="73379" y="44472"/>
                  <a:pt x="68932" y="46696"/>
                </a:cubicBezTo>
                <a:cubicBezTo>
                  <a:pt x="64167" y="48919"/>
                  <a:pt x="61943" y="53684"/>
                  <a:pt x="61943" y="58449"/>
                </a:cubicBezTo>
                <a:cubicBezTo>
                  <a:pt x="61943" y="63214"/>
                  <a:pt x="64167" y="66391"/>
                  <a:pt x="68932" y="68614"/>
                </a:cubicBezTo>
                <a:cubicBezTo>
                  <a:pt x="73379" y="70838"/>
                  <a:pt x="79415" y="72744"/>
                  <a:pt x="86721" y="74332"/>
                </a:cubicBezTo>
                <a:cubicBezTo>
                  <a:pt x="94027" y="76238"/>
                  <a:pt x="101651" y="77826"/>
                  <a:pt x="109910" y="79732"/>
                </a:cubicBezTo>
                <a:cubicBezTo>
                  <a:pt x="118169" y="81638"/>
                  <a:pt x="125793" y="84497"/>
                  <a:pt x="133099" y="88627"/>
                </a:cubicBezTo>
                <a:cubicBezTo>
                  <a:pt x="140087" y="92756"/>
                  <a:pt x="146123" y="98157"/>
                  <a:pt x="150888" y="105145"/>
                </a:cubicBezTo>
                <a:cubicBezTo>
                  <a:pt x="155653" y="112134"/>
                  <a:pt x="157876" y="121028"/>
                  <a:pt x="157876" y="133099"/>
                </a:cubicBezTo>
                <a:cubicBezTo>
                  <a:pt x="157876" y="145170"/>
                  <a:pt x="155017" y="155018"/>
                  <a:pt x="149935" y="162641"/>
                </a:cubicBezTo>
                <a:cubicBezTo>
                  <a:pt x="144535" y="170583"/>
                  <a:pt x="138182" y="176618"/>
                  <a:pt x="129922" y="181383"/>
                </a:cubicBezTo>
                <a:cubicBezTo>
                  <a:pt x="121981" y="186148"/>
                  <a:pt x="112769" y="189325"/>
                  <a:pt x="102604" y="191231"/>
                </a:cubicBezTo>
                <a:cubicBezTo>
                  <a:pt x="92439" y="193137"/>
                  <a:pt x="85133" y="194090"/>
                  <a:pt x="72426" y="194090"/>
                </a:cubicBezTo>
                <a:cubicBezTo>
                  <a:pt x="59720" y="194090"/>
                  <a:pt x="46696" y="192501"/>
                  <a:pt x="33354" y="188689"/>
                </a:cubicBezTo>
                <a:cubicBezTo>
                  <a:pt x="20330" y="184877"/>
                  <a:pt x="9212" y="178524"/>
                  <a:pt x="0" y="168995"/>
                </a:cubicBezTo>
                <a:lnTo>
                  <a:pt x="34625" y="130875"/>
                </a:lnTo>
                <a:cubicBezTo>
                  <a:pt x="40025" y="137229"/>
                  <a:pt x="46061" y="142311"/>
                  <a:pt x="52414" y="145805"/>
                </a:cubicBezTo>
                <a:cubicBezTo>
                  <a:pt x="58767" y="149300"/>
                  <a:pt x="68297" y="150888"/>
                  <a:pt x="74967" y="150888"/>
                </a:cubicBezTo>
                <a:cubicBezTo>
                  <a:pt x="81638" y="150888"/>
                  <a:pt x="87356" y="149935"/>
                  <a:pt x="92756" y="148029"/>
                </a:cubicBezTo>
                <a:cubicBezTo>
                  <a:pt x="98157" y="146123"/>
                  <a:pt x="100698" y="142311"/>
                  <a:pt x="100698" y="137546"/>
                </a:cubicBezTo>
                <a:cubicBezTo>
                  <a:pt x="100698" y="132781"/>
                  <a:pt x="98474" y="129287"/>
                  <a:pt x="93709" y="126746"/>
                </a:cubicBezTo>
                <a:cubicBezTo>
                  <a:pt x="88944" y="124205"/>
                  <a:pt x="83227" y="122299"/>
                  <a:pt x="75920" y="120710"/>
                </a:cubicBezTo>
                <a:cubicBezTo>
                  <a:pt x="68614" y="119122"/>
                  <a:pt x="60990" y="117216"/>
                  <a:pt x="52731" y="115310"/>
                </a:cubicBezTo>
                <a:cubicBezTo>
                  <a:pt x="44472" y="113404"/>
                  <a:pt x="36848" y="110545"/>
                  <a:pt x="29542" y="106733"/>
                </a:cubicBezTo>
                <a:cubicBezTo>
                  <a:pt x="22554" y="102921"/>
                  <a:pt x="16518" y="97521"/>
                  <a:pt x="11753" y="90533"/>
                </a:cubicBezTo>
                <a:cubicBezTo>
                  <a:pt x="6988" y="83544"/>
                  <a:pt x="4765" y="73697"/>
                  <a:pt x="4765" y="62579"/>
                </a:cubicBezTo>
                <a:cubicBezTo>
                  <a:pt x="4765" y="51461"/>
                  <a:pt x="6988" y="42249"/>
                  <a:pt x="11436" y="34307"/>
                </a:cubicBezTo>
                <a:cubicBezTo>
                  <a:pt x="15883" y="26366"/>
                  <a:pt x="21601" y="20013"/>
                  <a:pt x="28907" y="14930"/>
                </a:cubicBezTo>
                <a:cubicBezTo>
                  <a:pt x="35895" y="9847"/>
                  <a:pt x="44155" y="6353"/>
                  <a:pt x="53684" y="3812"/>
                </a:cubicBezTo>
                <a:cubicBezTo>
                  <a:pt x="63214" y="1588"/>
                  <a:pt x="70203" y="318"/>
                  <a:pt x="82274" y="318"/>
                </a:cubicBezTo>
                <a:close/>
                <a:moveTo>
                  <a:pt x="799865" y="0"/>
                </a:moveTo>
                <a:cubicBezTo>
                  <a:pt x="812889" y="0"/>
                  <a:pt x="824960" y="2541"/>
                  <a:pt x="835760" y="6988"/>
                </a:cubicBezTo>
                <a:cubicBezTo>
                  <a:pt x="846560" y="11753"/>
                  <a:pt x="855773" y="18107"/>
                  <a:pt x="863079" y="26683"/>
                </a:cubicBezTo>
                <a:cubicBezTo>
                  <a:pt x="870703" y="34942"/>
                  <a:pt x="876420" y="45108"/>
                  <a:pt x="880550" y="57179"/>
                </a:cubicBezTo>
                <a:cubicBezTo>
                  <a:pt x="884680" y="69250"/>
                  <a:pt x="886585" y="82591"/>
                  <a:pt x="886585" y="97204"/>
                </a:cubicBezTo>
                <a:lnTo>
                  <a:pt x="886585" y="114993"/>
                </a:lnTo>
                <a:lnTo>
                  <a:pt x="754122" y="114993"/>
                </a:lnTo>
                <a:cubicBezTo>
                  <a:pt x="756345" y="125793"/>
                  <a:pt x="761428" y="134687"/>
                  <a:pt x="769052" y="141041"/>
                </a:cubicBezTo>
                <a:cubicBezTo>
                  <a:pt x="776676" y="147711"/>
                  <a:pt x="787794" y="150888"/>
                  <a:pt x="797323" y="150888"/>
                </a:cubicBezTo>
                <a:cubicBezTo>
                  <a:pt x="806853" y="150888"/>
                  <a:pt x="814795" y="148664"/>
                  <a:pt x="821148" y="144535"/>
                </a:cubicBezTo>
                <a:cubicBezTo>
                  <a:pt x="827501" y="140405"/>
                  <a:pt x="833219" y="135005"/>
                  <a:pt x="837984" y="128334"/>
                </a:cubicBezTo>
                <a:lnTo>
                  <a:pt x="837666" y="128652"/>
                </a:lnTo>
                <a:lnTo>
                  <a:pt x="877691" y="157876"/>
                </a:lnTo>
                <a:cubicBezTo>
                  <a:pt x="868479" y="169630"/>
                  <a:pt x="857043" y="178524"/>
                  <a:pt x="843066" y="184877"/>
                </a:cubicBezTo>
                <a:cubicBezTo>
                  <a:pt x="829407" y="191231"/>
                  <a:pt x="813842" y="194407"/>
                  <a:pt x="799865" y="194407"/>
                </a:cubicBezTo>
                <a:cubicBezTo>
                  <a:pt x="785888" y="194407"/>
                  <a:pt x="772546" y="191866"/>
                  <a:pt x="759840" y="187419"/>
                </a:cubicBezTo>
                <a:cubicBezTo>
                  <a:pt x="747133" y="182654"/>
                  <a:pt x="736333" y="176301"/>
                  <a:pt x="727121" y="167724"/>
                </a:cubicBezTo>
                <a:cubicBezTo>
                  <a:pt x="717909" y="159465"/>
                  <a:pt x="710603" y="149300"/>
                  <a:pt x="705202" y="137229"/>
                </a:cubicBezTo>
                <a:cubicBezTo>
                  <a:pt x="699802" y="125158"/>
                  <a:pt x="697261" y="112134"/>
                  <a:pt x="697261" y="97204"/>
                </a:cubicBezTo>
                <a:cubicBezTo>
                  <a:pt x="697261" y="82274"/>
                  <a:pt x="699802" y="68932"/>
                  <a:pt x="705202" y="57179"/>
                </a:cubicBezTo>
                <a:cubicBezTo>
                  <a:pt x="710603" y="45425"/>
                  <a:pt x="717909" y="35260"/>
                  <a:pt x="727121" y="26683"/>
                </a:cubicBezTo>
                <a:cubicBezTo>
                  <a:pt x="736333" y="18107"/>
                  <a:pt x="747133" y="11436"/>
                  <a:pt x="759840" y="6988"/>
                </a:cubicBezTo>
                <a:cubicBezTo>
                  <a:pt x="772228" y="2224"/>
                  <a:pt x="786841" y="0"/>
                  <a:pt x="799865" y="0"/>
                </a:cubicBezTo>
                <a:close/>
                <a:moveTo>
                  <a:pt x="490783" y="0"/>
                </a:moveTo>
                <a:cubicBezTo>
                  <a:pt x="503489" y="0"/>
                  <a:pt x="514925" y="2541"/>
                  <a:pt x="525090" y="7941"/>
                </a:cubicBezTo>
                <a:cubicBezTo>
                  <a:pt x="534937" y="13342"/>
                  <a:pt x="542561" y="21601"/>
                  <a:pt x="547644" y="33037"/>
                </a:cubicBezTo>
                <a:cubicBezTo>
                  <a:pt x="553997" y="21283"/>
                  <a:pt x="561938" y="12706"/>
                  <a:pt x="571468" y="7624"/>
                </a:cubicBezTo>
                <a:cubicBezTo>
                  <a:pt x="580998" y="2541"/>
                  <a:pt x="593704" y="0"/>
                  <a:pt x="606093" y="0"/>
                </a:cubicBezTo>
                <a:cubicBezTo>
                  <a:pt x="618482" y="0"/>
                  <a:pt x="628964" y="2224"/>
                  <a:pt x="637541" y="6353"/>
                </a:cubicBezTo>
                <a:cubicBezTo>
                  <a:pt x="645800" y="10483"/>
                  <a:pt x="652471" y="16201"/>
                  <a:pt x="657554" y="23507"/>
                </a:cubicBezTo>
                <a:cubicBezTo>
                  <a:pt x="662636" y="30813"/>
                  <a:pt x="666130" y="39072"/>
                  <a:pt x="668354" y="48919"/>
                </a:cubicBezTo>
                <a:cubicBezTo>
                  <a:pt x="670578" y="58767"/>
                  <a:pt x="671531" y="69250"/>
                  <a:pt x="671531" y="80368"/>
                </a:cubicBezTo>
                <a:lnTo>
                  <a:pt x="671531" y="189642"/>
                </a:lnTo>
                <a:lnTo>
                  <a:pt x="614352" y="189642"/>
                </a:lnTo>
                <a:lnTo>
                  <a:pt x="614352" y="81956"/>
                </a:lnTo>
                <a:cubicBezTo>
                  <a:pt x="614352" y="73379"/>
                  <a:pt x="612764" y="66073"/>
                  <a:pt x="608952" y="59720"/>
                </a:cubicBezTo>
                <a:cubicBezTo>
                  <a:pt x="605140" y="53684"/>
                  <a:pt x="598787" y="50508"/>
                  <a:pt x="589257" y="50508"/>
                </a:cubicBezTo>
                <a:cubicBezTo>
                  <a:pt x="582586" y="50508"/>
                  <a:pt x="577186" y="51461"/>
                  <a:pt x="572739" y="53684"/>
                </a:cubicBezTo>
                <a:cubicBezTo>
                  <a:pt x="568291" y="55908"/>
                  <a:pt x="564480" y="58767"/>
                  <a:pt x="561938" y="62579"/>
                </a:cubicBezTo>
                <a:cubicBezTo>
                  <a:pt x="559397" y="66391"/>
                  <a:pt x="557491" y="70838"/>
                  <a:pt x="556220" y="75920"/>
                </a:cubicBezTo>
                <a:cubicBezTo>
                  <a:pt x="555267" y="81003"/>
                  <a:pt x="554632" y="86086"/>
                  <a:pt x="554632" y="91803"/>
                </a:cubicBezTo>
                <a:lnTo>
                  <a:pt x="554632" y="189642"/>
                </a:lnTo>
                <a:lnTo>
                  <a:pt x="497454" y="189642"/>
                </a:lnTo>
                <a:lnTo>
                  <a:pt x="497454" y="91803"/>
                </a:lnTo>
                <a:cubicBezTo>
                  <a:pt x="497454" y="88627"/>
                  <a:pt x="497136" y="84497"/>
                  <a:pt x="497136" y="79732"/>
                </a:cubicBezTo>
                <a:cubicBezTo>
                  <a:pt x="497136" y="74967"/>
                  <a:pt x="496183" y="70520"/>
                  <a:pt x="494595" y="66073"/>
                </a:cubicBezTo>
                <a:cubicBezTo>
                  <a:pt x="493324" y="61626"/>
                  <a:pt x="490783" y="58132"/>
                  <a:pt x="487288" y="54955"/>
                </a:cubicBezTo>
                <a:cubicBezTo>
                  <a:pt x="483794" y="52096"/>
                  <a:pt x="479665" y="50508"/>
                  <a:pt x="472358" y="50508"/>
                </a:cubicBezTo>
                <a:cubicBezTo>
                  <a:pt x="465052" y="50508"/>
                  <a:pt x="459017" y="52096"/>
                  <a:pt x="454570" y="54637"/>
                </a:cubicBezTo>
                <a:cubicBezTo>
                  <a:pt x="450122" y="57179"/>
                  <a:pt x="446628" y="60673"/>
                  <a:pt x="444087" y="65120"/>
                </a:cubicBezTo>
                <a:cubicBezTo>
                  <a:pt x="441546" y="69567"/>
                  <a:pt x="439957" y="74332"/>
                  <a:pt x="439322" y="80050"/>
                </a:cubicBezTo>
                <a:cubicBezTo>
                  <a:pt x="438369" y="85768"/>
                  <a:pt x="438051" y="91486"/>
                  <a:pt x="438051" y="97521"/>
                </a:cubicBezTo>
                <a:lnTo>
                  <a:pt x="438051" y="189642"/>
                </a:lnTo>
                <a:lnTo>
                  <a:pt x="380873" y="189642"/>
                </a:lnTo>
                <a:lnTo>
                  <a:pt x="381508" y="189325"/>
                </a:lnTo>
                <a:lnTo>
                  <a:pt x="381508" y="4447"/>
                </a:lnTo>
                <a:lnTo>
                  <a:pt x="436145" y="4447"/>
                </a:lnTo>
                <a:lnTo>
                  <a:pt x="436145" y="29542"/>
                </a:lnTo>
                <a:lnTo>
                  <a:pt x="436781" y="29542"/>
                </a:lnTo>
                <a:cubicBezTo>
                  <a:pt x="438687" y="26048"/>
                  <a:pt x="441228" y="22554"/>
                  <a:pt x="444405" y="19060"/>
                </a:cubicBezTo>
                <a:cubicBezTo>
                  <a:pt x="447581" y="15565"/>
                  <a:pt x="451711" y="12389"/>
                  <a:pt x="456158" y="9530"/>
                </a:cubicBezTo>
                <a:cubicBezTo>
                  <a:pt x="460605" y="6671"/>
                  <a:pt x="466005" y="4447"/>
                  <a:pt x="471723" y="2541"/>
                </a:cubicBezTo>
                <a:cubicBezTo>
                  <a:pt x="477441" y="953"/>
                  <a:pt x="478076" y="0"/>
                  <a:pt x="490783" y="0"/>
                </a:cubicBezTo>
                <a:close/>
                <a:moveTo>
                  <a:pt x="264610" y="0"/>
                </a:moveTo>
                <a:cubicBezTo>
                  <a:pt x="281446" y="0"/>
                  <a:pt x="295105" y="2224"/>
                  <a:pt x="305905" y="6353"/>
                </a:cubicBezTo>
                <a:cubicBezTo>
                  <a:pt x="316706" y="10483"/>
                  <a:pt x="325283" y="16518"/>
                  <a:pt x="331636" y="24777"/>
                </a:cubicBezTo>
                <a:cubicBezTo>
                  <a:pt x="338307" y="33037"/>
                  <a:pt x="342754" y="42884"/>
                  <a:pt x="345295" y="54637"/>
                </a:cubicBezTo>
                <a:cubicBezTo>
                  <a:pt x="347836" y="66391"/>
                  <a:pt x="349107" y="80050"/>
                  <a:pt x="349107" y="95615"/>
                </a:cubicBezTo>
                <a:lnTo>
                  <a:pt x="349107" y="189642"/>
                </a:lnTo>
                <a:lnTo>
                  <a:pt x="296693" y="189642"/>
                </a:lnTo>
                <a:lnTo>
                  <a:pt x="297011" y="188689"/>
                </a:lnTo>
                <a:lnTo>
                  <a:pt x="297011" y="165500"/>
                </a:lnTo>
                <a:lnTo>
                  <a:pt x="296376" y="165500"/>
                </a:lnTo>
                <a:cubicBezTo>
                  <a:pt x="290022" y="175348"/>
                  <a:pt x="281446" y="182336"/>
                  <a:pt x="270963" y="186783"/>
                </a:cubicBezTo>
                <a:cubicBezTo>
                  <a:pt x="260480" y="190913"/>
                  <a:pt x="246186" y="193137"/>
                  <a:pt x="237609" y="193137"/>
                </a:cubicBezTo>
                <a:cubicBezTo>
                  <a:pt x="229032" y="193137"/>
                  <a:pt x="220773" y="192184"/>
                  <a:pt x="212831" y="189642"/>
                </a:cubicBezTo>
                <a:cubicBezTo>
                  <a:pt x="204890" y="187419"/>
                  <a:pt x="197901" y="183607"/>
                  <a:pt x="191866" y="178842"/>
                </a:cubicBezTo>
                <a:cubicBezTo>
                  <a:pt x="185513" y="174077"/>
                  <a:pt x="180748" y="168042"/>
                  <a:pt x="177254" y="161053"/>
                </a:cubicBezTo>
                <a:cubicBezTo>
                  <a:pt x="173759" y="154065"/>
                  <a:pt x="171853" y="146758"/>
                  <a:pt x="171853" y="136276"/>
                </a:cubicBezTo>
                <a:cubicBezTo>
                  <a:pt x="171853" y="125793"/>
                  <a:pt x="174077" y="116581"/>
                  <a:pt x="177889" y="109275"/>
                </a:cubicBezTo>
                <a:cubicBezTo>
                  <a:pt x="181701" y="101968"/>
                  <a:pt x="187101" y="95933"/>
                  <a:pt x="193772" y="91168"/>
                </a:cubicBezTo>
                <a:cubicBezTo>
                  <a:pt x="200443" y="86403"/>
                  <a:pt x="208066" y="82591"/>
                  <a:pt x="216643" y="80050"/>
                </a:cubicBezTo>
                <a:cubicBezTo>
                  <a:pt x="225220" y="77191"/>
                  <a:pt x="234114" y="75285"/>
                  <a:pt x="243327" y="74015"/>
                </a:cubicBezTo>
                <a:cubicBezTo>
                  <a:pt x="252539" y="72744"/>
                  <a:pt x="261751" y="71791"/>
                  <a:pt x="270963" y="71791"/>
                </a:cubicBezTo>
                <a:cubicBezTo>
                  <a:pt x="280175" y="71473"/>
                  <a:pt x="288752" y="71473"/>
                  <a:pt x="296693" y="71473"/>
                </a:cubicBezTo>
                <a:cubicBezTo>
                  <a:pt x="296693" y="61308"/>
                  <a:pt x="293199" y="53367"/>
                  <a:pt x="285893" y="47331"/>
                </a:cubicBezTo>
                <a:cubicBezTo>
                  <a:pt x="278587" y="41296"/>
                  <a:pt x="269692" y="38437"/>
                  <a:pt x="260162" y="38437"/>
                </a:cubicBezTo>
                <a:cubicBezTo>
                  <a:pt x="250633" y="38437"/>
                  <a:pt x="242056" y="40660"/>
                  <a:pt x="234432" y="44472"/>
                </a:cubicBezTo>
                <a:cubicBezTo>
                  <a:pt x="226808" y="48284"/>
                  <a:pt x="219820" y="54002"/>
                  <a:pt x="213784" y="60673"/>
                </a:cubicBezTo>
                <a:lnTo>
                  <a:pt x="183289" y="29542"/>
                </a:lnTo>
                <a:cubicBezTo>
                  <a:pt x="193772" y="19695"/>
                  <a:pt x="206161" y="12389"/>
                  <a:pt x="220455" y="7306"/>
                </a:cubicBezTo>
                <a:cubicBezTo>
                  <a:pt x="234750" y="2541"/>
                  <a:pt x="247774" y="0"/>
                  <a:pt x="264610" y="0"/>
                </a:cubicBezTo>
                <a:close/>
              </a:path>
            </a:pathLst>
          </a:custGeom>
          <a:solidFill>
            <a:schemeClr val="accent2"/>
          </a:solidFill>
        </p:spPr>
        <p:txBody>
          <a:bodyPr wrap="square" lIns="0" tIns="0" rIns="0" bIns="0">
            <a:noAutofit/>
          </a:bodyPr>
          <a:lstStyle>
            <a:lvl1pPr>
              <a:defRPr sz="400"/>
            </a:lvl1pPr>
          </a:lstStyle>
          <a:p>
            <a:pPr lvl="0"/>
            <a:r>
              <a:rPr lang="en-US" dirty="0"/>
              <a:t> </a:t>
            </a:r>
          </a:p>
        </p:txBody>
      </p:sp>
      <p:sp>
        <p:nvSpPr>
          <p:cNvPr id="2" name="Holder 2"/>
          <p:cNvSpPr>
            <a:spLocks noGrp="1"/>
          </p:cNvSpPr>
          <p:nvPr>
            <p:ph type="ctrTitle" hasCustomPrompt="1"/>
          </p:nvPr>
        </p:nvSpPr>
        <p:spPr>
          <a:xfrm>
            <a:off x="388938" y="373063"/>
            <a:ext cx="9502777" cy="4816475"/>
          </a:xfrm>
          <a:prstGeom prst="rect">
            <a:avLst/>
          </a:prstGeom>
          <a:solidFill>
            <a:schemeClr val="accent2"/>
          </a:solidFill>
        </p:spPr>
        <p:txBody>
          <a:bodyPr wrap="square" lIns="540000" tIns="432000" rIns="540000" bIns="432000">
            <a:noAutofit/>
          </a:bodyPr>
          <a:lstStyle>
            <a:lvl1pPr>
              <a:lnSpc>
                <a:spcPct val="90000"/>
              </a:lnSpc>
              <a:defRPr sz="8000" b="1" i="0">
                <a:solidFill>
                  <a:schemeClr val="tx1"/>
                </a:solidFill>
                <a:latin typeface="+mj-lt"/>
                <a:cs typeface="Arial"/>
              </a:defRPr>
            </a:lvl1pPr>
          </a:lstStyle>
          <a:p>
            <a:r>
              <a:rPr dirty="0"/>
              <a:t>Titel van de presentatie</a:t>
            </a:r>
          </a:p>
        </p:txBody>
      </p:sp>
      <p:sp>
        <p:nvSpPr>
          <p:cNvPr id="27" name="Freeform: Shape 26">
            <a:extLst>
              <a:ext uri="{FF2B5EF4-FFF2-40B4-BE49-F238E27FC236}">
                <a16:creationId xmlns:a16="http://schemas.microsoft.com/office/drawing/2014/main" id="{0EF2F2C0-3CFE-70DE-5878-BAF701656025}"/>
              </a:ext>
            </a:extLst>
          </p:cNvPr>
          <p:cNvSpPr/>
          <p:nvPr/>
        </p:nvSpPr>
        <p:spPr>
          <a:xfrm>
            <a:off x="1595405" y="10660063"/>
            <a:ext cx="1970754" cy="379284"/>
          </a:xfrm>
          <a:custGeom>
            <a:avLst/>
            <a:gdLst>
              <a:gd name="connsiteX0" fmla="*/ 1792230 w 1970754"/>
              <a:gd name="connsiteY0" fmla="*/ 287481 h 379284"/>
              <a:gd name="connsiteX1" fmla="*/ 1849409 w 1970754"/>
              <a:gd name="connsiteY1" fmla="*/ 287481 h 379284"/>
              <a:gd name="connsiteX2" fmla="*/ 1849409 w 1970754"/>
              <a:gd name="connsiteY2" fmla="*/ 195360 h 379284"/>
              <a:gd name="connsiteX3" fmla="*/ 1850680 w 1970754"/>
              <a:gd name="connsiteY3" fmla="*/ 177889 h 379284"/>
              <a:gd name="connsiteX4" fmla="*/ 1855445 w 1970754"/>
              <a:gd name="connsiteY4" fmla="*/ 162959 h 379284"/>
              <a:gd name="connsiteX5" fmla="*/ 1865927 w 1970754"/>
              <a:gd name="connsiteY5" fmla="*/ 152159 h 379284"/>
              <a:gd name="connsiteX6" fmla="*/ 1883716 w 1970754"/>
              <a:gd name="connsiteY6" fmla="*/ 148347 h 379284"/>
              <a:gd name="connsiteX7" fmla="*/ 1900552 w 1970754"/>
              <a:gd name="connsiteY7" fmla="*/ 152794 h 379284"/>
              <a:gd name="connsiteX8" fmla="*/ 1909447 w 1970754"/>
              <a:gd name="connsiteY8" fmla="*/ 164547 h 379284"/>
              <a:gd name="connsiteX9" fmla="*/ 1912941 w 1970754"/>
              <a:gd name="connsiteY9" fmla="*/ 180430 h 379284"/>
              <a:gd name="connsiteX10" fmla="*/ 1913576 w 1970754"/>
              <a:gd name="connsiteY10" fmla="*/ 196948 h 379284"/>
              <a:gd name="connsiteX11" fmla="*/ 1913576 w 1970754"/>
              <a:gd name="connsiteY11" fmla="*/ 287481 h 379284"/>
              <a:gd name="connsiteX12" fmla="*/ 1970755 w 1970754"/>
              <a:gd name="connsiteY12" fmla="*/ 287481 h 379284"/>
              <a:gd name="connsiteX13" fmla="*/ 1970755 w 1970754"/>
              <a:gd name="connsiteY13" fmla="*/ 185513 h 379284"/>
              <a:gd name="connsiteX14" fmla="*/ 1968213 w 1970754"/>
              <a:gd name="connsiteY14" fmla="*/ 150888 h 379284"/>
              <a:gd name="connsiteX15" fmla="*/ 1958048 w 1970754"/>
              <a:gd name="connsiteY15" fmla="*/ 123252 h 379284"/>
              <a:gd name="connsiteX16" fmla="*/ 1937401 w 1970754"/>
              <a:gd name="connsiteY16" fmla="*/ 104827 h 379284"/>
              <a:gd name="connsiteX17" fmla="*/ 1902458 w 1970754"/>
              <a:gd name="connsiteY17" fmla="*/ 98157 h 379284"/>
              <a:gd name="connsiteX18" fmla="*/ 1883399 w 1970754"/>
              <a:gd name="connsiteY18" fmla="*/ 100698 h 379284"/>
              <a:gd name="connsiteX19" fmla="*/ 1867833 w 1970754"/>
              <a:gd name="connsiteY19" fmla="*/ 107369 h 379284"/>
              <a:gd name="connsiteX20" fmla="*/ 1856080 w 1970754"/>
              <a:gd name="connsiteY20" fmla="*/ 116898 h 379284"/>
              <a:gd name="connsiteX21" fmla="*/ 1848456 w 1970754"/>
              <a:gd name="connsiteY21" fmla="*/ 127699 h 379284"/>
              <a:gd name="connsiteX22" fmla="*/ 1847821 w 1970754"/>
              <a:gd name="connsiteY22" fmla="*/ 127699 h 379284"/>
              <a:gd name="connsiteX23" fmla="*/ 1847821 w 1970754"/>
              <a:gd name="connsiteY23" fmla="*/ 102604 h 379284"/>
              <a:gd name="connsiteX24" fmla="*/ 1793183 w 1970754"/>
              <a:gd name="connsiteY24" fmla="*/ 102604 h 379284"/>
              <a:gd name="connsiteX25" fmla="*/ 1793183 w 1970754"/>
              <a:gd name="connsiteY25" fmla="*/ 287481 h 379284"/>
              <a:gd name="connsiteX26" fmla="*/ 1632130 w 1970754"/>
              <a:gd name="connsiteY26" fmla="*/ 174077 h 379284"/>
              <a:gd name="connsiteX27" fmla="*/ 1635307 w 1970754"/>
              <a:gd name="connsiteY27" fmla="*/ 161053 h 379284"/>
              <a:gd name="connsiteX28" fmla="*/ 1643248 w 1970754"/>
              <a:gd name="connsiteY28" fmla="*/ 149935 h 379284"/>
              <a:gd name="connsiteX29" fmla="*/ 1655637 w 1970754"/>
              <a:gd name="connsiteY29" fmla="*/ 141994 h 379284"/>
              <a:gd name="connsiteX30" fmla="*/ 1672473 w 1970754"/>
              <a:gd name="connsiteY30" fmla="*/ 138817 h 379284"/>
              <a:gd name="connsiteX31" fmla="*/ 1697886 w 1970754"/>
              <a:gd name="connsiteY31" fmla="*/ 148982 h 379284"/>
              <a:gd name="connsiteX32" fmla="*/ 1707416 w 1970754"/>
              <a:gd name="connsiteY32" fmla="*/ 173759 h 379284"/>
              <a:gd name="connsiteX33" fmla="*/ 1632130 w 1970754"/>
              <a:gd name="connsiteY33" fmla="*/ 173759 h 379284"/>
              <a:gd name="connsiteX34" fmla="*/ 1715992 w 1970754"/>
              <a:gd name="connsiteY34" fmla="*/ 226173 h 379284"/>
              <a:gd name="connsiteX35" fmla="*/ 1699157 w 1970754"/>
              <a:gd name="connsiteY35" fmla="*/ 242374 h 379284"/>
              <a:gd name="connsiteX36" fmla="*/ 1675332 w 1970754"/>
              <a:gd name="connsiteY36" fmla="*/ 248727 h 379284"/>
              <a:gd name="connsiteX37" fmla="*/ 1647060 w 1970754"/>
              <a:gd name="connsiteY37" fmla="*/ 238879 h 379284"/>
              <a:gd name="connsiteX38" fmla="*/ 1632130 w 1970754"/>
              <a:gd name="connsiteY38" fmla="*/ 212831 h 379284"/>
              <a:gd name="connsiteX39" fmla="*/ 1764594 w 1970754"/>
              <a:gd name="connsiteY39" fmla="*/ 212831 h 379284"/>
              <a:gd name="connsiteX40" fmla="*/ 1764594 w 1970754"/>
              <a:gd name="connsiteY40" fmla="*/ 195043 h 379284"/>
              <a:gd name="connsiteX41" fmla="*/ 1758559 w 1970754"/>
              <a:gd name="connsiteY41" fmla="*/ 155018 h 379284"/>
              <a:gd name="connsiteX42" fmla="*/ 1741088 w 1970754"/>
              <a:gd name="connsiteY42" fmla="*/ 124522 h 379284"/>
              <a:gd name="connsiteX43" fmla="*/ 1713769 w 1970754"/>
              <a:gd name="connsiteY43" fmla="*/ 104827 h 379284"/>
              <a:gd name="connsiteX44" fmla="*/ 1677873 w 1970754"/>
              <a:gd name="connsiteY44" fmla="*/ 97839 h 379284"/>
              <a:gd name="connsiteX45" fmla="*/ 1637848 w 1970754"/>
              <a:gd name="connsiteY45" fmla="*/ 104827 h 379284"/>
              <a:gd name="connsiteX46" fmla="*/ 1605129 w 1970754"/>
              <a:gd name="connsiteY46" fmla="*/ 124522 h 379284"/>
              <a:gd name="connsiteX47" fmla="*/ 1583211 w 1970754"/>
              <a:gd name="connsiteY47" fmla="*/ 155018 h 379284"/>
              <a:gd name="connsiteX48" fmla="*/ 1575270 w 1970754"/>
              <a:gd name="connsiteY48" fmla="*/ 195043 h 379284"/>
              <a:gd name="connsiteX49" fmla="*/ 1583211 w 1970754"/>
              <a:gd name="connsiteY49" fmla="*/ 235068 h 379284"/>
              <a:gd name="connsiteX50" fmla="*/ 1605129 w 1970754"/>
              <a:gd name="connsiteY50" fmla="*/ 265563 h 379284"/>
              <a:gd name="connsiteX51" fmla="*/ 1637848 w 1970754"/>
              <a:gd name="connsiteY51" fmla="*/ 285258 h 379284"/>
              <a:gd name="connsiteX52" fmla="*/ 1677873 w 1970754"/>
              <a:gd name="connsiteY52" fmla="*/ 292246 h 379284"/>
              <a:gd name="connsiteX53" fmla="*/ 1721075 w 1970754"/>
              <a:gd name="connsiteY53" fmla="*/ 282716 h 379284"/>
              <a:gd name="connsiteX54" fmla="*/ 1755700 w 1970754"/>
              <a:gd name="connsiteY54" fmla="*/ 255715 h 379284"/>
              <a:gd name="connsiteX55" fmla="*/ 1715675 w 1970754"/>
              <a:gd name="connsiteY55" fmla="*/ 226491 h 379284"/>
              <a:gd name="connsiteX56" fmla="*/ 1442806 w 1970754"/>
              <a:gd name="connsiteY56" fmla="*/ 287481 h 379284"/>
              <a:gd name="connsiteX57" fmla="*/ 1503161 w 1970754"/>
              <a:gd name="connsiteY57" fmla="*/ 287481 h 379284"/>
              <a:gd name="connsiteX58" fmla="*/ 1576223 w 1970754"/>
              <a:gd name="connsiteY58" fmla="*/ 102604 h 379284"/>
              <a:gd name="connsiteX59" fmla="*/ 1518726 w 1970754"/>
              <a:gd name="connsiteY59" fmla="*/ 102604 h 379284"/>
              <a:gd name="connsiteX60" fmla="*/ 1475525 w 1970754"/>
              <a:gd name="connsiteY60" fmla="*/ 228079 h 379284"/>
              <a:gd name="connsiteX61" fmla="*/ 1474889 w 1970754"/>
              <a:gd name="connsiteY61" fmla="*/ 228079 h 379284"/>
              <a:gd name="connsiteX62" fmla="*/ 1428194 w 1970754"/>
              <a:gd name="connsiteY62" fmla="*/ 102604 h 379284"/>
              <a:gd name="connsiteX63" fmla="*/ 1366568 w 1970754"/>
              <a:gd name="connsiteY63" fmla="*/ 102604 h 379284"/>
              <a:gd name="connsiteX64" fmla="*/ 1443123 w 1970754"/>
              <a:gd name="connsiteY64" fmla="*/ 287481 h 379284"/>
              <a:gd name="connsiteX65" fmla="*/ 1234739 w 1970754"/>
              <a:gd name="connsiteY65" fmla="*/ 174077 h 379284"/>
              <a:gd name="connsiteX66" fmla="*/ 1237916 w 1970754"/>
              <a:gd name="connsiteY66" fmla="*/ 161053 h 379284"/>
              <a:gd name="connsiteX67" fmla="*/ 1245858 w 1970754"/>
              <a:gd name="connsiteY67" fmla="*/ 149935 h 379284"/>
              <a:gd name="connsiteX68" fmla="*/ 1258246 w 1970754"/>
              <a:gd name="connsiteY68" fmla="*/ 141994 h 379284"/>
              <a:gd name="connsiteX69" fmla="*/ 1275082 w 1970754"/>
              <a:gd name="connsiteY69" fmla="*/ 138817 h 379284"/>
              <a:gd name="connsiteX70" fmla="*/ 1300495 w 1970754"/>
              <a:gd name="connsiteY70" fmla="*/ 148982 h 379284"/>
              <a:gd name="connsiteX71" fmla="*/ 1310025 w 1970754"/>
              <a:gd name="connsiteY71" fmla="*/ 173759 h 379284"/>
              <a:gd name="connsiteX72" fmla="*/ 1234739 w 1970754"/>
              <a:gd name="connsiteY72" fmla="*/ 173759 h 379284"/>
              <a:gd name="connsiteX73" fmla="*/ 1318601 w 1970754"/>
              <a:gd name="connsiteY73" fmla="*/ 226173 h 379284"/>
              <a:gd name="connsiteX74" fmla="*/ 1301765 w 1970754"/>
              <a:gd name="connsiteY74" fmla="*/ 242374 h 379284"/>
              <a:gd name="connsiteX75" fmla="*/ 1277941 w 1970754"/>
              <a:gd name="connsiteY75" fmla="*/ 248727 h 379284"/>
              <a:gd name="connsiteX76" fmla="*/ 1249669 w 1970754"/>
              <a:gd name="connsiteY76" fmla="*/ 238879 h 379284"/>
              <a:gd name="connsiteX77" fmla="*/ 1234739 w 1970754"/>
              <a:gd name="connsiteY77" fmla="*/ 212831 h 379284"/>
              <a:gd name="connsiteX78" fmla="*/ 1367203 w 1970754"/>
              <a:gd name="connsiteY78" fmla="*/ 212831 h 379284"/>
              <a:gd name="connsiteX79" fmla="*/ 1367203 w 1970754"/>
              <a:gd name="connsiteY79" fmla="*/ 195043 h 379284"/>
              <a:gd name="connsiteX80" fmla="*/ 1361168 w 1970754"/>
              <a:gd name="connsiteY80" fmla="*/ 155018 h 379284"/>
              <a:gd name="connsiteX81" fmla="*/ 1344014 w 1970754"/>
              <a:gd name="connsiteY81" fmla="*/ 124522 h 379284"/>
              <a:gd name="connsiteX82" fmla="*/ 1316695 w 1970754"/>
              <a:gd name="connsiteY82" fmla="*/ 104827 h 379284"/>
              <a:gd name="connsiteX83" fmla="*/ 1280800 w 1970754"/>
              <a:gd name="connsiteY83" fmla="*/ 97839 h 379284"/>
              <a:gd name="connsiteX84" fmla="*/ 1240775 w 1970754"/>
              <a:gd name="connsiteY84" fmla="*/ 104827 h 379284"/>
              <a:gd name="connsiteX85" fmla="*/ 1208056 w 1970754"/>
              <a:gd name="connsiteY85" fmla="*/ 124522 h 379284"/>
              <a:gd name="connsiteX86" fmla="*/ 1186138 w 1970754"/>
              <a:gd name="connsiteY86" fmla="*/ 155018 h 379284"/>
              <a:gd name="connsiteX87" fmla="*/ 1178196 w 1970754"/>
              <a:gd name="connsiteY87" fmla="*/ 195043 h 379284"/>
              <a:gd name="connsiteX88" fmla="*/ 1186138 w 1970754"/>
              <a:gd name="connsiteY88" fmla="*/ 235068 h 379284"/>
              <a:gd name="connsiteX89" fmla="*/ 1208056 w 1970754"/>
              <a:gd name="connsiteY89" fmla="*/ 265563 h 379284"/>
              <a:gd name="connsiteX90" fmla="*/ 1240775 w 1970754"/>
              <a:gd name="connsiteY90" fmla="*/ 285258 h 379284"/>
              <a:gd name="connsiteX91" fmla="*/ 1280800 w 1970754"/>
              <a:gd name="connsiteY91" fmla="*/ 292246 h 379284"/>
              <a:gd name="connsiteX92" fmla="*/ 1324001 w 1970754"/>
              <a:gd name="connsiteY92" fmla="*/ 282716 h 379284"/>
              <a:gd name="connsiteX93" fmla="*/ 1358626 w 1970754"/>
              <a:gd name="connsiteY93" fmla="*/ 255715 h 379284"/>
              <a:gd name="connsiteX94" fmla="*/ 1318601 w 1970754"/>
              <a:gd name="connsiteY94" fmla="*/ 226491 h 379284"/>
              <a:gd name="connsiteX95" fmla="*/ 1007931 w 1970754"/>
              <a:gd name="connsiteY95" fmla="*/ 176618 h 379284"/>
              <a:gd name="connsiteX96" fmla="*/ 1017779 w 1970754"/>
              <a:gd name="connsiteY96" fmla="*/ 162006 h 379284"/>
              <a:gd name="connsiteX97" fmla="*/ 1032073 w 1970754"/>
              <a:gd name="connsiteY97" fmla="*/ 151841 h 379284"/>
              <a:gd name="connsiteX98" fmla="*/ 1050180 w 1970754"/>
              <a:gd name="connsiteY98" fmla="*/ 148029 h 379284"/>
              <a:gd name="connsiteX99" fmla="*/ 1067969 w 1970754"/>
              <a:gd name="connsiteY99" fmla="*/ 151841 h 379284"/>
              <a:gd name="connsiteX100" fmla="*/ 1082581 w 1970754"/>
              <a:gd name="connsiteY100" fmla="*/ 162006 h 379284"/>
              <a:gd name="connsiteX101" fmla="*/ 1092428 w 1970754"/>
              <a:gd name="connsiteY101" fmla="*/ 176618 h 379284"/>
              <a:gd name="connsiteX102" fmla="*/ 1095923 w 1970754"/>
              <a:gd name="connsiteY102" fmla="*/ 193772 h 379284"/>
              <a:gd name="connsiteX103" fmla="*/ 1092428 w 1970754"/>
              <a:gd name="connsiteY103" fmla="*/ 211243 h 379284"/>
              <a:gd name="connsiteX104" fmla="*/ 1082581 w 1970754"/>
              <a:gd name="connsiteY104" fmla="*/ 225538 h 379284"/>
              <a:gd name="connsiteX105" fmla="*/ 1067969 w 1970754"/>
              <a:gd name="connsiteY105" fmla="*/ 235703 h 379284"/>
              <a:gd name="connsiteX106" fmla="*/ 1050180 w 1970754"/>
              <a:gd name="connsiteY106" fmla="*/ 239515 h 379284"/>
              <a:gd name="connsiteX107" fmla="*/ 1032073 w 1970754"/>
              <a:gd name="connsiteY107" fmla="*/ 235703 h 379284"/>
              <a:gd name="connsiteX108" fmla="*/ 1017779 w 1970754"/>
              <a:gd name="connsiteY108" fmla="*/ 225538 h 379284"/>
              <a:gd name="connsiteX109" fmla="*/ 1007931 w 1970754"/>
              <a:gd name="connsiteY109" fmla="*/ 211243 h 379284"/>
              <a:gd name="connsiteX110" fmla="*/ 1004437 w 1970754"/>
              <a:gd name="connsiteY110" fmla="*/ 193772 h 379284"/>
              <a:gd name="connsiteX111" fmla="*/ 1007931 w 1970754"/>
              <a:gd name="connsiteY111" fmla="*/ 176618 h 379284"/>
              <a:gd name="connsiteX112" fmla="*/ 1148336 w 1970754"/>
              <a:gd name="connsiteY112" fmla="*/ 102604 h 379284"/>
              <a:gd name="connsiteX113" fmla="*/ 1095923 w 1970754"/>
              <a:gd name="connsiteY113" fmla="*/ 102604 h 379284"/>
              <a:gd name="connsiteX114" fmla="*/ 1095923 w 1970754"/>
              <a:gd name="connsiteY114" fmla="*/ 127064 h 379284"/>
              <a:gd name="connsiteX115" fmla="*/ 1095287 w 1970754"/>
              <a:gd name="connsiteY115" fmla="*/ 127064 h 379284"/>
              <a:gd name="connsiteX116" fmla="*/ 1086075 w 1970754"/>
              <a:gd name="connsiteY116" fmla="*/ 116898 h 379284"/>
              <a:gd name="connsiteX117" fmla="*/ 1072416 w 1970754"/>
              <a:gd name="connsiteY117" fmla="*/ 107686 h 379284"/>
              <a:gd name="connsiteX118" fmla="*/ 1054309 w 1970754"/>
              <a:gd name="connsiteY118" fmla="*/ 101016 h 379284"/>
              <a:gd name="connsiteX119" fmla="*/ 1032073 w 1970754"/>
              <a:gd name="connsiteY119" fmla="*/ 98474 h 379284"/>
              <a:gd name="connsiteX120" fmla="*/ 996813 w 1970754"/>
              <a:gd name="connsiteY120" fmla="*/ 106733 h 379284"/>
              <a:gd name="connsiteX121" fmla="*/ 970447 w 1970754"/>
              <a:gd name="connsiteY121" fmla="*/ 128334 h 379284"/>
              <a:gd name="connsiteX122" fmla="*/ 953611 w 1970754"/>
              <a:gd name="connsiteY122" fmla="*/ 159147 h 379284"/>
              <a:gd name="connsiteX123" fmla="*/ 947576 w 1970754"/>
              <a:gd name="connsiteY123" fmla="*/ 195043 h 379284"/>
              <a:gd name="connsiteX124" fmla="*/ 953929 w 1970754"/>
              <a:gd name="connsiteY124" fmla="*/ 233479 h 379284"/>
              <a:gd name="connsiteX125" fmla="*/ 972353 w 1970754"/>
              <a:gd name="connsiteY125" fmla="*/ 263657 h 379284"/>
              <a:gd name="connsiteX126" fmla="*/ 1000943 w 1970754"/>
              <a:gd name="connsiteY126" fmla="*/ 283352 h 379284"/>
              <a:gd name="connsiteX127" fmla="*/ 1038109 w 1970754"/>
              <a:gd name="connsiteY127" fmla="*/ 290340 h 379284"/>
              <a:gd name="connsiteX128" fmla="*/ 1065745 w 1970754"/>
              <a:gd name="connsiteY128" fmla="*/ 284940 h 379284"/>
              <a:gd name="connsiteX129" fmla="*/ 1090205 w 1970754"/>
              <a:gd name="connsiteY129" fmla="*/ 266198 h 379284"/>
              <a:gd name="connsiteX130" fmla="*/ 1090840 w 1970754"/>
              <a:gd name="connsiteY130" fmla="*/ 266198 h 379284"/>
              <a:gd name="connsiteX131" fmla="*/ 1090840 w 1970754"/>
              <a:gd name="connsiteY131" fmla="*/ 283987 h 379284"/>
              <a:gd name="connsiteX132" fmla="*/ 1078451 w 1970754"/>
              <a:gd name="connsiteY132" fmla="*/ 316388 h 379284"/>
              <a:gd name="connsiteX133" fmla="*/ 1039697 w 1970754"/>
              <a:gd name="connsiteY133" fmla="*/ 329095 h 379284"/>
              <a:gd name="connsiteX134" fmla="*/ 1007613 w 1970754"/>
              <a:gd name="connsiteY134" fmla="*/ 322741 h 379284"/>
              <a:gd name="connsiteX135" fmla="*/ 979660 w 1970754"/>
              <a:gd name="connsiteY135" fmla="*/ 305270 h 379284"/>
              <a:gd name="connsiteX136" fmla="*/ 948211 w 1970754"/>
              <a:gd name="connsiteY136" fmla="*/ 352284 h 379284"/>
              <a:gd name="connsiteX137" fmla="*/ 992366 w 1970754"/>
              <a:gd name="connsiteY137" fmla="*/ 373884 h 379284"/>
              <a:gd name="connsiteX138" fmla="*/ 1040968 w 1970754"/>
              <a:gd name="connsiteY138" fmla="*/ 379285 h 379284"/>
              <a:gd name="connsiteX139" fmla="*/ 1121335 w 1970754"/>
              <a:gd name="connsiteY139" fmla="*/ 351966 h 379284"/>
              <a:gd name="connsiteX140" fmla="*/ 1147701 w 1970754"/>
              <a:gd name="connsiteY140" fmla="*/ 272234 h 379284"/>
              <a:gd name="connsiteX141" fmla="*/ 1147701 w 1970754"/>
              <a:gd name="connsiteY141" fmla="*/ 102921 h 379284"/>
              <a:gd name="connsiteX142" fmla="*/ 825913 w 1970754"/>
              <a:gd name="connsiteY142" fmla="*/ 122616 h 379284"/>
              <a:gd name="connsiteX143" fmla="*/ 794465 w 1970754"/>
              <a:gd name="connsiteY143" fmla="*/ 103557 h 379284"/>
              <a:gd name="connsiteX144" fmla="*/ 757616 w 1970754"/>
              <a:gd name="connsiteY144" fmla="*/ 98157 h 379284"/>
              <a:gd name="connsiteX145" fmla="*/ 729027 w 1970754"/>
              <a:gd name="connsiteY145" fmla="*/ 101651 h 379284"/>
              <a:gd name="connsiteX146" fmla="*/ 704249 w 1970754"/>
              <a:gd name="connsiteY146" fmla="*/ 112769 h 379284"/>
              <a:gd name="connsiteX147" fmla="*/ 686778 w 1970754"/>
              <a:gd name="connsiteY147" fmla="*/ 132146 h 379284"/>
              <a:gd name="connsiteX148" fmla="*/ 680107 w 1970754"/>
              <a:gd name="connsiteY148" fmla="*/ 160418 h 379284"/>
              <a:gd name="connsiteX149" fmla="*/ 687096 w 1970754"/>
              <a:gd name="connsiteY149" fmla="*/ 188372 h 379284"/>
              <a:gd name="connsiteX150" fmla="*/ 704885 w 1970754"/>
              <a:gd name="connsiteY150" fmla="*/ 204572 h 379284"/>
              <a:gd name="connsiteX151" fmla="*/ 728074 w 1970754"/>
              <a:gd name="connsiteY151" fmla="*/ 213149 h 379284"/>
              <a:gd name="connsiteX152" fmla="*/ 751263 w 1970754"/>
              <a:gd name="connsiteY152" fmla="*/ 218549 h 379284"/>
              <a:gd name="connsiteX153" fmla="*/ 769052 w 1970754"/>
              <a:gd name="connsiteY153" fmla="*/ 224585 h 379284"/>
              <a:gd name="connsiteX154" fmla="*/ 776040 w 1970754"/>
              <a:gd name="connsiteY154" fmla="*/ 235385 h 379284"/>
              <a:gd name="connsiteX155" fmla="*/ 768099 w 1970754"/>
              <a:gd name="connsiteY155" fmla="*/ 245868 h 379284"/>
              <a:gd name="connsiteX156" fmla="*/ 750310 w 1970754"/>
              <a:gd name="connsiteY156" fmla="*/ 248727 h 379284"/>
              <a:gd name="connsiteX157" fmla="*/ 727756 w 1970754"/>
              <a:gd name="connsiteY157" fmla="*/ 243644 h 379284"/>
              <a:gd name="connsiteX158" fmla="*/ 709967 w 1970754"/>
              <a:gd name="connsiteY158" fmla="*/ 228714 h 379284"/>
              <a:gd name="connsiteX159" fmla="*/ 675343 w 1970754"/>
              <a:gd name="connsiteY159" fmla="*/ 267151 h 379284"/>
              <a:gd name="connsiteX160" fmla="*/ 708697 w 1970754"/>
              <a:gd name="connsiteY160" fmla="*/ 286846 h 379284"/>
              <a:gd name="connsiteX161" fmla="*/ 747769 w 1970754"/>
              <a:gd name="connsiteY161" fmla="*/ 292246 h 379284"/>
              <a:gd name="connsiteX162" fmla="*/ 777946 w 1970754"/>
              <a:gd name="connsiteY162" fmla="*/ 289387 h 379284"/>
              <a:gd name="connsiteX163" fmla="*/ 805265 w 1970754"/>
              <a:gd name="connsiteY163" fmla="*/ 279540 h 379284"/>
              <a:gd name="connsiteX164" fmla="*/ 825277 w 1970754"/>
              <a:gd name="connsiteY164" fmla="*/ 260798 h 379284"/>
              <a:gd name="connsiteX165" fmla="*/ 833219 w 1970754"/>
              <a:gd name="connsiteY165" fmla="*/ 231256 h 379284"/>
              <a:gd name="connsiteX166" fmla="*/ 826230 w 1970754"/>
              <a:gd name="connsiteY166" fmla="*/ 203302 h 379284"/>
              <a:gd name="connsiteX167" fmla="*/ 808441 w 1970754"/>
              <a:gd name="connsiteY167" fmla="*/ 186783 h 379284"/>
              <a:gd name="connsiteX168" fmla="*/ 785252 w 1970754"/>
              <a:gd name="connsiteY168" fmla="*/ 177889 h 379284"/>
              <a:gd name="connsiteX169" fmla="*/ 762063 w 1970754"/>
              <a:gd name="connsiteY169" fmla="*/ 172489 h 379284"/>
              <a:gd name="connsiteX170" fmla="*/ 744274 w 1970754"/>
              <a:gd name="connsiteY170" fmla="*/ 166771 h 379284"/>
              <a:gd name="connsiteX171" fmla="*/ 737286 w 1970754"/>
              <a:gd name="connsiteY171" fmla="*/ 156606 h 379284"/>
              <a:gd name="connsiteX172" fmla="*/ 744274 w 1970754"/>
              <a:gd name="connsiteY172" fmla="*/ 144852 h 379284"/>
              <a:gd name="connsiteX173" fmla="*/ 758251 w 1970754"/>
              <a:gd name="connsiteY173" fmla="*/ 141358 h 379284"/>
              <a:gd name="connsiteX174" fmla="*/ 791288 w 1970754"/>
              <a:gd name="connsiteY174" fmla="*/ 156923 h 379284"/>
              <a:gd name="connsiteX175" fmla="*/ 826230 w 1970754"/>
              <a:gd name="connsiteY175" fmla="*/ 122299 h 379284"/>
              <a:gd name="connsiteX176" fmla="*/ 600057 w 1970754"/>
              <a:gd name="connsiteY176" fmla="*/ 67979 h 379284"/>
              <a:gd name="connsiteX177" fmla="*/ 623564 w 1970754"/>
              <a:gd name="connsiteY177" fmla="*/ 77826 h 379284"/>
              <a:gd name="connsiteX178" fmla="*/ 647071 w 1970754"/>
              <a:gd name="connsiteY178" fmla="*/ 67979 h 379284"/>
              <a:gd name="connsiteX179" fmla="*/ 656918 w 1970754"/>
              <a:gd name="connsiteY179" fmla="*/ 44472 h 379284"/>
              <a:gd name="connsiteX180" fmla="*/ 647071 w 1970754"/>
              <a:gd name="connsiteY180" fmla="*/ 20965 h 379284"/>
              <a:gd name="connsiteX181" fmla="*/ 623564 w 1970754"/>
              <a:gd name="connsiteY181" fmla="*/ 11118 h 379284"/>
              <a:gd name="connsiteX182" fmla="*/ 600057 w 1970754"/>
              <a:gd name="connsiteY182" fmla="*/ 20965 h 379284"/>
              <a:gd name="connsiteX183" fmla="*/ 590210 w 1970754"/>
              <a:gd name="connsiteY183" fmla="*/ 44472 h 379284"/>
              <a:gd name="connsiteX184" fmla="*/ 600057 w 1970754"/>
              <a:gd name="connsiteY184" fmla="*/ 67979 h 379284"/>
              <a:gd name="connsiteX185" fmla="*/ 594657 w 1970754"/>
              <a:gd name="connsiteY185" fmla="*/ 287481 h 379284"/>
              <a:gd name="connsiteX186" fmla="*/ 651836 w 1970754"/>
              <a:gd name="connsiteY186" fmla="*/ 287481 h 379284"/>
              <a:gd name="connsiteX187" fmla="*/ 651836 w 1970754"/>
              <a:gd name="connsiteY187" fmla="*/ 102604 h 379284"/>
              <a:gd name="connsiteX188" fmla="*/ 594657 w 1970754"/>
              <a:gd name="connsiteY188" fmla="*/ 102604 h 379284"/>
              <a:gd name="connsiteX189" fmla="*/ 594657 w 1970754"/>
              <a:gd name="connsiteY189" fmla="*/ 287481 h 379284"/>
              <a:gd name="connsiteX190" fmla="*/ 559715 w 1970754"/>
              <a:gd name="connsiteY190" fmla="*/ 102604 h 379284"/>
              <a:gd name="connsiteX191" fmla="*/ 502536 w 1970754"/>
              <a:gd name="connsiteY191" fmla="*/ 102604 h 379284"/>
              <a:gd name="connsiteX192" fmla="*/ 502536 w 1970754"/>
              <a:gd name="connsiteY192" fmla="*/ 194725 h 379284"/>
              <a:gd name="connsiteX193" fmla="*/ 501265 w 1970754"/>
              <a:gd name="connsiteY193" fmla="*/ 212196 h 379284"/>
              <a:gd name="connsiteX194" fmla="*/ 496501 w 1970754"/>
              <a:gd name="connsiteY194" fmla="*/ 227126 h 379284"/>
              <a:gd name="connsiteX195" fmla="*/ 486018 w 1970754"/>
              <a:gd name="connsiteY195" fmla="*/ 237926 h 379284"/>
              <a:gd name="connsiteX196" fmla="*/ 468229 w 1970754"/>
              <a:gd name="connsiteY196" fmla="*/ 242056 h 379284"/>
              <a:gd name="connsiteX197" fmla="*/ 451393 w 1970754"/>
              <a:gd name="connsiteY197" fmla="*/ 237609 h 379284"/>
              <a:gd name="connsiteX198" fmla="*/ 442499 w 1970754"/>
              <a:gd name="connsiteY198" fmla="*/ 225855 h 379284"/>
              <a:gd name="connsiteX199" fmla="*/ 439004 w 1970754"/>
              <a:gd name="connsiteY199" fmla="*/ 209972 h 379284"/>
              <a:gd name="connsiteX200" fmla="*/ 438369 w 1970754"/>
              <a:gd name="connsiteY200" fmla="*/ 193454 h 379284"/>
              <a:gd name="connsiteX201" fmla="*/ 438369 w 1970754"/>
              <a:gd name="connsiteY201" fmla="*/ 102921 h 379284"/>
              <a:gd name="connsiteX202" fmla="*/ 381190 w 1970754"/>
              <a:gd name="connsiteY202" fmla="*/ 102921 h 379284"/>
              <a:gd name="connsiteX203" fmla="*/ 381190 w 1970754"/>
              <a:gd name="connsiteY203" fmla="*/ 204890 h 379284"/>
              <a:gd name="connsiteX204" fmla="*/ 383732 w 1970754"/>
              <a:gd name="connsiteY204" fmla="*/ 239515 h 379284"/>
              <a:gd name="connsiteX205" fmla="*/ 393579 w 1970754"/>
              <a:gd name="connsiteY205" fmla="*/ 267151 h 379284"/>
              <a:gd name="connsiteX206" fmla="*/ 414545 w 1970754"/>
              <a:gd name="connsiteY206" fmla="*/ 285575 h 379284"/>
              <a:gd name="connsiteX207" fmla="*/ 449805 w 1970754"/>
              <a:gd name="connsiteY207" fmla="*/ 292246 h 379284"/>
              <a:gd name="connsiteX208" fmla="*/ 468864 w 1970754"/>
              <a:gd name="connsiteY208" fmla="*/ 289705 h 379284"/>
              <a:gd name="connsiteX209" fmla="*/ 484430 w 1970754"/>
              <a:gd name="connsiteY209" fmla="*/ 282716 h 379284"/>
              <a:gd name="connsiteX210" fmla="*/ 495865 w 1970754"/>
              <a:gd name="connsiteY210" fmla="*/ 273187 h 379284"/>
              <a:gd name="connsiteX211" fmla="*/ 503807 w 1970754"/>
              <a:gd name="connsiteY211" fmla="*/ 262386 h 379284"/>
              <a:gd name="connsiteX212" fmla="*/ 504442 w 1970754"/>
              <a:gd name="connsiteY212" fmla="*/ 262386 h 379284"/>
              <a:gd name="connsiteX213" fmla="*/ 504442 w 1970754"/>
              <a:gd name="connsiteY213" fmla="*/ 287481 h 379284"/>
              <a:gd name="connsiteX214" fmla="*/ 559079 w 1970754"/>
              <a:gd name="connsiteY214" fmla="*/ 287481 h 379284"/>
              <a:gd name="connsiteX215" fmla="*/ 559079 w 1970754"/>
              <a:gd name="connsiteY215" fmla="*/ 102604 h 379284"/>
              <a:gd name="connsiteX216" fmla="*/ 170900 w 1970754"/>
              <a:gd name="connsiteY216" fmla="*/ 0 h 379284"/>
              <a:gd name="connsiteX217" fmla="*/ 170900 w 1970754"/>
              <a:gd name="connsiteY217" fmla="*/ 287481 h 379284"/>
              <a:gd name="connsiteX218" fmla="*/ 228079 w 1970754"/>
              <a:gd name="connsiteY218" fmla="*/ 287481 h 379284"/>
              <a:gd name="connsiteX219" fmla="*/ 228079 w 1970754"/>
              <a:gd name="connsiteY219" fmla="*/ 195360 h 379284"/>
              <a:gd name="connsiteX220" fmla="*/ 229350 w 1970754"/>
              <a:gd name="connsiteY220" fmla="*/ 177889 h 379284"/>
              <a:gd name="connsiteX221" fmla="*/ 234115 w 1970754"/>
              <a:gd name="connsiteY221" fmla="*/ 162959 h 379284"/>
              <a:gd name="connsiteX222" fmla="*/ 244597 w 1970754"/>
              <a:gd name="connsiteY222" fmla="*/ 152159 h 379284"/>
              <a:gd name="connsiteX223" fmla="*/ 262386 w 1970754"/>
              <a:gd name="connsiteY223" fmla="*/ 148347 h 379284"/>
              <a:gd name="connsiteX224" fmla="*/ 279222 w 1970754"/>
              <a:gd name="connsiteY224" fmla="*/ 152794 h 379284"/>
              <a:gd name="connsiteX225" fmla="*/ 288116 w 1970754"/>
              <a:gd name="connsiteY225" fmla="*/ 164547 h 379284"/>
              <a:gd name="connsiteX226" fmla="*/ 291611 w 1970754"/>
              <a:gd name="connsiteY226" fmla="*/ 180430 h 379284"/>
              <a:gd name="connsiteX227" fmla="*/ 292246 w 1970754"/>
              <a:gd name="connsiteY227" fmla="*/ 196948 h 379284"/>
              <a:gd name="connsiteX228" fmla="*/ 292246 w 1970754"/>
              <a:gd name="connsiteY228" fmla="*/ 287481 h 379284"/>
              <a:gd name="connsiteX229" fmla="*/ 349425 w 1970754"/>
              <a:gd name="connsiteY229" fmla="*/ 287481 h 379284"/>
              <a:gd name="connsiteX230" fmla="*/ 349425 w 1970754"/>
              <a:gd name="connsiteY230" fmla="*/ 185513 h 379284"/>
              <a:gd name="connsiteX231" fmla="*/ 346883 w 1970754"/>
              <a:gd name="connsiteY231" fmla="*/ 150888 h 379284"/>
              <a:gd name="connsiteX232" fmla="*/ 336718 w 1970754"/>
              <a:gd name="connsiteY232" fmla="*/ 123252 h 379284"/>
              <a:gd name="connsiteX233" fmla="*/ 316070 w 1970754"/>
              <a:gd name="connsiteY233" fmla="*/ 104827 h 379284"/>
              <a:gd name="connsiteX234" fmla="*/ 281128 w 1970754"/>
              <a:gd name="connsiteY234" fmla="*/ 98157 h 379284"/>
              <a:gd name="connsiteX235" fmla="*/ 262068 w 1970754"/>
              <a:gd name="connsiteY235" fmla="*/ 100698 h 379284"/>
              <a:gd name="connsiteX236" fmla="*/ 246821 w 1970754"/>
              <a:gd name="connsiteY236" fmla="*/ 107369 h 379284"/>
              <a:gd name="connsiteX237" fmla="*/ 235703 w 1970754"/>
              <a:gd name="connsiteY237" fmla="*/ 116898 h 379284"/>
              <a:gd name="connsiteX238" fmla="*/ 229350 w 1970754"/>
              <a:gd name="connsiteY238" fmla="*/ 127699 h 379284"/>
              <a:gd name="connsiteX239" fmla="*/ 228714 w 1970754"/>
              <a:gd name="connsiteY239" fmla="*/ 127699 h 379284"/>
              <a:gd name="connsiteX240" fmla="*/ 228714 w 1970754"/>
              <a:gd name="connsiteY240" fmla="*/ 0 h 379284"/>
              <a:gd name="connsiteX241" fmla="*/ 171536 w 1970754"/>
              <a:gd name="connsiteY241" fmla="*/ 0 h 379284"/>
              <a:gd name="connsiteX242" fmla="*/ 143899 w 1970754"/>
              <a:gd name="connsiteY242" fmla="*/ 102604 h 379284"/>
              <a:gd name="connsiteX243" fmla="*/ 93709 w 1970754"/>
              <a:gd name="connsiteY243" fmla="*/ 102604 h 379284"/>
              <a:gd name="connsiteX244" fmla="*/ 93709 w 1970754"/>
              <a:gd name="connsiteY244" fmla="*/ 47966 h 379284"/>
              <a:gd name="connsiteX245" fmla="*/ 36531 w 1970754"/>
              <a:gd name="connsiteY245" fmla="*/ 47966 h 379284"/>
              <a:gd name="connsiteX246" fmla="*/ 36531 w 1970754"/>
              <a:gd name="connsiteY246" fmla="*/ 102604 h 379284"/>
              <a:gd name="connsiteX247" fmla="*/ 0 w 1970754"/>
              <a:gd name="connsiteY247" fmla="*/ 102604 h 379284"/>
              <a:gd name="connsiteX248" fmla="*/ 0 w 1970754"/>
              <a:gd name="connsiteY248" fmla="*/ 148347 h 379284"/>
              <a:gd name="connsiteX249" fmla="*/ 36531 w 1970754"/>
              <a:gd name="connsiteY249" fmla="*/ 148347 h 379284"/>
              <a:gd name="connsiteX250" fmla="*/ 36531 w 1970754"/>
              <a:gd name="connsiteY250" fmla="*/ 236338 h 379284"/>
              <a:gd name="connsiteX251" fmla="*/ 41613 w 1970754"/>
              <a:gd name="connsiteY251" fmla="*/ 262069 h 379284"/>
              <a:gd name="connsiteX252" fmla="*/ 55908 w 1970754"/>
              <a:gd name="connsiteY252" fmla="*/ 279540 h 379284"/>
              <a:gd name="connsiteX253" fmla="*/ 77191 w 1970754"/>
              <a:gd name="connsiteY253" fmla="*/ 289387 h 379284"/>
              <a:gd name="connsiteX254" fmla="*/ 103874 w 1970754"/>
              <a:gd name="connsiteY254" fmla="*/ 292564 h 379284"/>
              <a:gd name="connsiteX255" fmla="*/ 123887 w 1970754"/>
              <a:gd name="connsiteY255" fmla="*/ 291293 h 379284"/>
              <a:gd name="connsiteX256" fmla="*/ 143582 w 1970754"/>
              <a:gd name="connsiteY256" fmla="*/ 286846 h 379284"/>
              <a:gd name="connsiteX257" fmla="*/ 143582 w 1970754"/>
              <a:gd name="connsiteY257" fmla="*/ 239197 h 379284"/>
              <a:gd name="connsiteX258" fmla="*/ 132464 w 1970754"/>
              <a:gd name="connsiteY258" fmla="*/ 243644 h 379284"/>
              <a:gd name="connsiteX259" fmla="*/ 120393 w 1970754"/>
              <a:gd name="connsiteY259" fmla="*/ 244597 h 379284"/>
              <a:gd name="connsiteX260" fmla="*/ 105780 w 1970754"/>
              <a:gd name="connsiteY260" fmla="*/ 242056 h 379284"/>
              <a:gd name="connsiteX261" fmla="*/ 97521 w 1970754"/>
              <a:gd name="connsiteY261" fmla="*/ 235068 h 379284"/>
              <a:gd name="connsiteX262" fmla="*/ 94027 w 1970754"/>
              <a:gd name="connsiteY262" fmla="*/ 224267 h 379284"/>
              <a:gd name="connsiteX263" fmla="*/ 93392 w 1970754"/>
              <a:gd name="connsiteY263" fmla="*/ 210290 h 379284"/>
              <a:gd name="connsiteX264" fmla="*/ 93392 w 1970754"/>
              <a:gd name="connsiteY264" fmla="*/ 148664 h 379284"/>
              <a:gd name="connsiteX265" fmla="*/ 143582 w 1970754"/>
              <a:gd name="connsiteY265" fmla="*/ 148664 h 379284"/>
              <a:gd name="connsiteX266" fmla="*/ 143582 w 1970754"/>
              <a:gd name="connsiteY266" fmla="*/ 102921 h 37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970754" h="379284">
                <a:moveTo>
                  <a:pt x="1792230" y="287481"/>
                </a:moveTo>
                <a:lnTo>
                  <a:pt x="1849409" y="287481"/>
                </a:lnTo>
                <a:lnTo>
                  <a:pt x="1849409" y="195360"/>
                </a:lnTo>
                <a:cubicBezTo>
                  <a:pt x="1849409" y="189325"/>
                  <a:pt x="1849727" y="183289"/>
                  <a:pt x="1850680" y="177889"/>
                </a:cubicBezTo>
                <a:cubicBezTo>
                  <a:pt x="1851315" y="172171"/>
                  <a:pt x="1852903" y="167406"/>
                  <a:pt x="1855445" y="162959"/>
                </a:cubicBezTo>
                <a:cubicBezTo>
                  <a:pt x="1857986" y="158512"/>
                  <a:pt x="1861480" y="155018"/>
                  <a:pt x="1865927" y="152159"/>
                </a:cubicBezTo>
                <a:cubicBezTo>
                  <a:pt x="1870374" y="149617"/>
                  <a:pt x="1876410" y="148347"/>
                  <a:pt x="1883716" y="148347"/>
                </a:cubicBezTo>
                <a:cubicBezTo>
                  <a:pt x="1891022" y="148347"/>
                  <a:pt x="1896740" y="149935"/>
                  <a:pt x="1900552" y="152794"/>
                </a:cubicBezTo>
                <a:cubicBezTo>
                  <a:pt x="1904364" y="155970"/>
                  <a:pt x="1907223" y="159782"/>
                  <a:pt x="1909447" y="164547"/>
                </a:cubicBezTo>
                <a:cubicBezTo>
                  <a:pt x="1911352" y="169312"/>
                  <a:pt x="1912623" y="174712"/>
                  <a:pt x="1912941" y="180430"/>
                </a:cubicBezTo>
                <a:cubicBezTo>
                  <a:pt x="1913258" y="186148"/>
                  <a:pt x="1913576" y="191548"/>
                  <a:pt x="1913576" y="196948"/>
                </a:cubicBezTo>
                <a:lnTo>
                  <a:pt x="1913576" y="287481"/>
                </a:lnTo>
                <a:lnTo>
                  <a:pt x="1970755" y="287481"/>
                </a:lnTo>
                <a:lnTo>
                  <a:pt x="1970755" y="185513"/>
                </a:lnTo>
                <a:cubicBezTo>
                  <a:pt x="1970755" y="173124"/>
                  <a:pt x="1969802" y="161688"/>
                  <a:pt x="1968213" y="150888"/>
                </a:cubicBezTo>
                <a:cubicBezTo>
                  <a:pt x="1966307" y="140088"/>
                  <a:pt x="1963131" y="130875"/>
                  <a:pt x="1958048" y="123252"/>
                </a:cubicBezTo>
                <a:cubicBezTo>
                  <a:pt x="1952966" y="115310"/>
                  <a:pt x="1946295" y="109275"/>
                  <a:pt x="1937401" y="104827"/>
                </a:cubicBezTo>
                <a:cubicBezTo>
                  <a:pt x="1928506" y="100380"/>
                  <a:pt x="1916753" y="98157"/>
                  <a:pt x="1902458" y="98157"/>
                </a:cubicBezTo>
                <a:cubicBezTo>
                  <a:pt x="1888163" y="98157"/>
                  <a:pt x="1889116" y="99110"/>
                  <a:pt x="1883399" y="100698"/>
                </a:cubicBezTo>
                <a:cubicBezTo>
                  <a:pt x="1877681" y="102604"/>
                  <a:pt x="1872281" y="104827"/>
                  <a:pt x="1867833" y="107369"/>
                </a:cubicBezTo>
                <a:cubicBezTo>
                  <a:pt x="1863386" y="110228"/>
                  <a:pt x="1859256" y="113404"/>
                  <a:pt x="1856080" y="116898"/>
                </a:cubicBezTo>
                <a:cubicBezTo>
                  <a:pt x="1852903" y="120393"/>
                  <a:pt x="1850362" y="123887"/>
                  <a:pt x="1848456" y="127699"/>
                </a:cubicBezTo>
                <a:lnTo>
                  <a:pt x="1847821" y="127699"/>
                </a:lnTo>
                <a:lnTo>
                  <a:pt x="1847821" y="102604"/>
                </a:lnTo>
                <a:lnTo>
                  <a:pt x="1793183" y="102604"/>
                </a:lnTo>
                <a:lnTo>
                  <a:pt x="1793183" y="287481"/>
                </a:lnTo>
                <a:close/>
                <a:moveTo>
                  <a:pt x="1632130" y="174077"/>
                </a:moveTo>
                <a:cubicBezTo>
                  <a:pt x="1632130" y="169630"/>
                  <a:pt x="1633401" y="165183"/>
                  <a:pt x="1635307" y="161053"/>
                </a:cubicBezTo>
                <a:cubicBezTo>
                  <a:pt x="1637213" y="156923"/>
                  <a:pt x="1639754" y="153112"/>
                  <a:pt x="1643248" y="149935"/>
                </a:cubicBezTo>
                <a:cubicBezTo>
                  <a:pt x="1646743" y="146758"/>
                  <a:pt x="1650872" y="144217"/>
                  <a:pt x="1655637" y="141994"/>
                </a:cubicBezTo>
                <a:cubicBezTo>
                  <a:pt x="1660402" y="140088"/>
                  <a:pt x="1666120" y="138817"/>
                  <a:pt x="1672473" y="138817"/>
                </a:cubicBezTo>
                <a:cubicBezTo>
                  <a:pt x="1682956" y="138817"/>
                  <a:pt x="1691215" y="142311"/>
                  <a:pt x="1697886" y="148982"/>
                </a:cubicBezTo>
                <a:cubicBezTo>
                  <a:pt x="1704557" y="155970"/>
                  <a:pt x="1707733" y="163912"/>
                  <a:pt x="1707416" y="173759"/>
                </a:cubicBezTo>
                <a:lnTo>
                  <a:pt x="1632130" y="173759"/>
                </a:lnTo>
                <a:close/>
                <a:moveTo>
                  <a:pt x="1715992" y="226173"/>
                </a:moveTo>
                <a:cubicBezTo>
                  <a:pt x="1711228" y="232844"/>
                  <a:pt x="1705510" y="238244"/>
                  <a:pt x="1699157" y="242374"/>
                </a:cubicBezTo>
                <a:cubicBezTo>
                  <a:pt x="1692803" y="246503"/>
                  <a:pt x="1684862" y="248727"/>
                  <a:pt x="1675332" y="248727"/>
                </a:cubicBezTo>
                <a:cubicBezTo>
                  <a:pt x="1665802" y="248727"/>
                  <a:pt x="1654684" y="245550"/>
                  <a:pt x="1647060" y="238879"/>
                </a:cubicBezTo>
                <a:cubicBezTo>
                  <a:pt x="1639437" y="232526"/>
                  <a:pt x="1634354" y="223632"/>
                  <a:pt x="1632130" y="212831"/>
                </a:cubicBezTo>
                <a:lnTo>
                  <a:pt x="1764594" y="212831"/>
                </a:lnTo>
                <a:lnTo>
                  <a:pt x="1764594" y="195043"/>
                </a:lnTo>
                <a:cubicBezTo>
                  <a:pt x="1764594" y="180430"/>
                  <a:pt x="1762688" y="167089"/>
                  <a:pt x="1758559" y="155018"/>
                </a:cubicBezTo>
                <a:cubicBezTo>
                  <a:pt x="1754429" y="143264"/>
                  <a:pt x="1748711" y="132781"/>
                  <a:pt x="1741088" y="124522"/>
                </a:cubicBezTo>
                <a:cubicBezTo>
                  <a:pt x="1733781" y="115945"/>
                  <a:pt x="1724569" y="109592"/>
                  <a:pt x="1713769" y="104827"/>
                </a:cubicBezTo>
                <a:cubicBezTo>
                  <a:pt x="1702968" y="100380"/>
                  <a:pt x="1690897" y="97839"/>
                  <a:pt x="1677873" y="97839"/>
                </a:cubicBezTo>
                <a:cubicBezTo>
                  <a:pt x="1664849" y="97839"/>
                  <a:pt x="1650237" y="100063"/>
                  <a:pt x="1637848" y="104827"/>
                </a:cubicBezTo>
                <a:cubicBezTo>
                  <a:pt x="1625142" y="109275"/>
                  <a:pt x="1614342" y="115945"/>
                  <a:pt x="1605129" y="124522"/>
                </a:cubicBezTo>
                <a:cubicBezTo>
                  <a:pt x="1595917" y="133099"/>
                  <a:pt x="1588611" y="143264"/>
                  <a:pt x="1583211" y="155018"/>
                </a:cubicBezTo>
                <a:cubicBezTo>
                  <a:pt x="1577811" y="167089"/>
                  <a:pt x="1575270" y="180113"/>
                  <a:pt x="1575270" y="195043"/>
                </a:cubicBezTo>
                <a:cubicBezTo>
                  <a:pt x="1575270" y="209972"/>
                  <a:pt x="1577811" y="222996"/>
                  <a:pt x="1583211" y="235068"/>
                </a:cubicBezTo>
                <a:cubicBezTo>
                  <a:pt x="1588611" y="246821"/>
                  <a:pt x="1595917" y="257304"/>
                  <a:pt x="1605129" y="265563"/>
                </a:cubicBezTo>
                <a:cubicBezTo>
                  <a:pt x="1614342" y="274140"/>
                  <a:pt x="1625142" y="280493"/>
                  <a:pt x="1637848" y="285258"/>
                </a:cubicBezTo>
                <a:cubicBezTo>
                  <a:pt x="1650555" y="289705"/>
                  <a:pt x="1663896" y="292246"/>
                  <a:pt x="1677873" y="292246"/>
                </a:cubicBezTo>
                <a:cubicBezTo>
                  <a:pt x="1691850" y="292246"/>
                  <a:pt x="1707416" y="289070"/>
                  <a:pt x="1721075" y="282716"/>
                </a:cubicBezTo>
                <a:cubicBezTo>
                  <a:pt x="1735052" y="276363"/>
                  <a:pt x="1746488" y="267469"/>
                  <a:pt x="1755700" y="255715"/>
                </a:cubicBezTo>
                <a:lnTo>
                  <a:pt x="1715675" y="226491"/>
                </a:lnTo>
                <a:close/>
                <a:moveTo>
                  <a:pt x="1442806" y="287481"/>
                </a:moveTo>
                <a:lnTo>
                  <a:pt x="1503161" y="287481"/>
                </a:lnTo>
                <a:lnTo>
                  <a:pt x="1576223" y="102604"/>
                </a:lnTo>
                <a:lnTo>
                  <a:pt x="1518726" y="102604"/>
                </a:lnTo>
                <a:lnTo>
                  <a:pt x="1475525" y="228079"/>
                </a:lnTo>
                <a:lnTo>
                  <a:pt x="1474889" y="228079"/>
                </a:lnTo>
                <a:lnTo>
                  <a:pt x="1428194" y="102604"/>
                </a:lnTo>
                <a:lnTo>
                  <a:pt x="1366568" y="102604"/>
                </a:lnTo>
                <a:lnTo>
                  <a:pt x="1443123" y="287481"/>
                </a:lnTo>
                <a:close/>
                <a:moveTo>
                  <a:pt x="1234739" y="174077"/>
                </a:moveTo>
                <a:cubicBezTo>
                  <a:pt x="1234739" y="169630"/>
                  <a:pt x="1236010" y="165183"/>
                  <a:pt x="1237916" y="161053"/>
                </a:cubicBezTo>
                <a:cubicBezTo>
                  <a:pt x="1239822" y="156923"/>
                  <a:pt x="1242363" y="153112"/>
                  <a:pt x="1245858" y="149935"/>
                </a:cubicBezTo>
                <a:cubicBezTo>
                  <a:pt x="1249352" y="146758"/>
                  <a:pt x="1253481" y="144217"/>
                  <a:pt x="1258246" y="141994"/>
                </a:cubicBezTo>
                <a:cubicBezTo>
                  <a:pt x="1263011" y="140088"/>
                  <a:pt x="1268729" y="138817"/>
                  <a:pt x="1275082" y="138817"/>
                </a:cubicBezTo>
                <a:cubicBezTo>
                  <a:pt x="1285565" y="138817"/>
                  <a:pt x="1293824" y="142311"/>
                  <a:pt x="1300495" y="148982"/>
                </a:cubicBezTo>
                <a:cubicBezTo>
                  <a:pt x="1307166" y="155970"/>
                  <a:pt x="1310342" y="163912"/>
                  <a:pt x="1310025" y="173759"/>
                </a:cubicBezTo>
                <a:lnTo>
                  <a:pt x="1234739" y="173759"/>
                </a:lnTo>
                <a:close/>
                <a:moveTo>
                  <a:pt x="1318601" y="226173"/>
                </a:moveTo>
                <a:cubicBezTo>
                  <a:pt x="1313837" y="232844"/>
                  <a:pt x="1308119" y="238244"/>
                  <a:pt x="1301765" y="242374"/>
                </a:cubicBezTo>
                <a:cubicBezTo>
                  <a:pt x="1295412" y="246503"/>
                  <a:pt x="1287471" y="248727"/>
                  <a:pt x="1277941" y="248727"/>
                </a:cubicBezTo>
                <a:cubicBezTo>
                  <a:pt x="1268411" y="248727"/>
                  <a:pt x="1257293" y="245550"/>
                  <a:pt x="1249669" y="238879"/>
                </a:cubicBezTo>
                <a:cubicBezTo>
                  <a:pt x="1242046" y="232526"/>
                  <a:pt x="1236963" y="223632"/>
                  <a:pt x="1234739" y="212831"/>
                </a:cubicBezTo>
                <a:lnTo>
                  <a:pt x="1367203" y="212831"/>
                </a:lnTo>
                <a:lnTo>
                  <a:pt x="1367203" y="195043"/>
                </a:lnTo>
                <a:cubicBezTo>
                  <a:pt x="1367203" y="180430"/>
                  <a:pt x="1365297" y="167089"/>
                  <a:pt x="1361168" y="155018"/>
                </a:cubicBezTo>
                <a:cubicBezTo>
                  <a:pt x="1357038" y="143264"/>
                  <a:pt x="1351320" y="132781"/>
                  <a:pt x="1344014" y="124522"/>
                </a:cubicBezTo>
                <a:cubicBezTo>
                  <a:pt x="1336390" y="115945"/>
                  <a:pt x="1327496" y="109592"/>
                  <a:pt x="1316695" y="104827"/>
                </a:cubicBezTo>
                <a:cubicBezTo>
                  <a:pt x="1305895" y="100380"/>
                  <a:pt x="1293824" y="97839"/>
                  <a:pt x="1280800" y="97839"/>
                </a:cubicBezTo>
                <a:cubicBezTo>
                  <a:pt x="1267776" y="97839"/>
                  <a:pt x="1253164" y="100063"/>
                  <a:pt x="1240775" y="104827"/>
                </a:cubicBezTo>
                <a:cubicBezTo>
                  <a:pt x="1228069" y="109275"/>
                  <a:pt x="1217268" y="115945"/>
                  <a:pt x="1208056" y="124522"/>
                </a:cubicBezTo>
                <a:cubicBezTo>
                  <a:pt x="1198844" y="133099"/>
                  <a:pt x="1191538" y="143264"/>
                  <a:pt x="1186138" y="155018"/>
                </a:cubicBezTo>
                <a:cubicBezTo>
                  <a:pt x="1180737" y="167089"/>
                  <a:pt x="1178196" y="180113"/>
                  <a:pt x="1178196" y="195043"/>
                </a:cubicBezTo>
                <a:cubicBezTo>
                  <a:pt x="1178196" y="209972"/>
                  <a:pt x="1180737" y="222996"/>
                  <a:pt x="1186138" y="235068"/>
                </a:cubicBezTo>
                <a:cubicBezTo>
                  <a:pt x="1191538" y="246821"/>
                  <a:pt x="1198844" y="257304"/>
                  <a:pt x="1208056" y="265563"/>
                </a:cubicBezTo>
                <a:cubicBezTo>
                  <a:pt x="1217268" y="274140"/>
                  <a:pt x="1228069" y="280493"/>
                  <a:pt x="1240775" y="285258"/>
                </a:cubicBezTo>
                <a:cubicBezTo>
                  <a:pt x="1253481" y="289705"/>
                  <a:pt x="1266823" y="292246"/>
                  <a:pt x="1280800" y="292246"/>
                </a:cubicBezTo>
                <a:cubicBezTo>
                  <a:pt x="1294777" y="292246"/>
                  <a:pt x="1310342" y="289070"/>
                  <a:pt x="1324001" y="282716"/>
                </a:cubicBezTo>
                <a:cubicBezTo>
                  <a:pt x="1337979" y="276363"/>
                  <a:pt x="1349414" y="267469"/>
                  <a:pt x="1358626" y="255715"/>
                </a:cubicBezTo>
                <a:lnTo>
                  <a:pt x="1318601" y="226491"/>
                </a:lnTo>
                <a:close/>
                <a:moveTo>
                  <a:pt x="1007931" y="176618"/>
                </a:moveTo>
                <a:cubicBezTo>
                  <a:pt x="1010155" y="171218"/>
                  <a:pt x="1013331" y="166453"/>
                  <a:pt x="1017779" y="162006"/>
                </a:cubicBezTo>
                <a:cubicBezTo>
                  <a:pt x="1021908" y="157876"/>
                  <a:pt x="1026673" y="154382"/>
                  <a:pt x="1032073" y="151841"/>
                </a:cubicBezTo>
                <a:cubicBezTo>
                  <a:pt x="1037473" y="149300"/>
                  <a:pt x="1043509" y="148029"/>
                  <a:pt x="1050180" y="148029"/>
                </a:cubicBezTo>
                <a:cubicBezTo>
                  <a:pt x="1056851" y="148029"/>
                  <a:pt x="1062568" y="149300"/>
                  <a:pt x="1067969" y="151841"/>
                </a:cubicBezTo>
                <a:cubicBezTo>
                  <a:pt x="1073686" y="154382"/>
                  <a:pt x="1078451" y="157876"/>
                  <a:pt x="1082581" y="162006"/>
                </a:cubicBezTo>
                <a:cubicBezTo>
                  <a:pt x="1086711" y="166136"/>
                  <a:pt x="1089887" y="170900"/>
                  <a:pt x="1092428" y="176618"/>
                </a:cubicBezTo>
                <a:cubicBezTo>
                  <a:pt x="1094652" y="182019"/>
                  <a:pt x="1095923" y="187736"/>
                  <a:pt x="1095923" y="193772"/>
                </a:cubicBezTo>
                <a:cubicBezTo>
                  <a:pt x="1095923" y="199807"/>
                  <a:pt x="1094652" y="205525"/>
                  <a:pt x="1092428" y="211243"/>
                </a:cubicBezTo>
                <a:cubicBezTo>
                  <a:pt x="1090205" y="216643"/>
                  <a:pt x="1087028" y="221408"/>
                  <a:pt x="1082581" y="225538"/>
                </a:cubicBezTo>
                <a:cubicBezTo>
                  <a:pt x="1078451" y="229667"/>
                  <a:pt x="1073369" y="233162"/>
                  <a:pt x="1067969" y="235703"/>
                </a:cubicBezTo>
                <a:cubicBezTo>
                  <a:pt x="1062251" y="238244"/>
                  <a:pt x="1056533" y="239515"/>
                  <a:pt x="1050180" y="239515"/>
                </a:cubicBezTo>
                <a:cubicBezTo>
                  <a:pt x="1043827" y="239515"/>
                  <a:pt x="1037473" y="238244"/>
                  <a:pt x="1032073" y="235703"/>
                </a:cubicBezTo>
                <a:cubicBezTo>
                  <a:pt x="1026673" y="233162"/>
                  <a:pt x="1021908" y="229667"/>
                  <a:pt x="1017779" y="225538"/>
                </a:cubicBezTo>
                <a:cubicBezTo>
                  <a:pt x="1013649" y="221408"/>
                  <a:pt x="1010472" y="216643"/>
                  <a:pt x="1007931" y="211243"/>
                </a:cubicBezTo>
                <a:cubicBezTo>
                  <a:pt x="1005708" y="205843"/>
                  <a:pt x="1004437" y="200125"/>
                  <a:pt x="1004437" y="193772"/>
                </a:cubicBezTo>
                <a:cubicBezTo>
                  <a:pt x="1004437" y="187419"/>
                  <a:pt x="1005708" y="182019"/>
                  <a:pt x="1007931" y="176618"/>
                </a:cubicBezTo>
                <a:moveTo>
                  <a:pt x="1148336" y="102604"/>
                </a:moveTo>
                <a:lnTo>
                  <a:pt x="1095923" y="102604"/>
                </a:lnTo>
                <a:lnTo>
                  <a:pt x="1095923" y="127064"/>
                </a:lnTo>
                <a:lnTo>
                  <a:pt x="1095287" y="127064"/>
                </a:lnTo>
                <a:cubicBezTo>
                  <a:pt x="1093064" y="123887"/>
                  <a:pt x="1089887" y="120393"/>
                  <a:pt x="1086075" y="116898"/>
                </a:cubicBezTo>
                <a:cubicBezTo>
                  <a:pt x="1082263" y="113404"/>
                  <a:pt x="1077816" y="110545"/>
                  <a:pt x="1072416" y="107686"/>
                </a:cubicBezTo>
                <a:cubicBezTo>
                  <a:pt x="1067016" y="104827"/>
                  <a:pt x="1060980" y="102604"/>
                  <a:pt x="1054309" y="101016"/>
                </a:cubicBezTo>
                <a:cubicBezTo>
                  <a:pt x="1047638" y="99110"/>
                  <a:pt x="1040332" y="98474"/>
                  <a:pt x="1032073" y="98474"/>
                </a:cubicBezTo>
                <a:cubicBezTo>
                  <a:pt x="1018732" y="98474"/>
                  <a:pt x="1006978" y="101333"/>
                  <a:pt x="996813" y="106733"/>
                </a:cubicBezTo>
                <a:cubicBezTo>
                  <a:pt x="986330" y="112134"/>
                  <a:pt x="977753" y="119440"/>
                  <a:pt x="970447" y="128334"/>
                </a:cubicBezTo>
                <a:cubicBezTo>
                  <a:pt x="963141" y="137229"/>
                  <a:pt x="957741" y="147394"/>
                  <a:pt x="953611" y="159147"/>
                </a:cubicBezTo>
                <a:cubicBezTo>
                  <a:pt x="949800" y="170900"/>
                  <a:pt x="947576" y="182654"/>
                  <a:pt x="947576" y="195043"/>
                </a:cubicBezTo>
                <a:cubicBezTo>
                  <a:pt x="947576" y="207431"/>
                  <a:pt x="949800" y="221726"/>
                  <a:pt x="953929" y="233479"/>
                </a:cubicBezTo>
                <a:cubicBezTo>
                  <a:pt x="958376" y="245233"/>
                  <a:pt x="964412" y="255080"/>
                  <a:pt x="972353" y="263657"/>
                </a:cubicBezTo>
                <a:cubicBezTo>
                  <a:pt x="980295" y="272234"/>
                  <a:pt x="989825" y="278587"/>
                  <a:pt x="1000943" y="283352"/>
                </a:cubicBezTo>
                <a:cubicBezTo>
                  <a:pt x="1012061" y="288117"/>
                  <a:pt x="1024449" y="290340"/>
                  <a:pt x="1038109" y="290340"/>
                </a:cubicBezTo>
                <a:cubicBezTo>
                  <a:pt x="1051768" y="290340"/>
                  <a:pt x="1055898" y="288434"/>
                  <a:pt x="1065745" y="284940"/>
                </a:cubicBezTo>
                <a:cubicBezTo>
                  <a:pt x="1075593" y="281446"/>
                  <a:pt x="1083852" y="275093"/>
                  <a:pt x="1090205" y="266198"/>
                </a:cubicBezTo>
                <a:lnTo>
                  <a:pt x="1090840" y="266198"/>
                </a:lnTo>
                <a:lnTo>
                  <a:pt x="1090840" y="283987"/>
                </a:lnTo>
                <a:cubicBezTo>
                  <a:pt x="1090840" y="297011"/>
                  <a:pt x="1086711" y="308129"/>
                  <a:pt x="1078451" y="316388"/>
                </a:cubicBezTo>
                <a:cubicBezTo>
                  <a:pt x="1070192" y="324965"/>
                  <a:pt x="1057486" y="329095"/>
                  <a:pt x="1039697" y="329095"/>
                </a:cubicBezTo>
                <a:cubicBezTo>
                  <a:pt x="1021908" y="329095"/>
                  <a:pt x="1017461" y="326871"/>
                  <a:pt x="1007613" y="322741"/>
                </a:cubicBezTo>
                <a:cubicBezTo>
                  <a:pt x="997766" y="318294"/>
                  <a:pt x="988554" y="312576"/>
                  <a:pt x="979660" y="305270"/>
                </a:cubicBezTo>
                <a:lnTo>
                  <a:pt x="948211" y="352284"/>
                </a:lnTo>
                <a:cubicBezTo>
                  <a:pt x="961553" y="363084"/>
                  <a:pt x="976483" y="370073"/>
                  <a:pt x="992366" y="373884"/>
                </a:cubicBezTo>
                <a:cubicBezTo>
                  <a:pt x="1008249" y="377696"/>
                  <a:pt x="1024449" y="379285"/>
                  <a:pt x="1040968" y="379285"/>
                </a:cubicBezTo>
                <a:cubicBezTo>
                  <a:pt x="1076863" y="379285"/>
                  <a:pt x="1103864" y="370073"/>
                  <a:pt x="1121335" y="351966"/>
                </a:cubicBezTo>
                <a:cubicBezTo>
                  <a:pt x="1138807" y="333859"/>
                  <a:pt x="1147701" y="307176"/>
                  <a:pt x="1147701" y="272234"/>
                </a:cubicBezTo>
                <a:lnTo>
                  <a:pt x="1147701" y="102921"/>
                </a:lnTo>
                <a:close/>
                <a:moveTo>
                  <a:pt x="825913" y="122616"/>
                </a:moveTo>
                <a:cubicBezTo>
                  <a:pt x="817336" y="113404"/>
                  <a:pt x="806853" y="107051"/>
                  <a:pt x="794465" y="103557"/>
                </a:cubicBezTo>
                <a:cubicBezTo>
                  <a:pt x="782076" y="100063"/>
                  <a:pt x="769687" y="98157"/>
                  <a:pt x="757616" y="98157"/>
                </a:cubicBezTo>
                <a:cubicBezTo>
                  <a:pt x="745545" y="98157"/>
                  <a:pt x="738557" y="99427"/>
                  <a:pt x="729027" y="101651"/>
                </a:cubicBezTo>
                <a:cubicBezTo>
                  <a:pt x="719497" y="104192"/>
                  <a:pt x="711238" y="107686"/>
                  <a:pt x="704249" y="112769"/>
                </a:cubicBezTo>
                <a:cubicBezTo>
                  <a:pt x="696943" y="117851"/>
                  <a:pt x="691225" y="124205"/>
                  <a:pt x="686778" y="132146"/>
                </a:cubicBezTo>
                <a:cubicBezTo>
                  <a:pt x="682331" y="140088"/>
                  <a:pt x="680107" y="149300"/>
                  <a:pt x="680107" y="160418"/>
                </a:cubicBezTo>
                <a:cubicBezTo>
                  <a:pt x="680107" y="171536"/>
                  <a:pt x="682331" y="181383"/>
                  <a:pt x="687096" y="188372"/>
                </a:cubicBezTo>
                <a:cubicBezTo>
                  <a:pt x="691861" y="195360"/>
                  <a:pt x="697896" y="200760"/>
                  <a:pt x="704885" y="204572"/>
                </a:cubicBezTo>
                <a:cubicBezTo>
                  <a:pt x="712191" y="208384"/>
                  <a:pt x="719815" y="211243"/>
                  <a:pt x="728074" y="213149"/>
                </a:cubicBezTo>
                <a:cubicBezTo>
                  <a:pt x="736333" y="215055"/>
                  <a:pt x="743957" y="216961"/>
                  <a:pt x="751263" y="218549"/>
                </a:cubicBezTo>
                <a:cubicBezTo>
                  <a:pt x="758569" y="220138"/>
                  <a:pt x="764287" y="222361"/>
                  <a:pt x="769052" y="224585"/>
                </a:cubicBezTo>
                <a:cubicBezTo>
                  <a:pt x="773817" y="227126"/>
                  <a:pt x="776040" y="230620"/>
                  <a:pt x="776040" y="235385"/>
                </a:cubicBezTo>
                <a:cubicBezTo>
                  <a:pt x="776040" y="240150"/>
                  <a:pt x="773499" y="243962"/>
                  <a:pt x="768099" y="245868"/>
                </a:cubicBezTo>
                <a:cubicBezTo>
                  <a:pt x="762699" y="247774"/>
                  <a:pt x="756981" y="248727"/>
                  <a:pt x="750310" y="248727"/>
                </a:cubicBezTo>
                <a:cubicBezTo>
                  <a:pt x="743639" y="248727"/>
                  <a:pt x="734109" y="247139"/>
                  <a:pt x="727756" y="243644"/>
                </a:cubicBezTo>
                <a:cubicBezTo>
                  <a:pt x="721403" y="240150"/>
                  <a:pt x="715367" y="235068"/>
                  <a:pt x="709967" y="228714"/>
                </a:cubicBezTo>
                <a:lnTo>
                  <a:pt x="675343" y="267151"/>
                </a:lnTo>
                <a:cubicBezTo>
                  <a:pt x="684555" y="276681"/>
                  <a:pt x="695673" y="283034"/>
                  <a:pt x="708697" y="286846"/>
                </a:cubicBezTo>
                <a:cubicBezTo>
                  <a:pt x="722038" y="290340"/>
                  <a:pt x="735062" y="292246"/>
                  <a:pt x="747769" y="292246"/>
                </a:cubicBezTo>
                <a:cubicBezTo>
                  <a:pt x="760475" y="292246"/>
                  <a:pt x="767781" y="291293"/>
                  <a:pt x="777946" y="289387"/>
                </a:cubicBezTo>
                <a:cubicBezTo>
                  <a:pt x="788111" y="287481"/>
                  <a:pt x="797323" y="284305"/>
                  <a:pt x="805265" y="279540"/>
                </a:cubicBezTo>
                <a:cubicBezTo>
                  <a:pt x="813524" y="274775"/>
                  <a:pt x="820195" y="268739"/>
                  <a:pt x="825277" y="260798"/>
                </a:cubicBezTo>
                <a:cubicBezTo>
                  <a:pt x="830360" y="253174"/>
                  <a:pt x="833219" y="243327"/>
                  <a:pt x="833219" y="231256"/>
                </a:cubicBezTo>
                <a:cubicBezTo>
                  <a:pt x="833219" y="219185"/>
                  <a:pt x="830995" y="210290"/>
                  <a:pt x="826230" y="203302"/>
                </a:cubicBezTo>
                <a:cubicBezTo>
                  <a:pt x="821466" y="196313"/>
                  <a:pt x="815430" y="190913"/>
                  <a:pt x="808441" y="186783"/>
                </a:cubicBezTo>
                <a:cubicBezTo>
                  <a:pt x="801135" y="182654"/>
                  <a:pt x="793511" y="179795"/>
                  <a:pt x="785252" y="177889"/>
                </a:cubicBezTo>
                <a:cubicBezTo>
                  <a:pt x="776993" y="175983"/>
                  <a:pt x="769369" y="174077"/>
                  <a:pt x="762063" y="172489"/>
                </a:cubicBezTo>
                <a:cubicBezTo>
                  <a:pt x="754757" y="170900"/>
                  <a:pt x="748722" y="168995"/>
                  <a:pt x="744274" y="166771"/>
                </a:cubicBezTo>
                <a:cubicBezTo>
                  <a:pt x="739509" y="164547"/>
                  <a:pt x="737286" y="161371"/>
                  <a:pt x="737286" y="156606"/>
                </a:cubicBezTo>
                <a:cubicBezTo>
                  <a:pt x="737286" y="151841"/>
                  <a:pt x="739509" y="147076"/>
                  <a:pt x="744274" y="144852"/>
                </a:cubicBezTo>
                <a:cubicBezTo>
                  <a:pt x="748722" y="142629"/>
                  <a:pt x="753487" y="141358"/>
                  <a:pt x="758251" y="141358"/>
                </a:cubicBezTo>
                <a:cubicBezTo>
                  <a:pt x="771911" y="141358"/>
                  <a:pt x="783029" y="146441"/>
                  <a:pt x="791288" y="156923"/>
                </a:cubicBezTo>
                <a:lnTo>
                  <a:pt x="826230" y="122299"/>
                </a:lnTo>
                <a:close/>
                <a:moveTo>
                  <a:pt x="600057" y="67979"/>
                </a:moveTo>
                <a:cubicBezTo>
                  <a:pt x="606411" y="74332"/>
                  <a:pt x="614352" y="77826"/>
                  <a:pt x="623564" y="77826"/>
                </a:cubicBezTo>
                <a:cubicBezTo>
                  <a:pt x="632776" y="77826"/>
                  <a:pt x="640400" y="74650"/>
                  <a:pt x="647071" y="67979"/>
                </a:cubicBezTo>
                <a:cubicBezTo>
                  <a:pt x="653424" y="61626"/>
                  <a:pt x="656918" y="53684"/>
                  <a:pt x="656918" y="44472"/>
                </a:cubicBezTo>
                <a:cubicBezTo>
                  <a:pt x="656918" y="35260"/>
                  <a:pt x="653742" y="27636"/>
                  <a:pt x="647071" y="20965"/>
                </a:cubicBezTo>
                <a:cubicBezTo>
                  <a:pt x="640718" y="14612"/>
                  <a:pt x="632776" y="11118"/>
                  <a:pt x="623564" y="11118"/>
                </a:cubicBezTo>
                <a:cubicBezTo>
                  <a:pt x="614352" y="11118"/>
                  <a:pt x="606728" y="14295"/>
                  <a:pt x="600057" y="20965"/>
                </a:cubicBezTo>
                <a:cubicBezTo>
                  <a:pt x="593704" y="27319"/>
                  <a:pt x="590210" y="35260"/>
                  <a:pt x="590210" y="44472"/>
                </a:cubicBezTo>
                <a:cubicBezTo>
                  <a:pt x="590210" y="53684"/>
                  <a:pt x="593386" y="61308"/>
                  <a:pt x="600057" y="67979"/>
                </a:cubicBezTo>
                <a:moveTo>
                  <a:pt x="594657" y="287481"/>
                </a:moveTo>
                <a:lnTo>
                  <a:pt x="651836" y="287481"/>
                </a:lnTo>
                <a:lnTo>
                  <a:pt x="651836" y="102604"/>
                </a:lnTo>
                <a:lnTo>
                  <a:pt x="594657" y="102604"/>
                </a:lnTo>
                <a:lnTo>
                  <a:pt x="594657" y="287481"/>
                </a:lnTo>
                <a:close/>
                <a:moveTo>
                  <a:pt x="559715" y="102604"/>
                </a:moveTo>
                <a:lnTo>
                  <a:pt x="502536" y="102604"/>
                </a:lnTo>
                <a:lnTo>
                  <a:pt x="502536" y="194725"/>
                </a:lnTo>
                <a:cubicBezTo>
                  <a:pt x="502536" y="200760"/>
                  <a:pt x="502219" y="206478"/>
                  <a:pt x="501265" y="212196"/>
                </a:cubicBezTo>
                <a:cubicBezTo>
                  <a:pt x="500630" y="217914"/>
                  <a:pt x="499042" y="222679"/>
                  <a:pt x="496501" y="227126"/>
                </a:cubicBezTo>
                <a:cubicBezTo>
                  <a:pt x="493959" y="231573"/>
                  <a:pt x="490465" y="235068"/>
                  <a:pt x="486018" y="237926"/>
                </a:cubicBezTo>
                <a:cubicBezTo>
                  <a:pt x="481571" y="240468"/>
                  <a:pt x="475535" y="242056"/>
                  <a:pt x="468229" y="242056"/>
                </a:cubicBezTo>
                <a:cubicBezTo>
                  <a:pt x="460923" y="242056"/>
                  <a:pt x="455205" y="240468"/>
                  <a:pt x="451393" y="237609"/>
                </a:cubicBezTo>
                <a:cubicBezTo>
                  <a:pt x="447581" y="234432"/>
                  <a:pt x="444405" y="230620"/>
                  <a:pt x="442499" y="225855"/>
                </a:cubicBezTo>
                <a:cubicBezTo>
                  <a:pt x="440593" y="221091"/>
                  <a:pt x="439322" y="215690"/>
                  <a:pt x="439004" y="209972"/>
                </a:cubicBezTo>
                <a:cubicBezTo>
                  <a:pt x="438687" y="204255"/>
                  <a:pt x="438369" y="198854"/>
                  <a:pt x="438369" y="193454"/>
                </a:cubicBezTo>
                <a:lnTo>
                  <a:pt x="438369" y="102921"/>
                </a:lnTo>
                <a:lnTo>
                  <a:pt x="381190" y="102921"/>
                </a:lnTo>
                <a:lnTo>
                  <a:pt x="381190" y="204890"/>
                </a:lnTo>
                <a:cubicBezTo>
                  <a:pt x="381190" y="217279"/>
                  <a:pt x="382143" y="228714"/>
                  <a:pt x="383732" y="239515"/>
                </a:cubicBezTo>
                <a:cubicBezTo>
                  <a:pt x="385320" y="249997"/>
                  <a:pt x="388814" y="259527"/>
                  <a:pt x="393579" y="267151"/>
                </a:cubicBezTo>
                <a:cubicBezTo>
                  <a:pt x="398662" y="275093"/>
                  <a:pt x="405333" y="281128"/>
                  <a:pt x="414545" y="285575"/>
                </a:cubicBezTo>
                <a:cubicBezTo>
                  <a:pt x="423439" y="290023"/>
                  <a:pt x="435192" y="292246"/>
                  <a:pt x="449805" y="292246"/>
                </a:cubicBezTo>
                <a:cubicBezTo>
                  <a:pt x="464417" y="292246"/>
                  <a:pt x="463146" y="291293"/>
                  <a:pt x="468864" y="289705"/>
                </a:cubicBezTo>
                <a:cubicBezTo>
                  <a:pt x="474582" y="287799"/>
                  <a:pt x="479982" y="285575"/>
                  <a:pt x="484430" y="282716"/>
                </a:cubicBezTo>
                <a:cubicBezTo>
                  <a:pt x="488877" y="279857"/>
                  <a:pt x="493006" y="276681"/>
                  <a:pt x="495865" y="273187"/>
                </a:cubicBezTo>
                <a:cubicBezTo>
                  <a:pt x="499042" y="269692"/>
                  <a:pt x="501583" y="266198"/>
                  <a:pt x="503807" y="262386"/>
                </a:cubicBezTo>
                <a:lnTo>
                  <a:pt x="504442" y="262386"/>
                </a:lnTo>
                <a:lnTo>
                  <a:pt x="504442" y="287481"/>
                </a:lnTo>
                <a:lnTo>
                  <a:pt x="559079" y="287481"/>
                </a:lnTo>
                <a:lnTo>
                  <a:pt x="559079" y="102604"/>
                </a:lnTo>
                <a:close/>
                <a:moveTo>
                  <a:pt x="170900" y="0"/>
                </a:moveTo>
                <a:lnTo>
                  <a:pt x="170900" y="287481"/>
                </a:lnTo>
                <a:lnTo>
                  <a:pt x="228079" y="287481"/>
                </a:lnTo>
                <a:lnTo>
                  <a:pt x="228079" y="195360"/>
                </a:lnTo>
                <a:cubicBezTo>
                  <a:pt x="228079" y="189325"/>
                  <a:pt x="228397" y="183289"/>
                  <a:pt x="229350" y="177889"/>
                </a:cubicBezTo>
                <a:cubicBezTo>
                  <a:pt x="229985" y="172171"/>
                  <a:pt x="231573" y="167406"/>
                  <a:pt x="234115" y="162959"/>
                </a:cubicBezTo>
                <a:cubicBezTo>
                  <a:pt x="236656" y="158512"/>
                  <a:pt x="240150" y="155018"/>
                  <a:pt x="244597" y="152159"/>
                </a:cubicBezTo>
                <a:cubicBezTo>
                  <a:pt x="249045" y="149617"/>
                  <a:pt x="255080" y="148347"/>
                  <a:pt x="262386" y="148347"/>
                </a:cubicBezTo>
                <a:cubicBezTo>
                  <a:pt x="269692" y="148347"/>
                  <a:pt x="275410" y="149935"/>
                  <a:pt x="279222" y="152794"/>
                </a:cubicBezTo>
                <a:cubicBezTo>
                  <a:pt x="283034" y="155970"/>
                  <a:pt x="286211" y="159782"/>
                  <a:pt x="288116" y="164547"/>
                </a:cubicBezTo>
                <a:cubicBezTo>
                  <a:pt x="290022" y="169312"/>
                  <a:pt x="291293" y="174712"/>
                  <a:pt x="291611" y="180430"/>
                </a:cubicBezTo>
                <a:cubicBezTo>
                  <a:pt x="291928" y="186148"/>
                  <a:pt x="292246" y="191548"/>
                  <a:pt x="292246" y="196948"/>
                </a:cubicBezTo>
                <a:lnTo>
                  <a:pt x="292246" y="287481"/>
                </a:lnTo>
                <a:lnTo>
                  <a:pt x="349425" y="287481"/>
                </a:lnTo>
                <a:lnTo>
                  <a:pt x="349425" y="185513"/>
                </a:lnTo>
                <a:cubicBezTo>
                  <a:pt x="349425" y="173124"/>
                  <a:pt x="348472" y="161688"/>
                  <a:pt x="346883" y="150888"/>
                </a:cubicBezTo>
                <a:cubicBezTo>
                  <a:pt x="344977" y="140088"/>
                  <a:pt x="341801" y="130875"/>
                  <a:pt x="336718" y="123252"/>
                </a:cubicBezTo>
                <a:cubicBezTo>
                  <a:pt x="331636" y="115310"/>
                  <a:pt x="324965" y="109275"/>
                  <a:pt x="316070" y="104827"/>
                </a:cubicBezTo>
                <a:cubicBezTo>
                  <a:pt x="307176" y="100380"/>
                  <a:pt x="295423" y="98157"/>
                  <a:pt x="281128" y="98157"/>
                </a:cubicBezTo>
                <a:cubicBezTo>
                  <a:pt x="266833" y="98157"/>
                  <a:pt x="267786" y="99110"/>
                  <a:pt x="262068" y="100698"/>
                </a:cubicBezTo>
                <a:cubicBezTo>
                  <a:pt x="256351" y="102604"/>
                  <a:pt x="251268" y="104827"/>
                  <a:pt x="246821" y="107369"/>
                </a:cubicBezTo>
                <a:cubicBezTo>
                  <a:pt x="242374" y="110228"/>
                  <a:pt x="238879" y="113404"/>
                  <a:pt x="235703" y="116898"/>
                </a:cubicBezTo>
                <a:cubicBezTo>
                  <a:pt x="232526" y="120393"/>
                  <a:pt x="230620" y="123887"/>
                  <a:pt x="229350" y="127699"/>
                </a:cubicBezTo>
                <a:lnTo>
                  <a:pt x="228714" y="127699"/>
                </a:lnTo>
                <a:lnTo>
                  <a:pt x="228714" y="0"/>
                </a:lnTo>
                <a:lnTo>
                  <a:pt x="171536" y="0"/>
                </a:lnTo>
                <a:close/>
                <a:moveTo>
                  <a:pt x="143899" y="102604"/>
                </a:moveTo>
                <a:lnTo>
                  <a:pt x="93709" y="102604"/>
                </a:lnTo>
                <a:lnTo>
                  <a:pt x="93709" y="47966"/>
                </a:lnTo>
                <a:lnTo>
                  <a:pt x="36531" y="47966"/>
                </a:lnTo>
                <a:lnTo>
                  <a:pt x="36531" y="102604"/>
                </a:lnTo>
                <a:lnTo>
                  <a:pt x="0" y="102604"/>
                </a:lnTo>
                <a:lnTo>
                  <a:pt x="0" y="148347"/>
                </a:lnTo>
                <a:lnTo>
                  <a:pt x="36531" y="148347"/>
                </a:lnTo>
                <a:lnTo>
                  <a:pt x="36531" y="236338"/>
                </a:lnTo>
                <a:cubicBezTo>
                  <a:pt x="36531" y="246503"/>
                  <a:pt x="38119" y="255080"/>
                  <a:pt x="41613" y="262069"/>
                </a:cubicBezTo>
                <a:cubicBezTo>
                  <a:pt x="45108" y="269057"/>
                  <a:pt x="49872" y="275093"/>
                  <a:pt x="55908" y="279540"/>
                </a:cubicBezTo>
                <a:cubicBezTo>
                  <a:pt x="61943" y="283987"/>
                  <a:pt x="69250" y="287164"/>
                  <a:pt x="77191" y="289387"/>
                </a:cubicBezTo>
                <a:cubicBezTo>
                  <a:pt x="85450" y="291293"/>
                  <a:pt x="94345" y="292564"/>
                  <a:pt x="103874" y="292564"/>
                </a:cubicBezTo>
                <a:cubicBezTo>
                  <a:pt x="113404" y="292564"/>
                  <a:pt x="117216" y="292246"/>
                  <a:pt x="123887" y="291293"/>
                </a:cubicBezTo>
                <a:cubicBezTo>
                  <a:pt x="130875" y="290658"/>
                  <a:pt x="137229" y="289070"/>
                  <a:pt x="143582" y="286846"/>
                </a:cubicBezTo>
                <a:lnTo>
                  <a:pt x="143582" y="239197"/>
                </a:lnTo>
                <a:cubicBezTo>
                  <a:pt x="141041" y="241421"/>
                  <a:pt x="137229" y="243009"/>
                  <a:pt x="132464" y="243644"/>
                </a:cubicBezTo>
                <a:cubicBezTo>
                  <a:pt x="127381" y="244280"/>
                  <a:pt x="123569" y="244597"/>
                  <a:pt x="120393" y="244597"/>
                </a:cubicBezTo>
                <a:cubicBezTo>
                  <a:pt x="114357" y="244597"/>
                  <a:pt x="109592" y="243644"/>
                  <a:pt x="105780" y="242056"/>
                </a:cubicBezTo>
                <a:cubicBezTo>
                  <a:pt x="101968" y="240468"/>
                  <a:pt x="99427" y="237926"/>
                  <a:pt x="97521" y="235068"/>
                </a:cubicBezTo>
                <a:cubicBezTo>
                  <a:pt x="95615" y="231891"/>
                  <a:pt x="94662" y="228397"/>
                  <a:pt x="94027" y="224267"/>
                </a:cubicBezTo>
                <a:cubicBezTo>
                  <a:pt x="93392" y="220138"/>
                  <a:pt x="93392" y="215373"/>
                  <a:pt x="93392" y="210290"/>
                </a:cubicBezTo>
                <a:lnTo>
                  <a:pt x="93392" y="148664"/>
                </a:lnTo>
                <a:lnTo>
                  <a:pt x="143582" y="148664"/>
                </a:lnTo>
                <a:lnTo>
                  <a:pt x="143582" y="102921"/>
                </a:lnTo>
                <a:close/>
              </a:path>
            </a:pathLst>
          </a:custGeom>
          <a:solidFill>
            <a:srgbClr val="000000"/>
          </a:solidFill>
          <a:ln w="0" cap="flat">
            <a:noFill/>
            <a:prstDash val="solid"/>
            <a:miter/>
          </a:ln>
        </p:spPr>
        <p:txBody>
          <a:bodyPr rtlCol="0" anchor="ctr"/>
          <a:lstStyle/>
          <a:p>
            <a:endParaRPr lang="en-US"/>
          </a:p>
        </p:txBody>
      </p:sp>
      <p:pic>
        <p:nvPicPr>
          <p:cNvPr id="47" name="Graphic 46">
            <a:extLst>
              <a:ext uri="{FF2B5EF4-FFF2-40B4-BE49-F238E27FC236}">
                <a16:creationId xmlns:a16="http://schemas.microsoft.com/office/drawing/2014/main" id="{DC8E4C7B-0366-1553-2FAB-CA1A190B0DE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16529048" y="10081406"/>
            <a:ext cx="3186112" cy="874618"/>
          </a:xfrm>
          <a:prstGeom prst="rect">
            <a:avLst/>
          </a:prstGeom>
        </p:spPr>
      </p:pic>
      <p:sp>
        <p:nvSpPr>
          <p:cNvPr id="48" name="Picture Placeholder 7">
            <a:extLst>
              <a:ext uri="{FF2B5EF4-FFF2-40B4-BE49-F238E27FC236}">
                <a16:creationId xmlns:a16="http://schemas.microsoft.com/office/drawing/2014/main" id="{4488BFE9-28CB-CE53-FBB9-685851A6B4BE}"/>
              </a:ext>
            </a:extLst>
          </p:cNvPr>
          <p:cNvSpPr>
            <a:spLocks noGrp="1"/>
          </p:cNvSpPr>
          <p:nvPr>
            <p:ph type="pic" sz="quarter" idx="10" hasCustomPrompt="1"/>
          </p:nvPr>
        </p:nvSpPr>
        <p:spPr>
          <a:xfrm>
            <a:off x="10209213" y="389371"/>
            <a:ext cx="9504362" cy="9318192"/>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51" name="Text Placeholder 16">
            <a:extLst>
              <a:ext uri="{FF2B5EF4-FFF2-40B4-BE49-F238E27FC236}">
                <a16:creationId xmlns:a16="http://schemas.microsoft.com/office/drawing/2014/main" id="{75648044-FE05-95B7-6FD1-113E3A2D3B05}"/>
              </a:ext>
            </a:extLst>
          </p:cNvPr>
          <p:cNvSpPr>
            <a:spLocks noGrp="1"/>
          </p:cNvSpPr>
          <p:nvPr>
            <p:ph type="body" sz="quarter" idx="12" hasCustomPrompt="1"/>
          </p:nvPr>
        </p:nvSpPr>
        <p:spPr>
          <a:xfrm>
            <a:off x="388940" y="5121275"/>
            <a:ext cx="9502775" cy="4586288"/>
          </a:xfrm>
          <a:solidFill>
            <a:schemeClr val="accent2"/>
          </a:solidFill>
        </p:spPr>
        <p:txBody>
          <a:bodyPr lIns="540000" tIns="432000" rIns="540000" bIns="432000" anchor="b" anchorCtr="0"/>
          <a:lstStyle>
            <a:lvl1pPr marL="0" indent="0">
              <a:lnSpc>
                <a:spcPct val="90000"/>
              </a:lnSpc>
              <a:defRPr sz="4800" b="1" spc="0" baseline="0">
                <a:solidFill>
                  <a:schemeClr val="tx1"/>
                </a:solidFill>
                <a:latin typeface="+mj-lt"/>
              </a:defRPr>
            </a:lvl1pPr>
            <a:lvl2pPr marL="0" indent="0">
              <a:defRPr sz="5000" b="1">
                <a:solidFill>
                  <a:schemeClr val="accent2"/>
                </a:solidFill>
                <a:latin typeface="+mj-lt"/>
              </a:defRPr>
            </a:lvl2pPr>
            <a:lvl3pPr marL="0" indent="0">
              <a:defRPr sz="5000" b="1">
                <a:solidFill>
                  <a:schemeClr val="accent2"/>
                </a:solidFill>
                <a:latin typeface="+mj-lt"/>
              </a:defRPr>
            </a:lvl3pPr>
            <a:lvl4pPr marL="0" indent="0">
              <a:defRPr sz="5000" b="1">
                <a:solidFill>
                  <a:schemeClr val="accent2"/>
                </a:solidFill>
                <a:latin typeface="+mj-lt"/>
              </a:defRPr>
            </a:lvl4pPr>
            <a:lvl5pPr marL="0" indent="0">
              <a:defRPr sz="5000" b="1">
                <a:solidFill>
                  <a:schemeClr val="accent2"/>
                </a:solidFill>
                <a:latin typeface="+mj-lt"/>
              </a:defRPr>
            </a:lvl5pPr>
          </a:lstStyle>
          <a:p>
            <a:pPr lvl="0"/>
            <a:r>
              <a:rPr lang="nl-NL" noProof="0" dirty="0"/>
              <a:t>Onderkop van de presentatie en ruimte voor meer tekst</a:t>
            </a:r>
          </a:p>
        </p:txBody>
      </p:sp>
    </p:spTree>
    <p:extLst>
      <p:ext uri="{BB962C8B-B14F-4D97-AF65-F5344CB8AC3E}">
        <p14:creationId xmlns:p14="http://schemas.microsoft.com/office/powerpoint/2010/main" val="2857965660"/>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subtitle-2images right">
    <p:bg>
      <p:bgPr>
        <a:solidFill>
          <a:schemeClr val="accent2">
            <a:alpha val="15000"/>
          </a:schemeClr>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9502777" cy="4816475"/>
          </a:xfrm>
          <a:prstGeom prst="rect">
            <a:avLst/>
          </a:prstGeom>
          <a:solidFill>
            <a:schemeClr val="accent2"/>
          </a:solidFill>
        </p:spPr>
        <p:txBody>
          <a:bodyPr wrap="square" lIns="540000" tIns="432000" rIns="540000" bIns="432000">
            <a:noAutofit/>
          </a:bodyPr>
          <a:lstStyle>
            <a:lvl1pPr>
              <a:lnSpc>
                <a:spcPct val="90000"/>
              </a:lnSpc>
              <a:defRPr sz="8000" b="1" i="0">
                <a:solidFill>
                  <a:schemeClr val="tx1"/>
                </a:solidFill>
                <a:latin typeface="+mj-lt"/>
                <a:cs typeface="Arial"/>
              </a:defRPr>
            </a:lvl1pPr>
          </a:lstStyle>
          <a:p>
            <a:r>
              <a:rPr dirty="0"/>
              <a:t>Titel van de presentatie</a:t>
            </a:r>
          </a:p>
        </p:txBody>
      </p:sp>
      <p:sp>
        <p:nvSpPr>
          <p:cNvPr id="27" name="Freeform: Shape 26">
            <a:extLst>
              <a:ext uri="{FF2B5EF4-FFF2-40B4-BE49-F238E27FC236}">
                <a16:creationId xmlns:a16="http://schemas.microsoft.com/office/drawing/2014/main" id="{0EF2F2C0-3CFE-70DE-5878-BAF701656025}"/>
              </a:ext>
            </a:extLst>
          </p:cNvPr>
          <p:cNvSpPr/>
          <p:nvPr/>
        </p:nvSpPr>
        <p:spPr>
          <a:xfrm>
            <a:off x="1595405" y="10660063"/>
            <a:ext cx="1970754" cy="379284"/>
          </a:xfrm>
          <a:custGeom>
            <a:avLst/>
            <a:gdLst>
              <a:gd name="connsiteX0" fmla="*/ 1792230 w 1970754"/>
              <a:gd name="connsiteY0" fmla="*/ 287481 h 379284"/>
              <a:gd name="connsiteX1" fmla="*/ 1849409 w 1970754"/>
              <a:gd name="connsiteY1" fmla="*/ 287481 h 379284"/>
              <a:gd name="connsiteX2" fmla="*/ 1849409 w 1970754"/>
              <a:gd name="connsiteY2" fmla="*/ 195360 h 379284"/>
              <a:gd name="connsiteX3" fmla="*/ 1850680 w 1970754"/>
              <a:gd name="connsiteY3" fmla="*/ 177889 h 379284"/>
              <a:gd name="connsiteX4" fmla="*/ 1855445 w 1970754"/>
              <a:gd name="connsiteY4" fmla="*/ 162959 h 379284"/>
              <a:gd name="connsiteX5" fmla="*/ 1865927 w 1970754"/>
              <a:gd name="connsiteY5" fmla="*/ 152159 h 379284"/>
              <a:gd name="connsiteX6" fmla="*/ 1883716 w 1970754"/>
              <a:gd name="connsiteY6" fmla="*/ 148347 h 379284"/>
              <a:gd name="connsiteX7" fmla="*/ 1900552 w 1970754"/>
              <a:gd name="connsiteY7" fmla="*/ 152794 h 379284"/>
              <a:gd name="connsiteX8" fmla="*/ 1909447 w 1970754"/>
              <a:gd name="connsiteY8" fmla="*/ 164547 h 379284"/>
              <a:gd name="connsiteX9" fmla="*/ 1912941 w 1970754"/>
              <a:gd name="connsiteY9" fmla="*/ 180430 h 379284"/>
              <a:gd name="connsiteX10" fmla="*/ 1913576 w 1970754"/>
              <a:gd name="connsiteY10" fmla="*/ 196948 h 379284"/>
              <a:gd name="connsiteX11" fmla="*/ 1913576 w 1970754"/>
              <a:gd name="connsiteY11" fmla="*/ 287481 h 379284"/>
              <a:gd name="connsiteX12" fmla="*/ 1970755 w 1970754"/>
              <a:gd name="connsiteY12" fmla="*/ 287481 h 379284"/>
              <a:gd name="connsiteX13" fmla="*/ 1970755 w 1970754"/>
              <a:gd name="connsiteY13" fmla="*/ 185513 h 379284"/>
              <a:gd name="connsiteX14" fmla="*/ 1968213 w 1970754"/>
              <a:gd name="connsiteY14" fmla="*/ 150888 h 379284"/>
              <a:gd name="connsiteX15" fmla="*/ 1958048 w 1970754"/>
              <a:gd name="connsiteY15" fmla="*/ 123252 h 379284"/>
              <a:gd name="connsiteX16" fmla="*/ 1937401 w 1970754"/>
              <a:gd name="connsiteY16" fmla="*/ 104827 h 379284"/>
              <a:gd name="connsiteX17" fmla="*/ 1902458 w 1970754"/>
              <a:gd name="connsiteY17" fmla="*/ 98157 h 379284"/>
              <a:gd name="connsiteX18" fmla="*/ 1883399 w 1970754"/>
              <a:gd name="connsiteY18" fmla="*/ 100698 h 379284"/>
              <a:gd name="connsiteX19" fmla="*/ 1867833 w 1970754"/>
              <a:gd name="connsiteY19" fmla="*/ 107369 h 379284"/>
              <a:gd name="connsiteX20" fmla="*/ 1856080 w 1970754"/>
              <a:gd name="connsiteY20" fmla="*/ 116898 h 379284"/>
              <a:gd name="connsiteX21" fmla="*/ 1848456 w 1970754"/>
              <a:gd name="connsiteY21" fmla="*/ 127699 h 379284"/>
              <a:gd name="connsiteX22" fmla="*/ 1847821 w 1970754"/>
              <a:gd name="connsiteY22" fmla="*/ 127699 h 379284"/>
              <a:gd name="connsiteX23" fmla="*/ 1847821 w 1970754"/>
              <a:gd name="connsiteY23" fmla="*/ 102604 h 379284"/>
              <a:gd name="connsiteX24" fmla="*/ 1793183 w 1970754"/>
              <a:gd name="connsiteY24" fmla="*/ 102604 h 379284"/>
              <a:gd name="connsiteX25" fmla="*/ 1793183 w 1970754"/>
              <a:gd name="connsiteY25" fmla="*/ 287481 h 379284"/>
              <a:gd name="connsiteX26" fmla="*/ 1632130 w 1970754"/>
              <a:gd name="connsiteY26" fmla="*/ 174077 h 379284"/>
              <a:gd name="connsiteX27" fmla="*/ 1635307 w 1970754"/>
              <a:gd name="connsiteY27" fmla="*/ 161053 h 379284"/>
              <a:gd name="connsiteX28" fmla="*/ 1643248 w 1970754"/>
              <a:gd name="connsiteY28" fmla="*/ 149935 h 379284"/>
              <a:gd name="connsiteX29" fmla="*/ 1655637 w 1970754"/>
              <a:gd name="connsiteY29" fmla="*/ 141994 h 379284"/>
              <a:gd name="connsiteX30" fmla="*/ 1672473 w 1970754"/>
              <a:gd name="connsiteY30" fmla="*/ 138817 h 379284"/>
              <a:gd name="connsiteX31" fmla="*/ 1697886 w 1970754"/>
              <a:gd name="connsiteY31" fmla="*/ 148982 h 379284"/>
              <a:gd name="connsiteX32" fmla="*/ 1707416 w 1970754"/>
              <a:gd name="connsiteY32" fmla="*/ 173759 h 379284"/>
              <a:gd name="connsiteX33" fmla="*/ 1632130 w 1970754"/>
              <a:gd name="connsiteY33" fmla="*/ 173759 h 379284"/>
              <a:gd name="connsiteX34" fmla="*/ 1715992 w 1970754"/>
              <a:gd name="connsiteY34" fmla="*/ 226173 h 379284"/>
              <a:gd name="connsiteX35" fmla="*/ 1699157 w 1970754"/>
              <a:gd name="connsiteY35" fmla="*/ 242374 h 379284"/>
              <a:gd name="connsiteX36" fmla="*/ 1675332 w 1970754"/>
              <a:gd name="connsiteY36" fmla="*/ 248727 h 379284"/>
              <a:gd name="connsiteX37" fmla="*/ 1647060 w 1970754"/>
              <a:gd name="connsiteY37" fmla="*/ 238879 h 379284"/>
              <a:gd name="connsiteX38" fmla="*/ 1632130 w 1970754"/>
              <a:gd name="connsiteY38" fmla="*/ 212831 h 379284"/>
              <a:gd name="connsiteX39" fmla="*/ 1764594 w 1970754"/>
              <a:gd name="connsiteY39" fmla="*/ 212831 h 379284"/>
              <a:gd name="connsiteX40" fmla="*/ 1764594 w 1970754"/>
              <a:gd name="connsiteY40" fmla="*/ 195043 h 379284"/>
              <a:gd name="connsiteX41" fmla="*/ 1758559 w 1970754"/>
              <a:gd name="connsiteY41" fmla="*/ 155018 h 379284"/>
              <a:gd name="connsiteX42" fmla="*/ 1741088 w 1970754"/>
              <a:gd name="connsiteY42" fmla="*/ 124522 h 379284"/>
              <a:gd name="connsiteX43" fmla="*/ 1713769 w 1970754"/>
              <a:gd name="connsiteY43" fmla="*/ 104827 h 379284"/>
              <a:gd name="connsiteX44" fmla="*/ 1677873 w 1970754"/>
              <a:gd name="connsiteY44" fmla="*/ 97839 h 379284"/>
              <a:gd name="connsiteX45" fmla="*/ 1637848 w 1970754"/>
              <a:gd name="connsiteY45" fmla="*/ 104827 h 379284"/>
              <a:gd name="connsiteX46" fmla="*/ 1605129 w 1970754"/>
              <a:gd name="connsiteY46" fmla="*/ 124522 h 379284"/>
              <a:gd name="connsiteX47" fmla="*/ 1583211 w 1970754"/>
              <a:gd name="connsiteY47" fmla="*/ 155018 h 379284"/>
              <a:gd name="connsiteX48" fmla="*/ 1575270 w 1970754"/>
              <a:gd name="connsiteY48" fmla="*/ 195043 h 379284"/>
              <a:gd name="connsiteX49" fmla="*/ 1583211 w 1970754"/>
              <a:gd name="connsiteY49" fmla="*/ 235068 h 379284"/>
              <a:gd name="connsiteX50" fmla="*/ 1605129 w 1970754"/>
              <a:gd name="connsiteY50" fmla="*/ 265563 h 379284"/>
              <a:gd name="connsiteX51" fmla="*/ 1637848 w 1970754"/>
              <a:gd name="connsiteY51" fmla="*/ 285258 h 379284"/>
              <a:gd name="connsiteX52" fmla="*/ 1677873 w 1970754"/>
              <a:gd name="connsiteY52" fmla="*/ 292246 h 379284"/>
              <a:gd name="connsiteX53" fmla="*/ 1721075 w 1970754"/>
              <a:gd name="connsiteY53" fmla="*/ 282716 h 379284"/>
              <a:gd name="connsiteX54" fmla="*/ 1755700 w 1970754"/>
              <a:gd name="connsiteY54" fmla="*/ 255715 h 379284"/>
              <a:gd name="connsiteX55" fmla="*/ 1715675 w 1970754"/>
              <a:gd name="connsiteY55" fmla="*/ 226491 h 379284"/>
              <a:gd name="connsiteX56" fmla="*/ 1442806 w 1970754"/>
              <a:gd name="connsiteY56" fmla="*/ 287481 h 379284"/>
              <a:gd name="connsiteX57" fmla="*/ 1503161 w 1970754"/>
              <a:gd name="connsiteY57" fmla="*/ 287481 h 379284"/>
              <a:gd name="connsiteX58" fmla="*/ 1576223 w 1970754"/>
              <a:gd name="connsiteY58" fmla="*/ 102604 h 379284"/>
              <a:gd name="connsiteX59" fmla="*/ 1518726 w 1970754"/>
              <a:gd name="connsiteY59" fmla="*/ 102604 h 379284"/>
              <a:gd name="connsiteX60" fmla="*/ 1475525 w 1970754"/>
              <a:gd name="connsiteY60" fmla="*/ 228079 h 379284"/>
              <a:gd name="connsiteX61" fmla="*/ 1474889 w 1970754"/>
              <a:gd name="connsiteY61" fmla="*/ 228079 h 379284"/>
              <a:gd name="connsiteX62" fmla="*/ 1428194 w 1970754"/>
              <a:gd name="connsiteY62" fmla="*/ 102604 h 379284"/>
              <a:gd name="connsiteX63" fmla="*/ 1366568 w 1970754"/>
              <a:gd name="connsiteY63" fmla="*/ 102604 h 379284"/>
              <a:gd name="connsiteX64" fmla="*/ 1443123 w 1970754"/>
              <a:gd name="connsiteY64" fmla="*/ 287481 h 379284"/>
              <a:gd name="connsiteX65" fmla="*/ 1234739 w 1970754"/>
              <a:gd name="connsiteY65" fmla="*/ 174077 h 379284"/>
              <a:gd name="connsiteX66" fmla="*/ 1237916 w 1970754"/>
              <a:gd name="connsiteY66" fmla="*/ 161053 h 379284"/>
              <a:gd name="connsiteX67" fmla="*/ 1245858 w 1970754"/>
              <a:gd name="connsiteY67" fmla="*/ 149935 h 379284"/>
              <a:gd name="connsiteX68" fmla="*/ 1258246 w 1970754"/>
              <a:gd name="connsiteY68" fmla="*/ 141994 h 379284"/>
              <a:gd name="connsiteX69" fmla="*/ 1275082 w 1970754"/>
              <a:gd name="connsiteY69" fmla="*/ 138817 h 379284"/>
              <a:gd name="connsiteX70" fmla="*/ 1300495 w 1970754"/>
              <a:gd name="connsiteY70" fmla="*/ 148982 h 379284"/>
              <a:gd name="connsiteX71" fmla="*/ 1310025 w 1970754"/>
              <a:gd name="connsiteY71" fmla="*/ 173759 h 379284"/>
              <a:gd name="connsiteX72" fmla="*/ 1234739 w 1970754"/>
              <a:gd name="connsiteY72" fmla="*/ 173759 h 379284"/>
              <a:gd name="connsiteX73" fmla="*/ 1318601 w 1970754"/>
              <a:gd name="connsiteY73" fmla="*/ 226173 h 379284"/>
              <a:gd name="connsiteX74" fmla="*/ 1301765 w 1970754"/>
              <a:gd name="connsiteY74" fmla="*/ 242374 h 379284"/>
              <a:gd name="connsiteX75" fmla="*/ 1277941 w 1970754"/>
              <a:gd name="connsiteY75" fmla="*/ 248727 h 379284"/>
              <a:gd name="connsiteX76" fmla="*/ 1249669 w 1970754"/>
              <a:gd name="connsiteY76" fmla="*/ 238879 h 379284"/>
              <a:gd name="connsiteX77" fmla="*/ 1234739 w 1970754"/>
              <a:gd name="connsiteY77" fmla="*/ 212831 h 379284"/>
              <a:gd name="connsiteX78" fmla="*/ 1367203 w 1970754"/>
              <a:gd name="connsiteY78" fmla="*/ 212831 h 379284"/>
              <a:gd name="connsiteX79" fmla="*/ 1367203 w 1970754"/>
              <a:gd name="connsiteY79" fmla="*/ 195043 h 379284"/>
              <a:gd name="connsiteX80" fmla="*/ 1361168 w 1970754"/>
              <a:gd name="connsiteY80" fmla="*/ 155018 h 379284"/>
              <a:gd name="connsiteX81" fmla="*/ 1344014 w 1970754"/>
              <a:gd name="connsiteY81" fmla="*/ 124522 h 379284"/>
              <a:gd name="connsiteX82" fmla="*/ 1316695 w 1970754"/>
              <a:gd name="connsiteY82" fmla="*/ 104827 h 379284"/>
              <a:gd name="connsiteX83" fmla="*/ 1280800 w 1970754"/>
              <a:gd name="connsiteY83" fmla="*/ 97839 h 379284"/>
              <a:gd name="connsiteX84" fmla="*/ 1240775 w 1970754"/>
              <a:gd name="connsiteY84" fmla="*/ 104827 h 379284"/>
              <a:gd name="connsiteX85" fmla="*/ 1208056 w 1970754"/>
              <a:gd name="connsiteY85" fmla="*/ 124522 h 379284"/>
              <a:gd name="connsiteX86" fmla="*/ 1186138 w 1970754"/>
              <a:gd name="connsiteY86" fmla="*/ 155018 h 379284"/>
              <a:gd name="connsiteX87" fmla="*/ 1178196 w 1970754"/>
              <a:gd name="connsiteY87" fmla="*/ 195043 h 379284"/>
              <a:gd name="connsiteX88" fmla="*/ 1186138 w 1970754"/>
              <a:gd name="connsiteY88" fmla="*/ 235068 h 379284"/>
              <a:gd name="connsiteX89" fmla="*/ 1208056 w 1970754"/>
              <a:gd name="connsiteY89" fmla="*/ 265563 h 379284"/>
              <a:gd name="connsiteX90" fmla="*/ 1240775 w 1970754"/>
              <a:gd name="connsiteY90" fmla="*/ 285258 h 379284"/>
              <a:gd name="connsiteX91" fmla="*/ 1280800 w 1970754"/>
              <a:gd name="connsiteY91" fmla="*/ 292246 h 379284"/>
              <a:gd name="connsiteX92" fmla="*/ 1324001 w 1970754"/>
              <a:gd name="connsiteY92" fmla="*/ 282716 h 379284"/>
              <a:gd name="connsiteX93" fmla="*/ 1358626 w 1970754"/>
              <a:gd name="connsiteY93" fmla="*/ 255715 h 379284"/>
              <a:gd name="connsiteX94" fmla="*/ 1318601 w 1970754"/>
              <a:gd name="connsiteY94" fmla="*/ 226491 h 379284"/>
              <a:gd name="connsiteX95" fmla="*/ 1007931 w 1970754"/>
              <a:gd name="connsiteY95" fmla="*/ 176618 h 379284"/>
              <a:gd name="connsiteX96" fmla="*/ 1017779 w 1970754"/>
              <a:gd name="connsiteY96" fmla="*/ 162006 h 379284"/>
              <a:gd name="connsiteX97" fmla="*/ 1032073 w 1970754"/>
              <a:gd name="connsiteY97" fmla="*/ 151841 h 379284"/>
              <a:gd name="connsiteX98" fmla="*/ 1050180 w 1970754"/>
              <a:gd name="connsiteY98" fmla="*/ 148029 h 379284"/>
              <a:gd name="connsiteX99" fmla="*/ 1067969 w 1970754"/>
              <a:gd name="connsiteY99" fmla="*/ 151841 h 379284"/>
              <a:gd name="connsiteX100" fmla="*/ 1082581 w 1970754"/>
              <a:gd name="connsiteY100" fmla="*/ 162006 h 379284"/>
              <a:gd name="connsiteX101" fmla="*/ 1092428 w 1970754"/>
              <a:gd name="connsiteY101" fmla="*/ 176618 h 379284"/>
              <a:gd name="connsiteX102" fmla="*/ 1095923 w 1970754"/>
              <a:gd name="connsiteY102" fmla="*/ 193772 h 379284"/>
              <a:gd name="connsiteX103" fmla="*/ 1092428 w 1970754"/>
              <a:gd name="connsiteY103" fmla="*/ 211243 h 379284"/>
              <a:gd name="connsiteX104" fmla="*/ 1082581 w 1970754"/>
              <a:gd name="connsiteY104" fmla="*/ 225538 h 379284"/>
              <a:gd name="connsiteX105" fmla="*/ 1067969 w 1970754"/>
              <a:gd name="connsiteY105" fmla="*/ 235703 h 379284"/>
              <a:gd name="connsiteX106" fmla="*/ 1050180 w 1970754"/>
              <a:gd name="connsiteY106" fmla="*/ 239515 h 379284"/>
              <a:gd name="connsiteX107" fmla="*/ 1032073 w 1970754"/>
              <a:gd name="connsiteY107" fmla="*/ 235703 h 379284"/>
              <a:gd name="connsiteX108" fmla="*/ 1017779 w 1970754"/>
              <a:gd name="connsiteY108" fmla="*/ 225538 h 379284"/>
              <a:gd name="connsiteX109" fmla="*/ 1007931 w 1970754"/>
              <a:gd name="connsiteY109" fmla="*/ 211243 h 379284"/>
              <a:gd name="connsiteX110" fmla="*/ 1004437 w 1970754"/>
              <a:gd name="connsiteY110" fmla="*/ 193772 h 379284"/>
              <a:gd name="connsiteX111" fmla="*/ 1007931 w 1970754"/>
              <a:gd name="connsiteY111" fmla="*/ 176618 h 379284"/>
              <a:gd name="connsiteX112" fmla="*/ 1148336 w 1970754"/>
              <a:gd name="connsiteY112" fmla="*/ 102604 h 379284"/>
              <a:gd name="connsiteX113" fmla="*/ 1095923 w 1970754"/>
              <a:gd name="connsiteY113" fmla="*/ 102604 h 379284"/>
              <a:gd name="connsiteX114" fmla="*/ 1095923 w 1970754"/>
              <a:gd name="connsiteY114" fmla="*/ 127064 h 379284"/>
              <a:gd name="connsiteX115" fmla="*/ 1095287 w 1970754"/>
              <a:gd name="connsiteY115" fmla="*/ 127064 h 379284"/>
              <a:gd name="connsiteX116" fmla="*/ 1086075 w 1970754"/>
              <a:gd name="connsiteY116" fmla="*/ 116898 h 379284"/>
              <a:gd name="connsiteX117" fmla="*/ 1072416 w 1970754"/>
              <a:gd name="connsiteY117" fmla="*/ 107686 h 379284"/>
              <a:gd name="connsiteX118" fmla="*/ 1054309 w 1970754"/>
              <a:gd name="connsiteY118" fmla="*/ 101016 h 379284"/>
              <a:gd name="connsiteX119" fmla="*/ 1032073 w 1970754"/>
              <a:gd name="connsiteY119" fmla="*/ 98474 h 379284"/>
              <a:gd name="connsiteX120" fmla="*/ 996813 w 1970754"/>
              <a:gd name="connsiteY120" fmla="*/ 106733 h 379284"/>
              <a:gd name="connsiteX121" fmla="*/ 970447 w 1970754"/>
              <a:gd name="connsiteY121" fmla="*/ 128334 h 379284"/>
              <a:gd name="connsiteX122" fmla="*/ 953611 w 1970754"/>
              <a:gd name="connsiteY122" fmla="*/ 159147 h 379284"/>
              <a:gd name="connsiteX123" fmla="*/ 947576 w 1970754"/>
              <a:gd name="connsiteY123" fmla="*/ 195043 h 379284"/>
              <a:gd name="connsiteX124" fmla="*/ 953929 w 1970754"/>
              <a:gd name="connsiteY124" fmla="*/ 233479 h 379284"/>
              <a:gd name="connsiteX125" fmla="*/ 972353 w 1970754"/>
              <a:gd name="connsiteY125" fmla="*/ 263657 h 379284"/>
              <a:gd name="connsiteX126" fmla="*/ 1000943 w 1970754"/>
              <a:gd name="connsiteY126" fmla="*/ 283352 h 379284"/>
              <a:gd name="connsiteX127" fmla="*/ 1038109 w 1970754"/>
              <a:gd name="connsiteY127" fmla="*/ 290340 h 379284"/>
              <a:gd name="connsiteX128" fmla="*/ 1065745 w 1970754"/>
              <a:gd name="connsiteY128" fmla="*/ 284940 h 379284"/>
              <a:gd name="connsiteX129" fmla="*/ 1090205 w 1970754"/>
              <a:gd name="connsiteY129" fmla="*/ 266198 h 379284"/>
              <a:gd name="connsiteX130" fmla="*/ 1090840 w 1970754"/>
              <a:gd name="connsiteY130" fmla="*/ 266198 h 379284"/>
              <a:gd name="connsiteX131" fmla="*/ 1090840 w 1970754"/>
              <a:gd name="connsiteY131" fmla="*/ 283987 h 379284"/>
              <a:gd name="connsiteX132" fmla="*/ 1078451 w 1970754"/>
              <a:gd name="connsiteY132" fmla="*/ 316388 h 379284"/>
              <a:gd name="connsiteX133" fmla="*/ 1039697 w 1970754"/>
              <a:gd name="connsiteY133" fmla="*/ 329095 h 379284"/>
              <a:gd name="connsiteX134" fmla="*/ 1007613 w 1970754"/>
              <a:gd name="connsiteY134" fmla="*/ 322741 h 379284"/>
              <a:gd name="connsiteX135" fmla="*/ 979660 w 1970754"/>
              <a:gd name="connsiteY135" fmla="*/ 305270 h 379284"/>
              <a:gd name="connsiteX136" fmla="*/ 948211 w 1970754"/>
              <a:gd name="connsiteY136" fmla="*/ 352284 h 379284"/>
              <a:gd name="connsiteX137" fmla="*/ 992366 w 1970754"/>
              <a:gd name="connsiteY137" fmla="*/ 373884 h 379284"/>
              <a:gd name="connsiteX138" fmla="*/ 1040968 w 1970754"/>
              <a:gd name="connsiteY138" fmla="*/ 379285 h 379284"/>
              <a:gd name="connsiteX139" fmla="*/ 1121335 w 1970754"/>
              <a:gd name="connsiteY139" fmla="*/ 351966 h 379284"/>
              <a:gd name="connsiteX140" fmla="*/ 1147701 w 1970754"/>
              <a:gd name="connsiteY140" fmla="*/ 272234 h 379284"/>
              <a:gd name="connsiteX141" fmla="*/ 1147701 w 1970754"/>
              <a:gd name="connsiteY141" fmla="*/ 102921 h 379284"/>
              <a:gd name="connsiteX142" fmla="*/ 825913 w 1970754"/>
              <a:gd name="connsiteY142" fmla="*/ 122616 h 379284"/>
              <a:gd name="connsiteX143" fmla="*/ 794465 w 1970754"/>
              <a:gd name="connsiteY143" fmla="*/ 103557 h 379284"/>
              <a:gd name="connsiteX144" fmla="*/ 757616 w 1970754"/>
              <a:gd name="connsiteY144" fmla="*/ 98157 h 379284"/>
              <a:gd name="connsiteX145" fmla="*/ 729027 w 1970754"/>
              <a:gd name="connsiteY145" fmla="*/ 101651 h 379284"/>
              <a:gd name="connsiteX146" fmla="*/ 704249 w 1970754"/>
              <a:gd name="connsiteY146" fmla="*/ 112769 h 379284"/>
              <a:gd name="connsiteX147" fmla="*/ 686778 w 1970754"/>
              <a:gd name="connsiteY147" fmla="*/ 132146 h 379284"/>
              <a:gd name="connsiteX148" fmla="*/ 680107 w 1970754"/>
              <a:gd name="connsiteY148" fmla="*/ 160418 h 379284"/>
              <a:gd name="connsiteX149" fmla="*/ 687096 w 1970754"/>
              <a:gd name="connsiteY149" fmla="*/ 188372 h 379284"/>
              <a:gd name="connsiteX150" fmla="*/ 704885 w 1970754"/>
              <a:gd name="connsiteY150" fmla="*/ 204572 h 379284"/>
              <a:gd name="connsiteX151" fmla="*/ 728074 w 1970754"/>
              <a:gd name="connsiteY151" fmla="*/ 213149 h 379284"/>
              <a:gd name="connsiteX152" fmla="*/ 751263 w 1970754"/>
              <a:gd name="connsiteY152" fmla="*/ 218549 h 379284"/>
              <a:gd name="connsiteX153" fmla="*/ 769052 w 1970754"/>
              <a:gd name="connsiteY153" fmla="*/ 224585 h 379284"/>
              <a:gd name="connsiteX154" fmla="*/ 776040 w 1970754"/>
              <a:gd name="connsiteY154" fmla="*/ 235385 h 379284"/>
              <a:gd name="connsiteX155" fmla="*/ 768099 w 1970754"/>
              <a:gd name="connsiteY155" fmla="*/ 245868 h 379284"/>
              <a:gd name="connsiteX156" fmla="*/ 750310 w 1970754"/>
              <a:gd name="connsiteY156" fmla="*/ 248727 h 379284"/>
              <a:gd name="connsiteX157" fmla="*/ 727756 w 1970754"/>
              <a:gd name="connsiteY157" fmla="*/ 243644 h 379284"/>
              <a:gd name="connsiteX158" fmla="*/ 709967 w 1970754"/>
              <a:gd name="connsiteY158" fmla="*/ 228714 h 379284"/>
              <a:gd name="connsiteX159" fmla="*/ 675343 w 1970754"/>
              <a:gd name="connsiteY159" fmla="*/ 267151 h 379284"/>
              <a:gd name="connsiteX160" fmla="*/ 708697 w 1970754"/>
              <a:gd name="connsiteY160" fmla="*/ 286846 h 379284"/>
              <a:gd name="connsiteX161" fmla="*/ 747769 w 1970754"/>
              <a:gd name="connsiteY161" fmla="*/ 292246 h 379284"/>
              <a:gd name="connsiteX162" fmla="*/ 777946 w 1970754"/>
              <a:gd name="connsiteY162" fmla="*/ 289387 h 379284"/>
              <a:gd name="connsiteX163" fmla="*/ 805265 w 1970754"/>
              <a:gd name="connsiteY163" fmla="*/ 279540 h 379284"/>
              <a:gd name="connsiteX164" fmla="*/ 825277 w 1970754"/>
              <a:gd name="connsiteY164" fmla="*/ 260798 h 379284"/>
              <a:gd name="connsiteX165" fmla="*/ 833219 w 1970754"/>
              <a:gd name="connsiteY165" fmla="*/ 231256 h 379284"/>
              <a:gd name="connsiteX166" fmla="*/ 826230 w 1970754"/>
              <a:gd name="connsiteY166" fmla="*/ 203302 h 379284"/>
              <a:gd name="connsiteX167" fmla="*/ 808441 w 1970754"/>
              <a:gd name="connsiteY167" fmla="*/ 186783 h 379284"/>
              <a:gd name="connsiteX168" fmla="*/ 785252 w 1970754"/>
              <a:gd name="connsiteY168" fmla="*/ 177889 h 379284"/>
              <a:gd name="connsiteX169" fmla="*/ 762063 w 1970754"/>
              <a:gd name="connsiteY169" fmla="*/ 172489 h 379284"/>
              <a:gd name="connsiteX170" fmla="*/ 744274 w 1970754"/>
              <a:gd name="connsiteY170" fmla="*/ 166771 h 379284"/>
              <a:gd name="connsiteX171" fmla="*/ 737286 w 1970754"/>
              <a:gd name="connsiteY171" fmla="*/ 156606 h 379284"/>
              <a:gd name="connsiteX172" fmla="*/ 744274 w 1970754"/>
              <a:gd name="connsiteY172" fmla="*/ 144852 h 379284"/>
              <a:gd name="connsiteX173" fmla="*/ 758251 w 1970754"/>
              <a:gd name="connsiteY173" fmla="*/ 141358 h 379284"/>
              <a:gd name="connsiteX174" fmla="*/ 791288 w 1970754"/>
              <a:gd name="connsiteY174" fmla="*/ 156923 h 379284"/>
              <a:gd name="connsiteX175" fmla="*/ 826230 w 1970754"/>
              <a:gd name="connsiteY175" fmla="*/ 122299 h 379284"/>
              <a:gd name="connsiteX176" fmla="*/ 600057 w 1970754"/>
              <a:gd name="connsiteY176" fmla="*/ 67979 h 379284"/>
              <a:gd name="connsiteX177" fmla="*/ 623564 w 1970754"/>
              <a:gd name="connsiteY177" fmla="*/ 77826 h 379284"/>
              <a:gd name="connsiteX178" fmla="*/ 647071 w 1970754"/>
              <a:gd name="connsiteY178" fmla="*/ 67979 h 379284"/>
              <a:gd name="connsiteX179" fmla="*/ 656918 w 1970754"/>
              <a:gd name="connsiteY179" fmla="*/ 44472 h 379284"/>
              <a:gd name="connsiteX180" fmla="*/ 647071 w 1970754"/>
              <a:gd name="connsiteY180" fmla="*/ 20965 h 379284"/>
              <a:gd name="connsiteX181" fmla="*/ 623564 w 1970754"/>
              <a:gd name="connsiteY181" fmla="*/ 11118 h 379284"/>
              <a:gd name="connsiteX182" fmla="*/ 600057 w 1970754"/>
              <a:gd name="connsiteY182" fmla="*/ 20965 h 379284"/>
              <a:gd name="connsiteX183" fmla="*/ 590210 w 1970754"/>
              <a:gd name="connsiteY183" fmla="*/ 44472 h 379284"/>
              <a:gd name="connsiteX184" fmla="*/ 600057 w 1970754"/>
              <a:gd name="connsiteY184" fmla="*/ 67979 h 379284"/>
              <a:gd name="connsiteX185" fmla="*/ 594657 w 1970754"/>
              <a:gd name="connsiteY185" fmla="*/ 287481 h 379284"/>
              <a:gd name="connsiteX186" fmla="*/ 651836 w 1970754"/>
              <a:gd name="connsiteY186" fmla="*/ 287481 h 379284"/>
              <a:gd name="connsiteX187" fmla="*/ 651836 w 1970754"/>
              <a:gd name="connsiteY187" fmla="*/ 102604 h 379284"/>
              <a:gd name="connsiteX188" fmla="*/ 594657 w 1970754"/>
              <a:gd name="connsiteY188" fmla="*/ 102604 h 379284"/>
              <a:gd name="connsiteX189" fmla="*/ 594657 w 1970754"/>
              <a:gd name="connsiteY189" fmla="*/ 287481 h 379284"/>
              <a:gd name="connsiteX190" fmla="*/ 559715 w 1970754"/>
              <a:gd name="connsiteY190" fmla="*/ 102604 h 379284"/>
              <a:gd name="connsiteX191" fmla="*/ 502536 w 1970754"/>
              <a:gd name="connsiteY191" fmla="*/ 102604 h 379284"/>
              <a:gd name="connsiteX192" fmla="*/ 502536 w 1970754"/>
              <a:gd name="connsiteY192" fmla="*/ 194725 h 379284"/>
              <a:gd name="connsiteX193" fmla="*/ 501265 w 1970754"/>
              <a:gd name="connsiteY193" fmla="*/ 212196 h 379284"/>
              <a:gd name="connsiteX194" fmla="*/ 496501 w 1970754"/>
              <a:gd name="connsiteY194" fmla="*/ 227126 h 379284"/>
              <a:gd name="connsiteX195" fmla="*/ 486018 w 1970754"/>
              <a:gd name="connsiteY195" fmla="*/ 237926 h 379284"/>
              <a:gd name="connsiteX196" fmla="*/ 468229 w 1970754"/>
              <a:gd name="connsiteY196" fmla="*/ 242056 h 379284"/>
              <a:gd name="connsiteX197" fmla="*/ 451393 w 1970754"/>
              <a:gd name="connsiteY197" fmla="*/ 237609 h 379284"/>
              <a:gd name="connsiteX198" fmla="*/ 442499 w 1970754"/>
              <a:gd name="connsiteY198" fmla="*/ 225855 h 379284"/>
              <a:gd name="connsiteX199" fmla="*/ 439004 w 1970754"/>
              <a:gd name="connsiteY199" fmla="*/ 209972 h 379284"/>
              <a:gd name="connsiteX200" fmla="*/ 438369 w 1970754"/>
              <a:gd name="connsiteY200" fmla="*/ 193454 h 379284"/>
              <a:gd name="connsiteX201" fmla="*/ 438369 w 1970754"/>
              <a:gd name="connsiteY201" fmla="*/ 102921 h 379284"/>
              <a:gd name="connsiteX202" fmla="*/ 381190 w 1970754"/>
              <a:gd name="connsiteY202" fmla="*/ 102921 h 379284"/>
              <a:gd name="connsiteX203" fmla="*/ 381190 w 1970754"/>
              <a:gd name="connsiteY203" fmla="*/ 204890 h 379284"/>
              <a:gd name="connsiteX204" fmla="*/ 383732 w 1970754"/>
              <a:gd name="connsiteY204" fmla="*/ 239515 h 379284"/>
              <a:gd name="connsiteX205" fmla="*/ 393579 w 1970754"/>
              <a:gd name="connsiteY205" fmla="*/ 267151 h 379284"/>
              <a:gd name="connsiteX206" fmla="*/ 414545 w 1970754"/>
              <a:gd name="connsiteY206" fmla="*/ 285575 h 379284"/>
              <a:gd name="connsiteX207" fmla="*/ 449805 w 1970754"/>
              <a:gd name="connsiteY207" fmla="*/ 292246 h 379284"/>
              <a:gd name="connsiteX208" fmla="*/ 468864 w 1970754"/>
              <a:gd name="connsiteY208" fmla="*/ 289705 h 379284"/>
              <a:gd name="connsiteX209" fmla="*/ 484430 w 1970754"/>
              <a:gd name="connsiteY209" fmla="*/ 282716 h 379284"/>
              <a:gd name="connsiteX210" fmla="*/ 495865 w 1970754"/>
              <a:gd name="connsiteY210" fmla="*/ 273187 h 379284"/>
              <a:gd name="connsiteX211" fmla="*/ 503807 w 1970754"/>
              <a:gd name="connsiteY211" fmla="*/ 262386 h 379284"/>
              <a:gd name="connsiteX212" fmla="*/ 504442 w 1970754"/>
              <a:gd name="connsiteY212" fmla="*/ 262386 h 379284"/>
              <a:gd name="connsiteX213" fmla="*/ 504442 w 1970754"/>
              <a:gd name="connsiteY213" fmla="*/ 287481 h 379284"/>
              <a:gd name="connsiteX214" fmla="*/ 559079 w 1970754"/>
              <a:gd name="connsiteY214" fmla="*/ 287481 h 379284"/>
              <a:gd name="connsiteX215" fmla="*/ 559079 w 1970754"/>
              <a:gd name="connsiteY215" fmla="*/ 102604 h 379284"/>
              <a:gd name="connsiteX216" fmla="*/ 170900 w 1970754"/>
              <a:gd name="connsiteY216" fmla="*/ 0 h 379284"/>
              <a:gd name="connsiteX217" fmla="*/ 170900 w 1970754"/>
              <a:gd name="connsiteY217" fmla="*/ 287481 h 379284"/>
              <a:gd name="connsiteX218" fmla="*/ 228079 w 1970754"/>
              <a:gd name="connsiteY218" fmla="*/ 287481 h 379284"/>
              <a:gd name="connsiteX219" fmla="*/ 228079 w 1970754"/>
              <a:gd name="connsiteY219" fmla="*/ 195360 h 379284"/>
              <a:gd name="connsiteX220" fmla="*/ 229350 w 1970754"/>
              <a:gd name="connsiteY220" fmla="*/ 177889 h 379284"/>
              <a:gd name="connsiteX221" fmla="*/ 234115 w 1970754"/>
              <a:gd name="connsiteY221" fmla="*/ 162959 h 379284"/>
              <a:gd name="connsiteX222" fmla="*/ 244597 w 1970754"/>
              <a:gd name="connsiteY222" fmla="*/ 152159 h 379284"/>
              <a:gd name="connsiteX223" fmla="*/ 262386 w 1970754"/>
              <a:gd name="connsiteY223" fmla="*/ 148347 h 379284"/>
              <a:gd name="connsiteX224" fmla="*/ 279222 w 1970754"/>
              <a:gd name="connsiteY224" fmla="*/ 152794 h 379284"/>
              <a:gd name="connsiteX225" fmla="*/ 288116 w 1970754"/>
              <a:gd name="connsiteY225" fmla="*/ 164547 h 379284"/>
              <a:gd name="connsiteX226" fmla="*/ 291611 w 1970754"/>
              <a:gd name="connsiteY226" fmla="*/ 180430 h 379284"/>
              <a:gd name="connsiteX227" fmla="*/ 292246 w 1970754"/>
              <a:gd name="connsiteY227" fmla="*/ 196948 h 379284"/>
              <a:gd name="connsiteX228" fmla="*/ 292246 w 1970754"/>
              <a:gd name="connsiteY228" fmla="*/ 287481 h 379284"/>
              <a:gd name="connsiteX229" fmla="*/ 349425 w 1970754"/>
              <a:gd name="connsiteY229" fmla="*/ 287481 h 379284"/>
              <a:gd name="connsiteX230" fmla="*/ 349425 w 1970754"/>
              <a:gd name="connsiteY230" fmla="*/ 185513 h 379284"/>
              <a:gd name="connsiteX231" fmla="*/ 346883 w 1970754"/>
              <a:gd name="connsiteY231" fmla="*/ 150888 h 379284"/>
              <a:gd name="connsiteX232" fmla="*/ 336718 w 1970754"/>
              <a:gd name="connsiteY232" fmla="*/ 123252 h 379284"/>
              <a:gd name="connsiteX233" fmla="*/ 316070 w 1970754"/>
              <a:gd name="connsiteY233" fmla="*/ 104827 h 379284"/>
              <a:gd name="connsiteX234" fmla="*/ 281128 w 1970754"/>
              <a:gd name="connsiteY234" fmla="*/ 98157 h 379284"/>
              <a:gd name="connsiteX235" fmla="*/ 262068 w 1970754"/>
              <a:gd name="connsiteY235" fmla="*/ 100698 h 379284"/>
              <a:gd name="connsiteX236" fmla="*/ 246821 w 1970754"/>
              <a:gd name="connsiteY236" fmla="*/ 107369 h 379284"/>
              <a:gd name="connsiteX237" fmla="*/ 235703 w 1970754"/>
              <a:gd name="connsiteY237" fmla="*/ 116898 h 379284"/>
              <a:gd name="connsiteX238" fmla="*/ 229350 w 1970754"/>
              <a:gd name="connsiteY238" fmla="*/ 127699 h 379284"/>
              <a:gd name="connsiteX239" fmla="*/ 228714 w 1970754"/>
              <a:gd name="connsiteY239" fmla="*/ 127699 h 379284"/>
              <a:gd name="connsiteX240" fmla="*/ 228714 w 1970754"/>
              <a:gd name="connsiteY240" fmla="*/ 0 h 379284"/>
              <a:gd name="connsiteX241" fmla="*/ 171536 w 1970754"/>
              <a:gd name="connsiteY241" fmla="*/ 0 h 379284"/>
              <a:gd name="connsiteX242" fmla="*/ 143899 w 1970754"/>
              <a:gd name="connsiteY242" fmla="*/ 102604 h 379284"/>
              <a:gd name="connsiteX243" fmla="*/ 93709 w 1970754"/>
              <a:gd name="connsiteY243" fmla="*/ 102604 h 379284"/>
              <a:gd name="connsiteX244" fmla="*/ 93709 w 1970754"/>
              <a:gd name="connsiteY244" fmla="*/ 47966 h 379284"/>
              <a:gd name="connsiteX245" fmla="*/ 36531 w 1970754"/>
              <a:gd name="connsiteY245" fmla="*/ 47966 h 379284"/>
              <a:gd name="connsiteX246" fmla="*/ 36531 w 1970754"/>
              <a:gd name="connsiteY246" fmla="*/ 102604 h 379284"/>
              <a:gd name="connsiteX247" fmla="*/ 0 w 1970754"/>
              <a:gd name="connsiteY247" fmla="*/ 102604 h 379284"/>
              <a:gd name="connsiteX248" fmla="*/ 0 w 1970754"/>
              <a:gd name="connsiteY248" fmla="*/ 148347 h 379284"/>
              <a:gd name="connsiteX249" fmla="*/ 36531 w 1970754"/>
              <a:gd name="connsiteY249" fmla="*/ 148347 h 379284"/>
              <a:gd name="connsiteX250" fmla="*/ 36531 w 1970754"/>
              <a:gd name="connsiteY250" fmla="*/ 236338 h 379284"/>
              <a:gd name="connsiteX251" fmla="*/ 41613 w 1970754"/>
              <a:gd name="connsiteY251" fmla="*/ 262069 h 379284"/>
              <a:gd name="connsiteX252" fmla="*/ 55908 w 1970754"/>
              <a:gd name="connsiteY252" fmla="*/ 279540 h 379284"/>
              <a:gd name="connsiteX253" fmla="*/ 77191 w 1970754"/>
              <a:gd name="connsiteY253" fmla="*/ 289387 h 379284"/>
              <a:gd name="connsiteX254" fmla="*/ 103874 w 1970754"/>
              <a:gd name="connsiteY254" fmla="*/ 292564 h 379284"/>
              <a:gd name="connsiteX255" fmla="*/ 123887 w 1970754"/>
              <a:gd name="connsiteY255" fmla="*/ 291293 h 379284"/>
              <a:gd name="connsiteX256" fmla="*/ 143582 w 1970754"/>
              <a:gd name="connsiteY256" fmla="*/ 286846 h 379284"/>
              <a:gd name="connsiteX257" fmla="*/ 143582 w 1970754"/>
              <a:gd name="connsiteY257" fmla="*/ 239197 h 379284"/>
              <a:gd name="connsiteX258" fmla="*/ 132464 w 1970754"/>
              <a:gd name="connsiteY258" fmla="*/ 243644 h 379284"/>
              <a:gd name="connsiteX259" fmla="*/ 120393 w 1970754"/>
              <a:gd name="connsiteY259" fmla="*/ 244597 h 379284"/>
              <a:gd name="connsiteX260" fmla="*/ 105780 w 1970754"/>
              <a:gd name="connsiteY260" fmla="*/ 242056 h 379284"/>
              <a:gd name="connsiteX261" fmla="*/ 97521 w 1970754"/>
              <a:gd name="connsiteY261" fmla="*/ 235068 h 379284"/>
              <a:gd name="connsiteX262" fmla="*/ 94027 w 1970754"/>
              <a:gd name="connsiteY262" fmla="*/ 224267 h 379284"/>
              <a:gd name="connsiteX263" fmla="*/ 93392 w 1970754"/>
              <a:gd name="connsiteY263" fmla="*/ 210290 h 379284"/>
              <a:gd name="connsiteX264" fmla="*/ 93392 w 1970754"/>
              <a:gd name="connsiteY264" fmla="*/ 148664 h 379284"/>
              <a:gd name="connsiteX265" fmla="*/ 143582 w 1970754"/>
              <a:gd name="connsiteY265" fmla="*/ 148664 h 379284"/>
              <a:gd name="connsiteX266" fmla="*/ 143582 w 1970754"/>
              <a:gd name="connsiteY266" fmla="*/ 102921 h 37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970754" h="379284">
                <a:moveTo>
                  <a:pt x="1792230" y="287481"/>
                </a:moveTo>
                <a:lnTo>
                  <a:pt x="1849409" y="287481"/>
                </a:lnTo>
                <a:lnTo>
                  <a:pt x="1849409" y="195360"/>
                </a:lnTo>
                <a:cubicBezTo>
                  <a:pt x="1849409" y="189325"/>
                  <a:pt x="1849727" y="183289"/>
                  <a:pt x="1850680" y="177889"/>
                </a:cubicBezTo>
                <a:cubicBezTo>
                  <a:pt x="1851315" y="172171"/>
                  <a:pt x="1852903" y="167406"/>
                  <a:pt x="1855445" y="162959"/>
                </a:cubicBezTo>
                <a:cubicBezTo>
                  <a:pt x="1857986" y="158512"/>
                  <a:pt x="1861480" y="155018"/>
                  <a:pt x="1865927" y="152159"/>
                </a:cubicBezTo>
                <a:cubicBezTo>
                  <a:pt x="1870374" y="149617"/>
                  <a:pt x="1876410" y="148347"/>
                  <a:pt x="1883716" y="148347"/>
                </a:cubicBezTo>
                <a:cubicBezTo>
                  <a:pt x="1891022" y="148347"/>
                  <a:pt x="1896740" y="149935"/>
                  <a:pt x="1900552" y="152794"/>
                </a:cubicBezTo>
                <a:cubicBezTo>
                  <a:pt x="1904364" y="155970"/>
                  <a:pt x="1907223" y="159782"/>
                  <a:pt x="1909447" y="164547"/>
                </a:cubicBezTo>
                <a:cubicBezTo>
                  <a:pt x="1911352" y="169312"/>
                  <a:pt x="1912623" y="174712"/>
                  <a:pt x="1912941" y="180430"/>
                </a:cubicBezTo>
                <a:cubicBezTo>
                  <a:pt x="1913258" y="186148"/>
                  <a:pt x="1913576" y="191548"/>
                  <a:pt x="1913576" y="196948"/>
                </a:cubicBezTo>
                <a:lnTo>
                  <a:pt x="1913576" y="287481"/>
                </a:lnTo>
                <a:lnTo>
                  <a:pt x="1970755" y="287481"/>
                </a:lnTo>
                <a:lnTo>
                  <a:pt x="1970755" y="185513"/>
                </a:lnTo>
                <a:cubicBezTo>
                  <a:pt x="1970755" y="173124"/>
                  <a:pt x="1969802" y="161688"/>
                  <a:pt x="1968213" y="150888"/>
                </a:cubicBezTo>
                <a:cubicBezTo>
                  <a:pt x="1966307" y="140088"/>
                  <a:pt x="1963131" y="130875"/>
                  <a:pt x="1958048" y="123252"/>
                </a:cubicBezTo>
                <a:cubicBezTo>
                  <a:pt x="1952966" y="115310"/>
                  <a:pt x="1946295" y="109275"/>
                  <a:pt x="1937401" y="104827"/>
                </a:cubicBezTo>
                <a:cubicBezTo>
                  <a:pt x="1928506" y="100380"/>
                  <a:pt x="1916753" y="98157"/>
                  <a:pt x="1902458" y="98157"/>
                </a:cubicBezTo>
                <a:cubicBezTo>
                  <a:pt x="1888163" y="98157"/>
                  <a:pt x="1889116" y="99110"/>
                  <a:pt x="1883399" y="100698"/>
                </a:cubicBezTo>
                <a:cubicBezTo>
                  <a:pt x="1877681" y="102604"/>
                  <a:pt x="1872281" y="104827"/>
                  <a:pt x="1867833" y="107369"/>
                </a:cubicBezTo>
                <a:cubicBezTo>
                  <a:pt x="1863386" y="110228"/>
                  <a:pt x="1859256" y="113404"/>
                  <a:pt x="1856080" y="116898"/>
                </a:cubicBezTo>
                <a:cubicBezTo>
                  <a:pt x="1852903" y="120393"/>
                  <a:pt x="1850362" y="123887"/>
                  <a:pt x="1848456" y="127699"/>
                </a:cubicBezTo>
                <a:lnTo>
                  <a:pt x="1847821" y="127699"/>
                </a:lnTo>
                <a:lnTo>
                  <a:pt x="1847821" y="102604"/>
                </a:lnTo>
                <a:lnTo>
                  <a:pt x="1793183" y="102604"/>
                </a:lnTo>
                <a:lnTo>
                  <a:pt x="1793183" y="287481"/>
                </a:lnTo>
                <a:close/>
                <a:moveTo>
                  <a:pt x="1632130" y="174077"/>
                </a:moveTo>
                <a:cubicBezTo>
                  <a:pt x="1632130" y="169630"/>
                  <a:pt x="1633401" y="165183"/>
                  <a:pt x="1635307" y="161053"/>
                </a:cubicBezTo>
                <a:cubicBezTo>
                  <a:pt x="1637213" y="156923"/>
                  <a:pt x="1639754" y="153112"/>
                  <a:pt x="1643248" y="149935"/>
                </a:cubicBezTo>
                <a:cubicBezTo>
                  <a:pt x="1646743" y="146758"/>
                  <a:pt x="1650872" y="144217"/>
                  <a:pt x="1655637" y="141994"/>
                </a:cubicBezTo>
                <a:cubicBezTo>
                  <a:pt x="1660402" y="140088"/>
                  <a:pt x="1666120" y="138817"/>
                  <a:pt x="1672473" y="138817"/>
                </a:cubicBezTo>
                <a:cubicBezTo>
                  <a:pt x="1682956" y="138817"/>
                  <a:pt x="1691215" y="142311"/>
                  <a:pt x="1697886" y="148982"/>
                </a:cubicBezTo>
                <a:cubicBezTo>
                  <a:pt x="1704557" y="155970"/>
                  <a:pt x="1707733" y="163912"/>
                  <a:pt x="1707416" y="173759"/>
                </a:cubicBezTo>
                <a:lnTo>
                  <a:pt x="1632130" y="173759"/>
                </a:lnTo>
                <a:close/>
                <a:moveTo>
                  <a:pt x="1715992" y="226173"/>
                </a:moveTo>
                <a:cubicBezTo>
                  <a:pt x="1711228" y="232844"/>
                  <a:pt x="1705510" y="238244"/>
                  <a:pt x="1699157" y="242374"/>
                </a:cubicBezTo>
                <a:cubicBezTo>
                  <a:pt x="1692803" y="246503"/>
                  <a:pt x="1684862" y="248727"/>
                  <a:pt x="1675332" y="248727"/>
                </a:cubicBezTo>
                <a:cubicBezTo>
                  <a:pt x="1665802" y="248727"/>
                  <a:pt x="1654684" y="245550"/>
                  <a:pt x="1647060" y="238879"/>
                </a:cubicBezTo>
                <a:cubicBezTo>
                  <a:pt x="1639437" y="232526"/>
                  <a:pt x="1634354" y="223632"/>
                  <a:pt x="1632130" y="212831"/>
                </a:cubicBezTo>
                <a:lnTo>
                  <a:pt x="1764594" y="212831"/>
                </a:lnTo>
                <a:lnTo>
                  <a:pt x="1764594" y="195043"/>
                </a:lnTo>
                <a:cubicBezTo>
                  <a:pt x="1764594" y="180430"/>
                  <a:pt x="1762688" y="167089"/>
                  <a:pt x="1758559" y="155018"/>
                </a:cubicBezTo>
                <a:cubicBezTo>
                  <a:pt x="1754429" y="143264"/>
                  <a:pt x="1748711" y="132781"/>
                  <a:pt x="1741088" y="124522"/>
                </a:cubicBezTo>
                <a:cubicBezTo>
                  <a:pt x="1733781" y="115945"/>
                  <a:pt x="1724569" y="109592"/>
                  <a:pt x="1713769" y="104827"/>
                </a:cubicBezTo>
                <a:cubicBezTo>
                  <a:pt x="1702968" y="100380"/>
                  <a:pt x="1690897" y="97839"/>
                  <a:pt x="1677873" y="97839"/>
                </a:cubicBezTo>
                <a:cubicBezTo>
                  <a:pt x="1664849" y="97839"/>
                  <a:pt x="1650237" y="100063"/>
                  <a:pt x="1637848" y="104827"/>
                </a:cubicBezTo>
                <a:cubicBezTo>
                  <a:pt x="1625142" y="109275"/>
                  <a:pt x="1614342" y="115945"/>
                  <a:pt x="1605129" y="124522"/>
                </a:cubicBezTo>
                <a:cubicBezTo>
                  <a:pt x="1595917" y="133099"/>
                  <a:pt x="1588611" y="143264"/>
                  <a:pt x="1583211" y="155018"/>
                </a:cubicBezTo>
                <a:cubicBezTo>
                  <a:pt x="1577811" y="167089"/>
                  <a:pt x="1575270" y="180113"/>
                  <a:pt x="1575270" y="195043"/>
                </a:cubicBezTo>
                <a:cubicBezTo>
                  <a:pt x="1575270" y="209972"/>
                  <a:pt x="1577811" y="222996"/>
                  <a:pt x="1583211" y="235068"/>
                </a:cubicBezTo>
                <a:cubicBezTo>
                  <a:pt x="1588611" y="246821"/>
                  <a:pt x="1595917" y="257304"/>
                  <a:pt x="1605129" y="265563"/>
                </a:cubicBezTo>
                <a:cubicBezTo>
                  <a:pt x="1614342" y="274140"/>
                  <a:pt x="1625142" y="280493"/>
                  <a:pt x="1637848" y="285258"/>
                </a:cubicBezTo>
                <a:cubicBezTo>
                  <a:pt x="1650555" y="289705"/>
                  <a:pt x="1663896" y="292246"/>
                  <a:pt x="1677873" y="292246"/>
                </a:cubicBezTo>
                <a:cubicBezTo>
                  <a:pt x="1691850" y="292246"/>
                  <a:pt x="1707416" y="289070"/>
                  <a:pt x="1721075" y="282716"/>
                </a:cubicBezTo>
                <a:cubicBezTo>
                  <a:pt x="1735052" y="276363"/>
                  <a:pt x="1746488" y="267469"/>
                  <a:pt x="1755700" y="255715"/>
                </a:cubicBezTo>
                <a:lnTo>
                  <a:pt x="1715675" y="226491"/>
                </a:lnTo>
                <a:close/>
                <a:moveTo>
                  <a:pt x="1442806" y="287481"/>
                </a:moveTo>
                <a:lnTo>
                  <a:pt x="1503161" y="287481"/>
                </a:lnTo>
                <a:lnTo>
                  <a:pt x="1576223" y="102604"/>
                </a:lnTo>
                <a:lnTo>
                  <a:pt x="1518726" y="102604"/>
                </a:lnTo>
                <a:lnTo>
                  <a:pt x="1475525" y="228079"/>
                </a:lnTo>
                <a:lnTo>
                  <a:pt x="1474889" y="228079"/>
                </a:lnTo>
                <a:lnTo>
                  <a:pt x="1428194" y="102604"/>
                </a:lnTo>
                <a:lnTo>
                  <a:pt x="1366568" y="102604"/>
                </a:lnTo>
                <a:lnTo>
                  <a:pt x="1443123" y="287481"/>
                </a:lnTo>
                <a:close/>
                <a:moveTo>
                  <a:pt x="1234739" y="174077"/>
                </a:moveTo>
                <a:cubicBezTo>
                  <a:pt x="1234739" y="169630"/>
                  <a:pt x="1236010" y="165183"/>
                  <a:pt x="1237916" y="161053"/>
                </a:cubicBezTo>
                <a:cubicBezTo>
                  <a:pt x="1239822" y="156923"/>
                  <a:pt x="1242363" y="153112"/>
                  <a:pt x="1245858" y="149935"/>
                </a:cubicBezTo>
                <a:cubicBezTo>
                  <a:pt x="1249352" y="146758"/>
                  <a:pt x="1253481" y="144217"/>
                  <a:pt x="1258246" y="141994"/>
                </a:cubicBezTo>
                <a:cubicBezTo>
                  <a:pt x="1263011" y="140088"/>
                  <a:pt x="1268729" y="138817"/>
                  <a:pt x="1275082" y="138817"/>
                </a:cubicBezTo>
                <a:cubicBezTo>
                  <a:pt x="1285565" y="138817"/>
                  <a:pt x="1293824" y="142311"/>
                  <a:pt x="1300495" y="148982"/>
                </a:cubicBezTo>
                <a:cubicBezTo>
                  <a:pt x="1307166" y="155970"/>
                  <a:pt x="1310342" y="163912"/>
                  <a:pt x="1310025" y="173759"/>
                </a:cubicBezTo>
                <a:lnTo>
                  <a:pt x="1234739" y="173759"/>
                </a:lnTo>
                <a:close/>
                <a:moveTo>
                  <a:pt x="1318601" y="226173"/>
                </a:moveTo>
                <a:cubicBezTo>
                  <a:pt x="1313837" y="232844"/>
                  <a:pt x="1308119" y="238244"/>
                  <a:pt x="1301765" y="242374"/>
                </a:cubicBezTo>
                <a:cubicBezTo>
                  <a:pt x="1295412" y="246503"/>
                  <a:pt x="1287471" y="248727"/>
                  <a:pt x="1277941" y="248727"/>
                </a:cubicBezTo>
                <a:cubicBezTo>
                  <a:pt x="1268411" y="248727"/>
                  <a:pt x="1257293" y="245550"/>
                  <a:pt x="1249669" y="238879"/>
                </a:cubicBezTo>
                <a:cubicBezTo>
                  <a:pt x="1242046" y="232526"/>
                  <a:pt x="1236963" y="223632"/>
                  <a:pt x="1234739" y="212831"/>
                </a:cubicBezTo>
                <a:lnTo>
                  <a:pt x="1367203" y="212831"/>
                </a:lnTo>
                <a:lnTo>
                  <a:pt x="1367203" y="195043"/>
                </a:lnTo>
                <a:cubicBezTo>
                  <a:pt x="1367203" y="180430"/>
                  <a:pt x="1365297" y="167089"/>
                  <a:pt x="1361168" y="155018"/>
                </a:cubicBezTo>
                <a:cubicBezTo>
                  <a:pt x="1357038" y="143264"/>
                  <a:pt x="1351320" y="132781"/>
                  <a:pt x="1344014" y="124522"/>
                </a:cubicBezTo>
                <a:cubicBezTo>
                  <a:pt x="1336390" y="115945"/>
                  <a:pt x="1327496" y="109592"/>
                  <a:pt x="1316695" y="104827"/>
                </a:cubicBezTo>
                <a:cubicBezTo>
                  <a:pt x="1305895" y="100380"/>
                  <a:pt x="1293824" y="97839"/>
                  <a:pt x="1280800" y="97839"/>
                </a:cubicBezTo>
                <a:cubicBezTo>
                  <a:pt x="1267776" y="97839"/>
                  <a:pt x="1253164" y="100063"/>
                  <a:pt x="1240775" y="104827"/>
                </a:cubicBezTo>
                <a:cubicBezTo>
                  <a:pt x="1228069" y="109275"/>
                  <a:pt x="1217268" y="115945"/>
                  <a:pt x="1208056" y="124522"/>
                </a:cubicBezTo>
                <a:cubicBezTo>
                  <a:pt x="1198844" y="133099"/>
                  <a:pt x="1191538" y="143264"/>
                  <a:pt x="1186138" y="155018"/>
                </a:cubicBezTo>
                <a:cubicBezTo>
                  <a:pt x="1180737" y="167089"/>
                  <a:pt x="1178196" y="180113"/>
                  <a:pt x="1178196" y="195043"/>
                </a:cubicBezTo>
                <a:cubicBezTo>
                  <a:pt x="1178196" y="209972"/>
                  <a:pt x="1180737" y="222996"/>
                  <a:pt x="1186138" y="235068"/>
                </a:cubicBezTo>
                <a:cubicBezTo>
                  <a:pt x="1191538" y="246821"/>
                  <a:pt x="1198844" y="257304"/>
                  <a:pt x="1208056" y="265563"/>
                </a:cubicBezTo>
                <a:cubicBezTo>
                  <a:pt x="1217268" y="274140"/>
                  <a:pt x="1228069" y="280493"/>
                  <a:pt x="1240775" y="285258"/>
                </a:cubicBezTo>
                <a:cubicBezTo>
                  <a:pt x="1253481" y="289705"/>
                  <a:pt x="1266823" y="292246"/>
                  <a:pt x="1280800" y="292246"/>
                </a:cubicBezTo>
                <a:cubicBezTo>
                  <a:pt x="1294777" y="292246"/>
                  <a:pt x="1310342" y="289070"/>
                  <a:pt x="1324001" y="282716"/>
                </a:cubicBezTo>
                <a:cubicBezTo>
                  <a:pt x="1337979" y="276363"/>
                  <a:pt x="1349414" y="267469"/>
                  <a:pt x="1358626" y="255715"/>
                </a:cubicBezTo>
                <a:lnTo>
                  <a:pt x="1318601" y="226491"/>
                </a:lnTo>
                <a:close/>
                <a:moveTo>
                  <a:pt x="1007931" y="176618"/>
                </a:moveTo>
                <a:cubicBezTo>
                  <a:pt x="1010155" y="171218"/>
                  <a:pt x="1013331" y="166453"/>
                  <a:pt x="1017779" y="162006"/>
                </a:cubicBezTo>
                <a:cubicBezTo>
                  <a:pt x="1021908" y="157876"/>
                  <a:pt x="1026673" y="154382"/>
                  <a:pt x="1032073" y="151841"/>
                </a:cubicBezTo>
                <a:cubicBezTo>
                  <a:pt x="1037473" y="149300"/>
                  <a:pt x="1043509" y="148029"/>
                  <a:pt x="1050180" y="148029"/>
                </a:cubicBezTo>
                <a:cubicBezTo>
                  <a:pt x="1056851" y="148029"/>
                  <a:pt x="1062568" y="149300"/>
                  <a:pt x="1067969" y="151841"/>
                </a:cubicBezTo>
                <a:cubicBezTo>
                  <a:pt x="1073686" y="154382"/>
                  <a:pt x="1078451" y="157876"/>
                  <a:pt x="1082581" y="162006"/>
                </a:cubicBezTo>
                <a:cubicBezTo>
                  <a:pt x="1086711" y="166136"/>
                  <a:pt x="1089887" y="170900"/>
                  <a:pt x="1092428" y="176618"/>
                </a:cubicBezTo>
                <a:cubicBezTo>
                  <a:pt x="1094652" y="182019"/>
                  <a:pt x="1095923" y="187736"/>
                  <a:pt x="1095923" y="193772"/>
                </a:cubicBezTo>
                <a:cubicBezTo>
                  <a:pt x="1095923" y="199807"/>
                  <a:pt x="1094652" y="205525"/>
                  <a:pt x="1092428" y="211243"/>
                </a:cubicBezTo>
                <a:cubicBezTo>
                  <a:pt x="1090205" y="216643"/>
                  <a:pt x="1087028" y="221408"/>
                  <a:pt x="1082581" y="225538"/>
                </a:cubicBezTo>
                <a:cubicBezTo>
                  <a:pt x="1078451" y="229667"/>
                  <a:pt x="1073369" y="233162"/>
                  <a:pt x="1067969" y="235703"/>
                </a:cubicBezTo>
                <a:cubicBezTo>
                  <a:pt x="1062251" y="238244"/>
                  <a:pt x="1056533" y="239515"/>
                  <a:pt x="1050180" y="239515"/>
                </a:cubicBezTo>
                <a:cubicBezTo>
                  <a:pt x="1043827" y="239515"/>
                  <a:pt x="1037473" y="238244"/>
                  <a:pt x="1032073" y="235703"/>
                </a:cubicBezTo>
                <a:cubicBezTo>
                  <a:pt x="1026673" y="233162"/>
                  <a:pt x="1021908" y="229667"/>
                  <a:pt x="1017779" y="225538"/>
                </a:cubicBezTo>
                <a:cubicBezTo>
                  <a:pt x="1013649" y="221408"/>
                  <a:pt x="1010472" y="216643"/>
                  <a:pt x="1007931" y="211243"/>
                </a:cubicBezTo>
                <a:cubicBezTo>
                  <a:pt x="1005708" y="205843"/>
                  <a:pt x="1004437" y="200125"/>
                  <a:pt x="1004437" y="193772"/>
                </a:cubicBezTo>
                <a:cubicBezTo>
                  <a:pt x="1004437" y="187419"/>
                  <a:pt x="1005708" y="182019"/>
                  <a:pt x="1007931" y="176618"/>
                </a:cubicBezTo>
                <a:moveTo>
                  <a:pt x="1148336" y="102604"/>
                </a:moveTo>
                <a:lnTo>
                  <a:pt x="1095923" y="102604"/>
                </a:lnTo>
                <a:lnTo>
                  <a:pt x="1095923" y="127064"/>
                </a:lnTo>
                <a:lnTo>
                  <a:pt x="1095287" y="127064"/>
                </a:lnTo>
                <a:cubicBezTo>
                  <a:pt x="1093064" y="123887"/>
                  <a:pt x="1089887" y="120393"/>
                  <a:pt x="1086075" y="116898"/>
                </a:cubicBezTo>
                <a:cubicBezTo>
                  <a:pt x="1082263" y="113404"/>
                  <a:pt x="1077816" y="110545"/>
                  <a:pt x="1072416" y="107686"/>
                </a:cubicBezTo>
                <a:cubicBezTo>
                  <a:pt x="1067016" y="104827"/>
                  <a:pt x="1060980" y="102604"/>
                  <a:pt x="1054309" y="101016"/>
                </a:cubicBezTo>
                <a:cubicBezTo>
                  <a:pt x="1047638" y="99110"/>
                  <a:pt x="1040332" y="98474"/>
                  <a:pt x="1032073" y="98474"/>
                </a:cubicBezTo>
                <a:cubicBezTo>
                  <a:pt x="1018732" y="98474"/>
                  <a:pt x="1006978" y="101333"/>
                  <a:pt x="996813" y="106733"/>
                </a:cubicBezTo>
                <a:cubicBezTo>
                  <a:pt x="986330" y="112134"/>
                  <a:pt x="977753" y="119440"/>
                  <a:pt x="970447" y="128334"/>
                </a:cubicBezTo>
                <a:cubicBezTo>
                  <a:pt x="963141" y="137229"/>
                  <a:pt x="957741" y="147394"/>
                  <a:pt x="953611" y="159147"/>
                </a:cubicBezTo>
                <a:cubicBezTo>
                  <a:pt x="949800" y="170900"/>
                  <a:pt x="947576" y="182654"/>
                  <a:pt x="947576" y="195043"/>
                </a:cubicBezTo>
                <a:cubicBezTo>
                  <a:pt x="947576" y="207431"/>
                  <a:pt x="949800" y="221726"/>
                  <a:pt x="953929" y="233479"/>
                </a:cubicBezTo>
                <a:cubicBezTo>
                  <a:pt x="958376" y="245233"/>
                  <a:pt x="964412" y="255080"/>
                  <a:pt x="972353" y="263657"/>
                </a:cubicBezTo>
                <a:cubicBezTo>
                  <a:pt x="980295" y="272234"/>
                  <a:pt x="989825" y="278587"/>
                  <a:pt x="1000943" y="283352"/>
                </a:cubicBezTo>
                <a:cubicBezTo>
                  <a:pt x="1012061" y="288117"/>
                  <a:pt x="1024449" y="290340"/>
                  <a:pt x="1038109" y="290340"/>
                </a:cubicBezTo>
                <a:cubicBezTo>
                  <a:pt x="1051768" y="290340"/>
                  <a:pt x="1055898" y="288434"/>
                  <a:pt x="1065745" y="284940"/>
                </a:cubicBezTo>
                <a:cubicBezTo>
                  <a:pt x="1075593" y="281446"/>
                  <a:pt x="1083852" y="275093"/>
                  <a:pt x="1090205" y="266198"/>
                </a:cubicBezTo>
                <a:lnTo>
                  <a:pt x="1090840" y="266198"/>
                </a:lnTo>
                <a:lnTo>
                  <a:pt x="1090840" y="283987"/>
                </a:lnTo>
                <a:cubicBezTo>
                  <a:pt x="1090840" y="297011"/>
                  <a:pt x="1086711" y="308129"/>
                  <a:pt x="1078451" y="316388"/>
                </a:cubicBezTo>
                <a:cubicBezTo>
                  <a:pt x="1070192" y="324965"/>
                  <a:pt x="1057486" y="329095"/>
                  <a:pt x="1039697" y="329095"/>
                </a:cubicBezTo>
                <a:cubicBezTo>
                  <a:pt x="1021908" y="329095"/>
                  <a:pt x="1017461" y="326871"/>
                  <a:pt x="1007613" y="322741"/>
                </a:cubicBezTo>
                <a:cubicBezTo>
                  <a:pt x="997766" y="318294"/>
                  <a:pt x="988554" y="312576"/>
                  <a:pt x="979660" y="305270"/>
                </a:cubicBezTo>
                <a:lnTo>
                  <a:pt x="948211" y="352284"/>
                </a:lnTo>
                <a:cubicBezTo>
                  <a:pt x="961553" y="363084"/>
                  <a:pt x="976483" y="370073"/>
                  <a:pt x="992366" y="373884"/>
                </a:cubicBezTo>
                <a:cubicBezTo>
                  <a:pt x="1008249" y="377696"/>
                  <a:pt x="1024449" y="379285"/>
                  <a:pt x="1040968" y="379285"/>
                </a:cubicBezTo>
                <a:cubicBezTo>
                  <a:pt x="1076863" y="379285"/>
                  <a:pt x="1103864" y="370073"/>
                  <a:pt x="1121335" y="351966"/>
                </a:cubicBezTo>
                <a:cubicBezTo>
                  <a:pt x="1138807" y="333859"/>
                  <a:pt x="1147701" y="307176"/>
                  <a:pt x="1147701" y="272234"/>
                </a:cubicBezTo>
                <a:lnTo>
                  <a:pt x="1147701" y="102921"/>
                </a:lnTo>
                <a:close/>
                <a:moveTo>
                  <a:pt x="825913" y="122616"/>
                </a:moveTo>
                <a:cubicBezTo>
                  <a:pt x="817336" y="113404"/>
                  <a:pt x="806853" y="107051"/>
                  <a:pt x="794465" y="103557"/>
                </a:cubicBezTo>
                <a:cubicBezTo>
                  <a:pt x="782076" y="100063"/>
                  <a:pt x="769687" y="98157"/>
                  <a:pt x="757616" y="98157"/>
                </a:cubicBezTo>
                <a:cubicBezTo>
                  <a:pt x="745545" y="98157"/>
                  <a:pt x="738557" y="99427"/>
                  <a:pt x="729027" y="101651"/>
                </a:cubicBezTo>
                <a:cubicBezTo>
                  <a:pt x="719497" y="104192"/>
                  <a:pt x="711238" y="107686"/>
                  <a:pt x="704249" y="112769"/>
                </a:cubicBezTo>
                <a:cubicBezTo>
                  <a:pt x="696943" y="117851"/>
                  <a:pt x="691225" y="124205"/>
                  <a:pt x="686778" y="132146"/>
                </a:cubicBezTo>
                <a:cubicBezTo>
                  <a:pt x="682331" y="140088"/>
                  <a:pt x="680107" y="149300"/>
                  <a:pt x="680107" y="160418"/>
                </a:cubicBezTo>
                <a:cubicBezTo>
                  <a:pt x="680107" y="171536"/>
                  <a:pt x="682331" y="181383"/>
                  <a:pt x="687096" y="188372"/>
                </a:cubicBezTo>
                <a:cubicBezTo>
                  <a:pt x="691861" y="195360"/>
                  <a:pt x="697896" y="200760"/>
                  <a:pt x="704885" y="204572"/>
                </a:cubicBezTo>
                <a:cubicBezTo>
                  <a:pt x="712191" y="208384"/>
                  <a:pt x="719815" y="211243"/>
                  <a:pt x="728074" y="213149"/>
                </a:cubicBezTo>
                <a:cubicBezTo>
                  <a:pt x="736333" y="215055"/>
                  <a:pt x="743957" y="216961"/>
                  <a:pt x="751263" y="218549"/>
                </a:cubicBezTo>
                <a:cubicBezTo>
                  <a:pt x="758569" y="220138"/>
                  <a:pt x="764287" y="222361"/>
                  <a:pt x="769052" y="224585"/>
                </a:cubicBezTo>
                <a:cubicBezTo>
                  <a:pt x="773817" y="227126"/>
                  <a:pt x="776040" y="230620"/>
                  <a:pt x="776040" y="235385"/>
                </a:cubicBezTo>
                <a:cubicBezTo>
                  <a:pt x="776040" y="240150"/>
                  <a:pt x="773499" y="243962"/>
                  <a:pt x="768099" y="245868"/>
                </a:cubicBezTo>
                <a:cubicBezTo>
                  <a:pt x="762699" y="247774"/>
                  <a:pt x="756981" y="248727"/>
                  <a:pt x="750310" y="248727"/>
                </a:cubicBezTo>
                <a:cubicBezTo>
                  <a:pt x="743639" y="248727"/>
                  <a:pt x="734109" y="247139"/>
                  <a:pt x="727756" y="243644"/>
                </a:cubicBezTo>
                <a:cubicBezTo>
                  <a:pt x="721403" y="240150"/>
                  <a:pt x="715367" y="235068"/>
                  <a:pt x="709967" y="228714"/>
                </a:cubicBezTo>
                <a:lnTo>
                  <a:pt x="675343" y="267151"/>
                </a:lnTo>
                <a:cubicBezTo>
                  <a:pt x="684555" y="276681"/>
                  <a:pt x="695673" y="283034"/>
                  <a:pt x="708697" y="286846"/>
                </a:cubicBezTo>
                <a:cubicBezTo>
                  <a:pt x="722038" y="290340"/>
                  <a:pt x="735062" y="292246"/>
                  <a:pt x="747769" y="292246"/>
                </a:cubicBezTo>
                <a:cubicBezTo>
                  <a:pt x="760475" y="292246"/>
                  <a:pt x="767781" y="291293"/>
                  <a:pt x="777946" y="289387"/>
                </a:cubicBezTo>
                <a:cubicBezTo>
                  <a:pt x="788111" y="287481"/>
                  <a:pt x="797323" y="284305"/>
                  <a:pt x="805265" y="279540"/>
                </a:cubicBezTo>
                <a:cubicBezTo>
                  <a:pt x="813524" y="274775"/>
                  <a:pt x="820195" y="268739"/>
                  <a:pt x="825277" y="260798"/>
                </a:cubicBezTo>
                <a:cubicBezTo>
                  <a:pt x="830360" y="253174"/>
                  <a:pt x="833219" y="243327"/>
                  <a:pt x="833219" y="231256"/>
                </a:cubicBezTo>
                <a:cubicBezTo>
                  <a:pt x="833219" y="219185"/>
                  <a:pt x="830995" y="210290"/>
                  <a:pt x="826230" y="203302"/>
                </a:cubicBezTo>
                <a:cubicBezTo>
                  <a:pt x="821466" y="196313"/>
                  <a:pt x="815430" y="190913"/>
                  <a:pt x="808441" y="186783"/>
                </a:cubicBezTo>
                <a:cubicBezTo>
                  <a:pt x="801135" y="182654"/>
                  <a:pt x="793511" y="179795"/>
                  <a:pt x="785252" y="177889"/>
                </a:cubicBezTo>
                <a:cubicBezTo>
                  <a:pt x="776993" y="175983"/>
                  <a:pt x="769369" y="174077"/>
                  <a:pt x="762063" y="172489"/>
                </a:cubicBezTo>
                <a:cubicBezTo>
                  <a:pt x="754757" y="170900"/>
                  <a:pt x="748722" y="168995"/>
                  <a:pt x="744274" y="166771"/>
                </a:cubicBezTo>
                <a:cubicBezTo>
                  <a:pt x="739509" y="164547"/>
                  <a:pt x="737286" y="161371"/>
                  <a:pt x="737286" y="156606"/>
                </a:cubicBezTo>
                <a:cubicBezTo>
                  <a:pt x="737286" y="151841"/>
                  <a:pt x="739509" y="147076"/>
                  <a:pt x="744274" y="144852"/>
                </a:cubicBezTo>
                <a:cubicBezTo>
                  <a:pt x="748722" y="142629"/>
                  <a:pt x="753487" y="141358"/>
                  <a:pt x="758251" y="141358"/>
                </a:cubicBezTo>
                <a:cubicBezTo>
                  <a:pt x="771911" y="141358"/>
                  <a:pt x="783029" y="146441"/>
                  <a:pt x="791288" y="156923"/>
                </a:cubicBezTo>
                <a:lnTo>
                  <a:pt x="826230" y="122299"/>
                </a:lnTo>
                <a:close/>
                <a:moveTo>
                  <a:pt x="600057" y="67979"/>
                </a:moveTo>
                <a:cubicBezTo>
                  <a:pt x="606411" y="74332"/>
                  <a:pt x="614352" y="77826"/>
                  <a:pt x="623564" y="77826"/>
                </a:cubicBezTo>
                <a:cubicBezTo>
                  <a:pt x="632776" y="77826"/>
                  <a:pt x="640400" y="74650"/>
                  <a:pt x="647071" y="67979"/>
                </a:cubicBezTo>
                <a:cubicBezTo>
                  <a:pt x="653424" y="61626"/>
                  <a:pt x="656918" y="53684"/>
                  <a:pt x="656918" y="44472"/>
                </a:cubicBezTo>
                <a:cubicBezTo>
                  <a:pt x="656918" y="35260"/>
                  <a:pt x="653742" y="27636"/>
                  <a:pt x="647071" y="20965"/>
                </a:cubicBezTo>
                <a:cubicBezTo>
                  <a:pt x="640718" y="14612"/>
                  <a:pt x="632776" y="11118"/>
                  <a:pt x="623564" y="11118"/>
                </a:cubicBezTo>
                <a:cubicBezTo>
                  <a:pt x="614352" y="11118"/>
                  <a:pt x="606728" y="14295"/>
                  <a:pt x="600057" y="20965"/>
                </a:cubicBezTo>
                <a:cubicBezTo>
                  <a:pt x="593704" y="27319"/>
                  <a:pt x="590210" y="35260"/>
                  <a:pt x="590210" y="44472"/>
                </a:cubicBezTo>
                <a:cubicBezTo>
                  <a:pt x="590210" y="53684"/>
                  <a:pt x="593386" y="61308"/>
                  <a:pt x="600057" y="67979"/>
                </a:cubicBezTo>
                <a:moveTo>
                  <a:pt x="594657" y="287481"/>
                </a:moveTo>
                <a:lnTo>
                  <a:pt x="651836" y="287481"/>
                </a:lnTo>
                <a:lnTo>
                  <a:pt x="651836" y="102604"/>
                </a:lnTo>
                <a:lnTo>
                  <a:pt x="594657" y="102604"/>
                </a:lnTo>
                <a:lnTo>
                  <a:pt x="594657" y="287481"/>
                </a:lnTo>
                <a:close/>
                <a:moveTo>
                  <a:pt x="559715" y="102604"/>
                </a:moveTo>
                <a:lnTo>
                  <a:pt x="502536" y="102604"/>
                </a:lnTo>
                <a:lnTo>
                  <a:pt x="502536" y="194725"/>
                </a:lnTo>
                <a:cubicBezTo>
                  <a:pt x="502536" y="200760"/>
                  <a:pt x="502219" y="206478"/>
                  <a:pt x="501265" y="212196"/>
                </a:cubicBezTo>
                <a:cubicBezTo>
                  <a:pt x="500630" y="217914"/>
                  <a:pt x="499042" y="222679"/>
                  <a:pt x="496501" y="227126"/>
                </a:cubicBezTo>
                <a:cubicBezTo>
                  <a:pt x="493959" y="231573"/>
                  <a:pt x="490465" y="235068"/>
                  <a:pt x="486018" y="237926"/>
                </a:cubicBezTo>
                <a:cubicBezTo>
                  <a:pt x="481571" y="240468"/>
                  <a:pt x="475535" y="242056"/>
                  <a:pt x="468229" y="242056"/>
                </a:cubicBezTo>
                <a:cubicBezTo>
                  <a:pt x="460923" y="242056"/>
                  <a:pt x="455205" y="240468"/>
                  <a:pt x="451393" y="237609"/>
                </a:cubicBezTo>
                <a:cubicBezTo>
                  <a:pt x="447581" y="234432"/>
                  <a:pt x="444405" y="230620"/>
                  <a:pt x="442499" y="225855"/>
                </a:cubicBezTo>
                <a:cubicBezTo>
                  <a:pt x="440593" y="221091"/>
                  <a:pt x="439322" y="215690"/>
                  <a:pt x="439004" y="209972"/>
                </a:cubicBezTo>
                <a:cubicBezTo>
                  <a:pt x="438687" y="204255"/>
                  <a:pt x="438369" y="198854"/>
                  <a:pt x="438369" y="193454"/>
                </a:cubicBezTo>
                <a:lnTo>
                  <a:pt x="438369" y="102921"/>
                </a:lnTo>
                <a:lnTo>
                  <a:pt x="381190" y="102921"/>
                </a:lnTo>
                <a:lnTo>
                  <a:pt x="381190" y="204890"/>
                </a:lnTo>
                <a:cubicBezTo>
                  <a:pt x="381190" y="217279"/>
                  <a:pt x="382143" y="228714"/>
                  <a:pt x="383732" y="239515"/>
                </a:cubicBezTo>
                <a:cubicBezTo>
                  <a:pt x="385320" y="249997"/>
                  <a:pt x="388814" y="259527"/>
                  <a:pt x="393579" y="267151"/>
                </a:cubicBezTo>
                <a:cubicBezTo>
                  <a:pt x="398662" y="275093"/>
                  <a:pt x="405333" y="281128"/>
                  <a:pt x="414545" y="285575"/>
                </a:cubicBezTo>
                <a:cubicBezTo>
                  <a:pt x="423439" y="290023"/>
                  <a:pt x="435192" y="292246"/>
                  <a:pt x="449805" y="292246"/>
                </a:cubicBezTo>
                <a:cubicBezTo>
                  <a:pt x="464417" y="292246"/>
                  <a:pt x="463146" y="291293"/>
                  <a:pt x="468864" y="289705"/>
                </a:cubicBezTo>
                <a:cubicBezTo>
                  <a:pt x="474582" y="287799"/>
                  <a:pt x="479982" y="285575"/>
                  <a:pt x="484430" y="282716"/>
                </a:cubicBezTo>
                <a:cubicBezTo>
                  <a:pt x="488877" y="279857"/>
                  <a:pt x="493006" y="276681"/>
                  <a:pt x="495865" y="273187"/>
                </a:cubicBezTo>
                <a:cubicBezTo>
                  <a:pt x="499042" y="269692"/>
                  <a:pt x="501583" y="266198"/>
                  <a:pt x="503807" y="262386"/>
                </a:cubicBezTo>
                <a:lnTo>
                  <a:pt x="504442" y="262386"/>
                </a:lnTo>
                <a:lnTo>
                  <a:pt x="504442" y="287481"/>
                </a:lnTo>
                <a:lnTo>
                  <a:pt x="559079" y="287481"/>
                </a:lnTo>
                <a:lnTo>
                  <a:pt x="559079" y="102604"/>
                </a:lnTo>
                <a:close/>
                <a:moveTo>
                  <a:pt x="170900" y="0"/>
                </a:moveTo>
                <a:lnTo>
                  <a:pt x="170900" y="287481"/>
                </a:lnTo>
                <a:lnTo>
                  <a:pt x="228079" y="287481"/>
                </a:lnTo>
                <a:lnTo>
                  <a:pt x="228079" y="195360"/>
                </a:lnTo>
                <a:cubicBezTo>
                  <a:pt x="228079" y="189325"/>
                  <a:pt x="228397" y="183289"/>
                  <a:pt x="229350" y="177889"/>
                </a:cubicBezTo>
                <a:cubicBezTo>
                  <a:pt x="229985" y="172171"/>
                  <a:pt x="231573" y="167406"/>
                  <a:pt x="234115" y="162959"/>
                </a:cubicBezTo>
                <a:cubicBezTo>
                  <a:pt x="236656" y="158512"/>
                  <a:pt x="240150" y="155018"/>
                  <a:pt x="244597" y="152159"/>
                </a:cubicBezTo>
                <a:cubicBezTo>
                  <a:pt x="249045" y="149617"/>
                  <a:pt x="255080" y="148347"/>
                  <a:pt x="262386" y="148347"/>
                </a:cubicBezTo>
                <a:cubicBezTo>
                  <a:pt x="269692" y="148347"/>
                  <a:pt x="275410" y="149935"/>
                  <a:pt x="279222" y="152794"/>
                </a:cubicBezTo>
                <a:cubicBezTo>
                  <a:pt x="283034" y="155970"/>
                  <a:pt x="286211" y="159782"/>
                  <a:pt x="288116" y="164547"/>
                </a:cubicBezTo>
                <a:cubicBezTo>
                  <a:pt x="290022" y="169312"/>
                  <a:pt x="291293" y="174712"/>
                  <a:pt x="291611" y="180430"/>
                </a:cubicBezTo>
                <a:cubicBezTo>
                  <a:pt x="291928" y="186148"/>
                  <a:pt x="292246" y="191548"/>
                  <a:pt x="292246" y="196948"/>
                </a:cubicBezTo>
                <a:lnTo>
                  <a:pt x="292246" y="287481"/>
                </a:lnTo>
                <a:lnTo>
                  <a:pt x="349425" y="287481"/>
                </a:lnTo>
                <a:lnTo>
                  <a:pt x="349425" y="185513"/>
                </a:lnTo>
                <a:cubicBezTo>
                  <a:pt x="349425" y="173124"/>
                  <a:pt x="348472" y="161688"/>
                  <a:pt x="346883" y="150888"/>
                </a:cubicBezTo>
                <a:cubicBezTo>
                  <a:pt x="344977" y="140088"/>
                  <a:pt x="341801" y="130875"/>
                  <a:pt x="336718" y="123252"/>
                </a:cubicBezTo>
                <a:cubicBezTo>
                  <a:pt x="331636" y="115310"/>
                  <a:pt x="324965" y="109275"/>
                  <a:pt x="316070" y="104827"/>
                </a:cubicBezTo>
                <a:cubicBezTo>
                  <a:pt x="307176" y="100380"/>
                  <a:pt x="295423" y="98157"/>
                  <a:pt x="281128" y="98157"/>
                </a:cubicBezTo>
                <a:cubicBezTo>
                  <a:pt x="266833" y="98157"/>
                  <a:pt x="267786" y="99110"/>
                  <a:pt x="262068" y="100698"/>
                </a:cubicBezTo>
                <a:cubicBezTo>
                  <a:pt x="256351" y="102604"/>
                  <a:pt x="251268" y="104827"/>
                  <a:pt x="246821" y="107369"/>
                </a:cubicBezTo>
                <a:cubicBezTo>
                  <a:pt x="242374" y="110228"/>
                  <a:pt x="238879" y="113404"/>
                  <a:pt x="235703" y="116898"/>
                </a:cubicBezTo>
                <a:cubicBezTo>
                  <a:pt x="232526" y="120393"/>
                  <a:pt x="230620" y="123887"/>
                  <a:pt x="229350" y="127699"/>
                </a:cubicBezTo>
                <a:lnTo>
                  <a:pt x="228714" y="127699"/>
                </a:lnTo>
                <a:lnTo>
                  <a:pt x="228714" y="0"/>
                </a:lnTo>
                <a:lnTo>
                  <a:pt x="171536" y="0"/>
                </a:lnTo>
                <a:close/>
                <a:moveTo>
                  <a:pt x="143899" y="102604"/>
                </a:moveTo>
                <a:lnTo>
                  <a:pt x="93709" y="102604"/>
                </a:lnTo>
                <a:lnTo>
                  <a:pt x="93709" y="47966"/>
                </a:lnTo>
                <a:lnTo>
                  <a:pt x="36531" y="47966"/>
                </a:lnTo>
                <a:lnTo>
                  <a:pt x="36531" y="102604"/>
                </a:lnTo>
                <a:lnTo>
                  <a:pt x="0" y="102604"/>
                </a:lnTo>
                <a:lnTo>
                  <a:pt x="0" y="148347"/>
                </a:lnTo>
                <a:lnTo>
                  <a:pt x="36531" y="148347"/>
                </a:lnTo>
                <a:lnTo>
                  <a:pt x="36531" y="236338"/>
                </a:lnTo>
                <a:cubicBezTo>
                  <a:pt x="36531" y="246503"/>
                  <a:pt x="38119" y="255080"/>
                  <a:pt x="41613" y="262069"/>
                </a:cubicBezTo>
                <a:cubicBezTo>
                  <a:pt x="45108" y="269057"/>
                  <a:pt x="49872" y="275093"/>
                  <a:pt x="55908" y="279540"/>
                </a:cubicBezTo>
                <a:cubicBezTo>
                  <a:pt x="61943" y="283987"/>
                  <a:pt x="69250" y="287164"/>
                  <a:pt x="77191" y="289387"/>
                </a:cubicBezTo>
                <a:cubicBezTo>
                  <a:pt x="85450" y="291293"/>
                  <a:pt x="94345" y="292564"/>
                  <a:pt x="103874" y="292564"/>
                </a:cubicBezTo>
                <a:cubicBezTo>
                  <a:pt x="113404" y="292564"/>
                  <a:pt x="117216" y="292246"/>
                  <a:pt x="123887" y="291293"/>
                </a:cubicBezTo>
                <a:cubicBezTo>
                  <a:pt x="130875" y="290658"/>
                  <a:pt x="137229" y="289070"/>
                  <a:pt x="143582" y="286846"/>
                </a:cubicBezTo>
                <a:lnTo>
                  <a:pt x="143582" y="239197"/>
                </a:lnTo>
                <a:cubicBezTo>
                  <a:pt x="141041" y="241421"/>
                  <a:pt x="137229" y="243009"/>
                  <a:pt x="132464" y="243644"/>
                </a:cubicBezTo>
                <a:cubicBezTo>
                  <a:pt x="127381" y="244280"/>
                  <a:pt x="123569" y="244597"/>
                  <a:pt x="120393" y="244597"/>
                </a:cubicBezTo>
                <a:cubicBezTo>
                  <a:pt x="114357" y="244597"/>
                  <a:pt x="109592" y="243644"/>
                  <a:pt x="105780" y="242056"/>
                </a:cubicBezTo>
                <a:cubicBezTo>
                  <a:pt x="101968" y="240468"/>
                  <a:pt x="99427" y="237926"/>
                  <a:pt x="97521" y="235068"/>
                </a:cubicBezTo>
                <a:cubicBezTo>
                  <a:pt x="95615" y="231891"/>
                  <a:pt x="94662" y="228397"/>
                  <a:pt x="94027" y="224267"/>
                </a:cubicBezTo>
                <a:cubicBezTo>
                  <a:pt x="93392" y="220138"/>
                  <a:pt x="93392" y="215373"/>
                  <a:pt x="93392" y="210290"/>
                </a:cubicBezTo>
                <a:lnTo>
                  <a:pt x="93392" y="148664"/>
                </a:lnTo>
                <a:lnTo>
                  <a:pt x="143582" y="148664"/>
                </a:lnTo>
                <a:lnTo>
                  <a:pt x="143582" y="102921"/>
                </a:lnTo>
                <a:close/>
              </a:path>
            </a:pathLst>
          </a:custGeom>
          <a:solidFill>
            <a:srgbClr val="000000"/>
          </a:solidFill>
          <a:ln w="0" cap="flat">
            <a:noFill/>
            <a:prstDash val="solid"/>
            <a:miter/>
          </a:ln>
        </p:spPr>
        <p:txBody>
          <a:bodyPr rtlCol="0" anchor="ctr"/>
          <a:lstStyle/>
          <a:p>
            <a:endParaRPr lang="en-US"/>
          </a:p>
        </p:txBody>
      </p:sp>
      <p:pic>
        <p:nvPicPr>
          <p:cNvPr id="47" name="Graphic 46">
            <a:extLst>
              <a:ext uri="{FF2B5EF4-FFF2-40B4-BE49-F238E27FC236}">
                <a16:creationId xmlns:a16="http://schemas.microsoft.com/office/drawing/2014/main" id="{DC8E4C7B-0366-1553-2FAB-CA1A190B0DE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16529048" y="10081406"/>
            <a:ext cx="3186112" cy="874618"/>
          </a:xfrm>
          <a:prstGeom prst="rect">
            <a:avLst/>
          </a:prstGeom>
        </p:spPr>
      </p:pic>
      <p:sp>
        <p:nvSpPr>
          <p:cNvPr id="48" name="Picture Placeholder 7">
            <a:extLst>
              <a:ext uri="{FF2B5EF4-FFF2-40B4-BE49-F238E27FC236}">
                <a16:creationId xmlns:a16="http://schemas.microsoft.com/office/drawing/2014/main" id="{4488BFE9-28CB-CE53-FBB9-685851A6B4BE}"/>
              </a:ext>
            </a:extLst>
          </p:cNvPr>
          <p:cNvSpPr>
            <a:spLocks noGrp="1"/>
          </p:cNvSpPr>
          <p:nvPr>
            <p:ph type="pic" sz="quarter" idx="10" hasCustomPrompt="1"/>
          </p:nvPr>
        </p:nvSpPr>
        <p:spPr>
          <a:xfrm>
            <a:off x="10209213" y="389371"/>
            <a:ext cx="9504362" cy="448742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51" name="Text Placeholder 16">
            <a:extLst>
              <a:ext uri="{FF2B5EF4-FFF2-40B4-BE49-F238E27FC236}">
                <a16:creationId xmlns:a16="http://schemas.microsoft.com/office/drawing/2014/main" id="{75648044-FE05-95B7-6FD1-113E3A2D3B05}"/>
              </a:ext>
            </a:extLst>
          </p:cNvPr>
          <p:cNvSpPr>
            <a:spLocks noGrp="1"/>
          </p:cNvSpPr>
          <p:nvPr>
            <p:ph type="body" sz="quarter" idx="12" hasCustomPrompt="1"/>
          </p:nvPr>
        </p:nvSpPr>
        <p:spPr>
          <a:xfrm>
            <a:off x="388940" y="5121275"/>
            <a:ext cx="9502775" cy="4575475"/>
          </a:xfrm>
          <a:solidFill>
            <a:schemeClr val="accent2"/>
          </a:solidFill>
        </p:spPr>
        <p:txBody>
          <a:bodyPr lIns="540000" tIns="432000" rIns="540000" bIns="432000" anchor="b" anchorCtr="0"/>
          <a:lstStyle>
            <a:lvl1pPr marL="0" indent="0">
              <a:lnSpc>
                <a:spcPct val="90000"/>
              </a:lnSpc>
              <a:defRPr sz="4800" b="1" spc="0" baseline="0">
                <a:solidFill>
                  <a:schemeClr val="tx1"/>
                </a:solidFill>
                <a:latin typeface="+mj-lt"/>
              </a:defRPr>
            </a:lvl1pPr>
            <a:lvl2pPr marL="0" indent="0">
              <a:defRPr sz="5000" b="1">
                <a:solidFill>
                  <a:schemeClr val="accent2"/>
                </a:solidFill>
                <a:latin typeface="+mj-lt"/>
              </a:defRPr>
            </a:lvl2pPr>
            <a:lvl3pPr marL="0" indent="0">
              <a:defRPr sz="5000" b="1">
                <a:solidFill>
                  <a:schemeClr val="accent2"/>
                </a:solidFill>
                <a:latin typeface="+mj-lt"/>
              </a:defRPr>
            </a:lvl3pPr>
            <a:lvl4pPr marL="0" indent="0">
              <a:defRPr sz="5000" b="1">
                <a:solidFill>
                  <a:schemeClr val="accent2"/>
                </a:solidFill>
                <a:latin typeface="+mj-lt"/>
              </a:defRPr>
            </a:lvl4pPr>
            <a:lvl5pPr marL="0" indent="0">
              <a:defRPr sz="5000" b="1">
                <a:solidFill>
                  <a:schemeClr val="accent2"/>
                </a:solidFill>
                <a:latin typeface="+mj-lt"/>
              </a:defRPr>
            </a:lvl5pPr>
          </a:lstStyle>
          <a:p>
            <a:pPr lvl="0"/>
            <a:r>
              <a:rPr lang="nl-NL" noProof="0" dirty="0"/>
              <a:t>Onderkop van de presentatie en ruimte voor meer tekst</a:t>
            </a:r>
          </a:p>
        </p:txBody>
      </p:sp>
      <p:sp>
        <p:nvSpPr>
          <p:cNvPr id="3" name="Picture Placeholder 7">
            <a:extLst>
              <a:ext uri="{FF2B5EF4-FFF2-40B4-BE49-F238E27FC236}">
                <a16:creationId xmlns:a16="http://schemas.microsoft.com/office/drawing/2014/main" id="{A0EF860A-1CD0-4BEE-A48E-3D6372B215A2}"/>
              </a:ext>
            </a:extLst>
          </p:cNvPr>
          <p:cNvSpPr>
            <a:spLocks noGrp="1"/>
          </p:cNvSpPr>
          <p:nvPr>
            <p:ph type="pic" sz="quarter" idx="13" hasCustomPrompt="1"/>
          </p:nvPr>
        </p:nvSpPr>
        <p:spPr>
          <a:xfrm>
            <a:off x="10209213" y="5189539"/>
            <a:ext cx="9504362" cy="4517170"/>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4" name="Text Placeholder 3">
            <a:extLst>
              <a:ext uri="{FF2B5EF4-FFF2-40B4-BE49-F238E27FC236}">
                <a16:creationId xmlns:a16="http://schemas.microsoft.com/office/drawing/2014/main" id="{01F59A5B-7CE1-237F-C635-FC9C388A42DD}"/>
              </a:ext>
            </a:extLst>
          </p:cNvPr>
          <p:cNvSpPr>
            <a:spLocks noGrp="1"/>
          </p:cNvSpPr>
          <p:nvPr>
            <p:ph type="body" sz="quarter" idx="14" hasCustomPrompt="1"/>
          </p:nvPr>
        </p:nvSpPr>
        <p:spPr>
          <a:xfrm>
            <a:off x="388938" y="10757902"/>
            <a:ext cx="1092746" cy="194407"/>
          </a:xfrm>
          <a:custGeom>
            <a:avLst/>
            <a:gdLst>
              <a:gd name="connsiteX0" fmla="*/ 282716 w 1092746"/>
              <a:gd name="connsiteY0" fmla="*/ 108004 h 194407"/>
              <a:gd name="connsiteX1" fmla="*/ 266516 w 1092746"/>
              <a:gd name="connsiteY1" fmla="*/ 108639 h 194407"/>
              <a:gd name="connsiteX2" fmla="*/ 247774 w 1092746"/>
              <a:gd name="connsiteY2" fmla="*/ 111816 h 194407"/>
              <a:gd name="connsiteX3" fmla="*/ 232526 w 1092746"/>
              <a:gd name="connsiteY3" fmla="*/ 119757 h 194407"/>
              <a:gd name="connsiteX4" fmla="*/ 226173 w 1092746"/>
              <a:gd name="connsiteY4" fmla="*/ 134687 h 194407"/>
              <a:gd name="connsiteX5" fmla="*/ 235067 w 1092746"/>
              <a:gd name="connsiteY5" fmla="*/ 149935 h 194407"/>
              <a:gd name="connsiteX6" fmla="*/ 253174 w 1092746"/>
              <a:gd name="connsiteY6" fmla="*/ 155018 h 194407"/>
              <a:gd name="connsiteX7" fmla="*/ 269375 w 1092746"/>
              <a:gd name="connsiteY7" fmla="*/ 152794 h 194407"/>
              <a:gd name="connsiteX8" fmla="*/ 283352 w 1092746"/>
              <a:gd name="connsiteY8" fmla="*/ 146441 h 194407"/>
              <a:gd name="connsiteX9" fmla="*/ 293199 w 1092746"/>
              <a:gd name="connsiteY9" fmla="*/ 135958 h 194407"/>
              <a:gd name="connsiteX10" fmla="*/ 296693 w 1092746"/>
              <a:gd name="connsiteY10" fmla="*/ 120710 h 194407"/>
              <a:gd name="connsiteX11" fmla="*/ 296693 w 1092746"/>
              <a:gd name="connsiteY11" fmla="*/ 108639 h 194407"/>
              <a:gd name="connsiteX12" fmla="*/ 296693 w 1092746"/>
              <a:gd name="connsiteY12" fmla="*/ 108004 h 194407"/>
              <a:gd name="connsiteX13" fmla="*/ 794782 w 1092746"/>
              <a:gd name="connsiteY13" fmla="*/ 41296 h 194407"/>
              <a:gd name="connsiteX14" fmla="*/ 777946 w 1092746"/>
              <a:gd name="connsiteY14" fmla="*/ 44472 h 194407"/>
              <a:gd name="connsiteX15" fmla="*/ 765557 w 1092746"/>
              <a:gd name="connsiteY15" fmla="*/ 52096 h 194407"/>
              <a:gd name="connsiteX16" fmla="*/ 757616 w 1092746"/>
              <a:gd name="connsiteY16" fmla="*/ 63214 h 194407"/>
              <a:gd name="connsiteX17" fmla="*/ 754439 w 1092746"/>
              <a:gd name="connsiteY17" fmla="*/ 76238 h 194407"/>
              <a:gd name="connsiteX18" fmla="*/ 829725 w 1092746"/>
              <a:gd name="connsiteY18" fmla="*/ 76238 h 194407"/>
              <a:gd name="connsiteX19" fmla="*/ 820195 w 1092746"/>
              <a:gd name="connsiteY19" fmla="*/ 51461 h 194407"/>
              <a:gd name="connsiteX20" fmla="*/ 794782 w 1092746"/>
              <a:gd name="connsiteY20" fmla="*/ 41296 h 194407"/>
              <a:gd name="connsiteX21" fmla="*/ 150888 w 1092746"/>
              <a:gd name="connsiteY21" fmla="*/ 24142 h 194407"/>
              <a:gd name="connsiteX22" fmla="*/ 150570 w 1092746"/>
              <a:gd name="connsiteY22" fmla="*/ 24777 h 194407"/>
              <a:gd name="connsiteX23" fmla="*/ 150370 w 1092746"/>
              <a:gd name="connsiteY23" fmla="*/ 24656 h 194407"/>
              <a:gd name="connsiteX24" fmla="*/ 1024449 w 1092746"/>
              <a:gd name="connsiteY24" fmla="*/ 318 h 194407"/>
              <a:gd name="connsiteX25" fmla="*/ 1059392 w 1092746"/>
              <a:gd name="connsiteY25" fmla="*/ 6988 h 194407"/>
              <a:gd name="connsiteX26" fmla="*/ 1080040 w 1092746"/>
              <a:gd name="connsiteY26" fmla="*/ 25413 h 194407"/>
              <a:gd name="connsiteX27" fmla="*/ 1090205 w 1092746"/>
              <a:gd name="connsiteY27" fmla="*/ 53049 h 194407"/>
              <a:gd name="connsiteX28" fmla="*/ 1092746 w 1092746"/>
              <a:gd name="connsiteY28" fmla="*/ 87674 h 194407"/>
              <a:gd name="connsiteX29" fmla="*/ 1092746 w 1092746"/>
              <a:gd name="connsiteY29" fmla="*/ 189642 h 194407"/>
              <a:gd name="connsiteX30" fmla="*/ 1035567 w 1092746"/>
              <a:gd name="connsiteY30" fmla="*/ 189642 h 194407"/>
              <a:gd name="connsiteX31" fmla="*/ 1035567 w 1092746"/>
              <a:gd name="connsiteY31" fmla="*/ 99110 h 194407"/>
              <a:gd name="connsiteX32" fmla="*/ 1034932 w 1092746"/>
              <a:gd name="connsiteY32" fmla="*/ 82591 h 194407"/>
              <a:gd name="connsiteX33" fmla="*/ 1031438 w 1092746"/>
              <a:gd name="connsiteY33" fmla="*/ 66708 h 194407"/>
              <a:gd name="connsiteX34" fmla="*/ 1022543 w 1092746"/>
              <a:gd name="connsiteY34" fmla="*/ 54955 h 194407"/>
              <a:gd name="connsiteX35" fmla="*/ 1005707 w 1092746"/>
              <a:gd name="connsiteY35" fmla="*/ 50508 h 194407"/>
              <a:gd name="connsiteX36" fmla="*/ 987919 w 1092746"/>
              <a:gd name="connsiteY36" fmla="*/ 54637 h 194407"/>
              <a:gd name="connsiteX37" fmla="*/ 977436 w 1092746"/>
              <a:gd name="connsiteY37" fmla="*/ 65120 h 194407"/>
              <a:gd name="connsiteX38" fmla="*/ 972671 w 1092746"/>
              <a:gd name="connsiteY38" fmla="*/ 80050 h 194407"/>
              <a:gd name="connsiteX39" fmla="*/ 971400 w 1092746"/>
              <a:gd name="connsiteY39" fmla="*/ 97521 h 194407"/>
              <a:gd name="connsiteX40" fmla="*/ 971400 w 1092746"/>
              <a:gd name="connsiteY40" fmla="*/ 189642 h 194407"/>
              <a:gd name="connsiteX41" fmla="*/ 915175 w 1092746"/>
              <a:gd name="connsiteY41" fmla="*/ 189642 h 194407"/>
              <a:gd name="connsiteX42" fmla="*/ 915175 w 1092746"/>
              <a:gd name="connsiteY42" fmla="*/ 4765 h 194407"/>
              <a:gd name="connsiteX43" fmla="*/ 969812 w 1092746"/>
              <a:gd name="connsiteY43" fmla="*/ 4765 h 194407"/>
              <a:gd name="connsiteX44" fmla="*/ 969812 w 1092746"/>
              <a:gd name="connsiteY44" fmla="*/ 29860 h 194407"/>
              <a:gd name="connsiteX45" fmla="*/ 970447 w 1092746"/>
              <a:gd name="connsiteY45" fmla="*/ 29860 h 194407"/>
              <a:gd name="connsiteX46" fmla="*/ 978071 w 1092746"/>
              <a:gd name="connsiteY46" fmla="*/ 19377 h 194407"/>
              <a:gd name="connsiteX47" fmla="*/ 989825 w 1092746"/>
              <a:gd name="connsiteY47" fmla="*/ 9847 h 194407"/>
              <a:gd name="connsiteX48" fmla="*/ 1005390 w 1092746"/>
              <a:gd name="connsiteY48" fmla="*/ 2859 h 194407"/>
              <a:gd name="connsiteX49" fmla="*/ 1024449 w 1092746"/>
              <a:gd name="connsiteY49" fmla="*/ 318 h 194407"/>
              <a:gd name="connsiteX50" fmla="*/ 82274 w 1092746"/>
              <a:gd name="connsiteY50" fmla="*/ 318 h 194407"/>
              <a:gd name="connsiteX51" fmla="*/ 119122 w 1092746"/>
              <a:gd name="connsiteY51" fmla="*/ 5718 h 194407"/>
              <a:gd name="connsiteX52" fmla="*/ 150370 w 1092746"/>
              <a:gd name="connsiteY52" fmla="*/ 24656 h 194407"/>
              <a:gd name="connsiteX53" fmla="*/ 115945 w 1092746"/>
              <a:gd name="connsiteY53" fmla="*/ 58767 h 194407"/>
              <a:gd name="connsiteX54" fmla="*/ 82909 w 1092746"/>
              <a:gd name="connsiteY54" fmla="*/ 43202 h 194407"/>
              <a:gd name="connsiteX55" fmla="*/ 68932 w 1092746"/>
              <a:gd name="connsiteY55" fmla="*/ 46696 h 194407"/>
              <a:gd name="connsiteX56" fmla="*/ 61943 w 1092746"/>
              <a:gd name="connsiteY56" fmla="*/ 58449 h 194407"/>
              <a:gd name="connsiteX57" fmla="*/ 68932 w 1092746"/>
              <a:gd name="connsiteY57" fmla="*/ 68614 h 194407"/>
              <a:gd name="connsiteX58" fmla="*/ 86721 w 1092746"/>
              <a:gd name="connsiteY58" fmla="*/ 74332 h 194407"/>
              <a:gd name="connsiteX59" fmla="*/ 109910 w 1092746"/>
              <a:gd name="connsiteY59" fmla="*/ 79732 h 194407"/>
              <a:gd name="connsiteX60" fmla="*/ 133099 w 1092746"/>
              <a:gd name="connsiteY60" fmla="*/ 88627 h 194407"/>
              <a:gd name="connsiteX61" fmla="*/ 150888 w 1092746"/>
              <a:gd name="connsiteY61" fmla="*/ 105145 h 194407"/>
              <a:gd name="connsiteX62" fmla="*/ 157876 w 1092746"/>
              <a:gd name="connsiteY62" fmla="*/ 133099 h 194407"/>
              <a:gd name="connsiteX63" fmla="*/ 149935 w 1092746"/>
              <a:gd name="connsiteY63" fmla="*/ 162641 h 194407"/>
              <a:gd name="connsiteX64" fmla="*/ 129922 w 1092746"/>
              <a:gd name="connsiteY64" fmla="*/ 181383 h 194407"/>
              <a:gd name="connsiteX65" fmla="*/ 102604 w 1092746"/>
              <a:gd name="connsiteY65" fmla="*/ 191231 h 194407"/>
              <a:gd name="connsiteX66" fmla="*/ 72426 w 1092746"/>
              <a:gd name="connsiteY66" fmla="*/ 194090 h 194407"/>
              <a:gd name="connsiteX67" fmla="*/ 33354 w 1092746"/>
              <a:gd name="connsiteY67" fmla="*/ 188689 h 194407"/>
              <a:gd name="connsiteX68" fmla="*/ 0 w 1092746"/>
              <a:gd name="connsiteY68" fmla="*/ 168995 h 194407"/>
              <a:gd name="connsiteX69" fmla="*/ 34625 w 1092746"/>
              <a:gd name="connsiteY69" fmla="*/ 130875 h 194407"/>
              <a:gd name="connsiteX70" fmla="*/ 52414 w 1092746"/>
              <a:gd name="connsiteY70" fmla="*/ 145805 h 194407"/>
              <a:gd name="connsiteX71" fmla="*/ 74967 w 1092746"/>
              <a:gd name="connsiteY71" fmla="*/ 150888 h 194407"/>
              <a:gd name="connsiteX72" fmla="*/ 92756 w 1092746"/>
              <a:gd name="connsiteY72" fmla="*/ 148029 h 194407"/>
              <a:gd name="connsiteX73" fmla="*/ 100698 w 1092746"/>
              <a:gd name="connsiteY73" fmla="*/ 137546 h 194407"/>
              <a:gd name="connsiteX74" fmla="*/ 93709 w 1092746"/>
              <a:gd name="connsiteY74" fmla="*/ 126746 h 194407"/>
              <a:gd name="connsiteX75" fmla="*/ 75920 w 1092746"/>
              <a:gd name="connsiteY75" fmla="*/ 120710 h 194407"/>
              <a:gd name="connsiteX76" fmla="*/ 52731 w 1092746"/>
              <a:gd name="connsiteY76" fmla="*/ 115310 h 194407"/>
              <a:gd name="connsiteX77" fmla="*/ 29542 w 1092746"/>
              <a:gd name="connsiteY77" fmla="*/ 106733 h 194407"/>
              <a:gd name="connsiteX78" fmla="*/ 11753 w 1092746"/>
              <a:gd name="connsiteY78" fmla="*/ 90533 h 194407"/>
              <a:gd name="connsiteX79" fmla="*/ 4765 w 1092746"/>
              <a:gd name="connsiteY79" fmla="*/ 62579 h 194407"/>
              <a:gd name="connsiteX80" fmla="*/ 11436 w 1092746"/>
              <a:gd name="connsiteY80" fmla="*/ 34307 h 194407"/>
              <a:gd name="connsiteX81" fmla="*/ 28907 w 1092746"/>
              <a:gd name="connsiteY81" fmla="*/ 14930 h 194407"/>
              <a:gd name="connsiteX82" fmla="*/ 53684 w 1092746"/>
              <a:gd name="connsiteY82" fmla="*/ 3812 h 194407"/>
              <a:gd name="connsiteX83" fmla="*/ 82274 w 1092746"/>
              <a:gd name="connsiteY83" fmla="*/ 318 h 194407"/>
              <a:gd name="connsiteX84" fmla="*/ 799865 w 1092746"/>
              <a:gd name="connsiteY84" fmla="*/ 0 h 194407"/>
              <a:gd name="connsiteX85" fmla="*/ 835760 w 1092746"/>
              <a:gd name="connsiteY85" fmla="*/ 6988 h 194407"/>
              <a:gd name="connsiteX86" fmla="*/ 863079 w 1092746"/>
              <a:gd name="connsiteY86" fmla="*/ 26683 h 194407"/>
              <a:gd name="connsiteX87" fmla="*/ 880550 w 1092746"/>
              <a:gd name="connsiteY87" fmla="*/ 57179 h 194407"/>
              <a:gd name="connsiteX88" fmla="*/ 886585 w 1092746"/>
              <a:gd name="connsiteY88" fmla="*/ 97204 h 194407"/>
              <a:gd name="connsiteX89" fmla="*/ 886585 w 1092746"/>
              <a:gd name="connsiteY89" fmla="*/ 114993 h 194407"/>
              <a:gd name="connsiteX90" fmla="*/ 754122 w 1092746"/>
              <a:gd name="connsiteY90" fmla="*/ 114993 h 194407"/>
              <a:gd name="connsiteX91" fmla="*/ 769052 w 1092746"/>
              <a:gd name="connsiteY91" fmla="*/ 141041 h 194407"/>
              <a:gd name="connsiteX92" fmla="*/ 797323 w 1092746"/>
              <a:gd name="connsiteY92" fmla="*/ 150888 h 194407"/>
              <a:gd name="connsiteX93" fmla="*/ 821148 w 1092746"/>
              <a:gd name="connsiteY93" fmla="*/ 144535 h 194407"/>
              <a:gd name="connsiteX94" fmla="*/ 837984 w 1092746"/>
              <a:gd name="connsiteY94" fmla="*/ 128334 h 194407"/>
              <a:gd name="connsiteX95" fmla="*/ 837666 w 1092746"/>
              <a:gd name="connsiteY95" fmla="*/ 128652 h 194407"/>
              <a:gd name="connsiteX96" fmla="*/ 877691 w 1092746"/>
              <a:gd name="connsiteY96" fmla="*/ 157876 h 194407"/>
              <a:gd name="connsiteX97" fmla="*/ 843066 w 1092746"/>
              <a:gd name="connsiteY97" fmla="*/ 184877 h 194407"/>
              <a:gd name="connsiteX98" fmla="*/ 799865 w 1092746"/>
              <a:gd name="connsiteY98" fmla="*/ 194407 h 194407"/>
              <a:gd name="connsiteX99" fmla="*/ 759840 w 1092746"/>
              <a:gd name="connsiteY99" fmla="*/ 187419 h 194407"/>
              <a:gd name="connsiteX100" fmla="*/ 727121 w 1092746"/>
              <a:gd name="connsiteY100" fmla="*/ 167724 h 194407"/>
              <a:gd name="connsiteX101" fmla="*/ 705202 w 1092746"/>
              <a:gd name="connsiteY101" fmla="*/ 137229 h 194407"/>
              <a:gd name="connsiteX102" fmla="*/ 697261 w 1092746"/>
              <a:gd name="connsiteY102" fmla="*/ 97204 h 194407"/>
              <a:gd name="connsiteX103" fmla="*/ 705202 w 1092746"/>
              <a:gd name="connsiteY103" fmla="*/ 57179 h 194407"/>
              <a:gd name="connsiteX104" fmla="*/ 727121 w 1092746"/>
              <a:gd name="connsiteY104" fmla="*/ 26683 h 194407"/>
              <a:gd name="connsiteX105" fmla="*/ 759840 w 1092746"/>
              <a:gd name="connsiteY105" fmla="*/ 6988 h 194407"/>
              <a:gd name="connsiteX106" fmla="*/ 799865 w 1092746"/>
              <a:gd name="connsiteY106" fmla="*/ 0 h 194407"/>
              <a:gd name="connsiteX107" fmla="*/ 490783 w 1092746"/>
              <a:gd name="connsiteY107" fmla="*/ 0 h 194407"/>
              <a:gd name="connsiteX108" fmla="*/ 525090 w 1092746"/>
              <a:gd name="connsiteY108" fmla="*/ 7941 h 194407"/>
              <a:gd name="connsiteX109" fmla="*/ 547644 w 1092746"/>
              <a:gd name="connsiteY109" fmla="*/ 33037 h 194407"/>
              <a:gd name="connsiteX110" fmla="*/ 571468 w 1092746"/>
              <a:gd name="connsiteY110" fmla="*/ 7624 h 194407"/>
              <a:gd name="connsiteX111" fmla="*/ 606093 w 1092746"/>
              <a:gd name="connsiteY111" fmla="*/ 0 h 194407"/>
              <a:gd name="connsiteX112" fmla="*/ 637541 w 1092746"/>
              <a:gd name="connsiteY112" fmla="*/ 6353 h 194407"/>
              <a:gd name="connsiteX113" fmla="*/ 657554 w 1092746"/>
              <a:gd name="connsiteY113" fmla="*/ 23507 h 194407"/>
              <a:gd name="connsiteX114" fmla="*/ 668354 w 1092746"/>
              <a:gd name="connsiteY114" fmla="*/ 48919 h 194407"/>
              <a:gd name="connsiteX115" fmla="*/ 671531 w 1092746"/>
              <a:gd name="connsiteY115" fmla="*/ 80368 h 194407"/>
              <a:gd name="connsiteX116" fmla="*/ 671531 w 1092746"/>
              <a:gd name="connsiteY116" fmla="*/ 189642 h 194407"/>
              <a:gd name="connsiteX117" fmla="*/ 614352 w 1092746"/>
              <a:gd name="connsiteY117" fmla="*/ 189642 h 194407"/>
              <a:gd name="connsiteX118" fmla="*/ 614352 w 1092746"/>
              <a:gd name="connsiteY118" fmla="*/ 81956 h 194407"/>
              <a:gd name="connsiteX119" fmla="*/ 608952 w 1092746"/>
              <a:gd name="connsiteY119" fmla="*/ 59720 h 194407"/>
              <a:gd name="connsiteX120" fmla="*/ 589257 w 1092746"/>
              <a:gd name="connsiteY120" fmla="*/ 50508 h 194407"/>
              <a:gd name="connsiteX121" fmla="*/ 572739 w 1092746"/>
              <a:gd name="connsiteY121" fmla="*/ 53684 h 194407"/>
              <a:gd name="connsiteX122" fmla="*/ 561938 w 1092746"/>
              <a:gd name="connsiteY122" fmla="*/ 62579 h 194407"/>
              <a:gd name="connsiteX123" fmla="*/ 556220 w 1092746"/>
              <a:gd name="connsiteY123" fmla="*/ 75920 h 194407"/>
              <a:gd name="connsiteX124" fmla="*/ 554632 w 1092746"/>
              <a:gd name="connsiteY124" fmla="*/ 91803 h 194407"/>
              <a:gd name="connsiteX125" fmla="*/ 554632 w 1092746"/>
              <a:gd name="connsiteY125" fmla="*/ 189642 h 194407"/>
              <a:gd name="connsiteX126" fmla="*/ 497454 w 1092746"/>
              <a:gd name="connsiteY126" fmla="*/ 189642 h 194407"/>
              <a:gd name="connsiteX127" fmla="*/ 497454 w 1092746"/>
              <a:gd name="connsiteY127" fmla="*/ 91803 h 194407"/>
              <a:gd name="connsiteX128" fmla="*/ 497136 w 1092746"/>
              <a:gd name="connsiteY128" fmla="*/ 79732 h 194407"/>
              <a:gd name="connsiteX129" fmla="*/ 494595 w 1092746"/>
              <a:gd name="connsiteY129" fmla="*/ 66073 h 194407"/>
              <a:gd name="connsiteX130" fmla="*/ 487288 w 1092746"/>
              <a:gd name="connsiteY130" fmla="*/ 54955 h 194407"/>
              <a:gd name="connsiteX131" fmla="*/ 472358 w 1092746"/>
              <a:gd name="connsiteY131" fmla="*/ 50508 h 194407"/>
              <a:gd name="connsiteX132" fmla="*/ 454570 w 1092746"/>
              <a:gd name="connsiteY132" fmla="*/ 54637 h 194407"/>
              <a:gd name="connsiteX133" fmla="*/ 444087 w 1092746"/>
              <a:gd name="connsiteY133" fmla="*/ 65120 h 194407"/>
              <a:gd name="connsiteX134" fmla="*/ 439322 w 1092746"/>
              <a:gd name="connsiteY134" fmla="*/ 80050 h 194407"/>
              <a:gd name="connsiteX135" fmla="*/ 438051 w 1092746"/>
              <a:gd name="connsiteY135" fmla="*/ 97521 h 194407"/>
              <a:gd name="connsiteX136" fmla="*/ 438051 w 1092746"/>
              <a:gd name="connsiteY136" fmla="*/ 189642 h 194407"/>
              <a:gd name="connsiteX137" fmla="*/ 380873 w 1092746"/>
              <a:gd name="connsiteY137" fmla="*/ 189642 h 194407"/>
              <a:gd name="connsiteX138" fmla="*/ 381508 w 1092746"/>
              <a:gd name="connsiteY138" fmla="*/ 189325 h 194407"/>
              <a:gd name="connsiteX139" fmla="*/ 381508 w 1092746"/>
              <a:gd name="connsiteY139" fmla="*/ 4447 h 194407"/>
              <a:gd name="connsiteX140" fmla="*/ 436145 w 1092746"/>
              <a:gd name="connsiteY140" fmla="*/ 4447 h 194407"/>
              <a:gd name="connsiteX141" fmla="*/ 436145 w 1092746"/>
              <a:gd name="connsiteY141" fmla="*/ 29542 h 194407"/>
              <a:gd name="connsiteX142" fmla="*/ 436781 w 1092746"/>
              <a:gd name="connsiteY142" fmla="*/ 29542 h 194407"/>
              <a:gd name="connsiteX143" fmla="*/ 444405 w 1092746"/>
              <a:gd name="connsiteY143" fmla="*/ 19060 h 194407"/>
              <a:gd name="connsiteX144" fmla="*/ 456158 w 1092746"/>
              <a:gd name="connsiteY144" fmla="*/ 9530 h 194407"/>
              <a:gd name="connsiteX145" fmla="*/ 471723 w 1092746"/>
              <a:gd name="connsiteY145" fmla="*/ 2541 h 194407"/>
              <a:gd name="connsiteX146" fmla="*/ 490783 w 1092746"/>
              <a:gd name="connsiteY146" fmla="*/ 0 h 194407"/>
              <a:gd name="connsiteX147" fmla="*/ 264610 w 1092746"/>
              <a:gd name="connsiteY147" fmla="*/ 0 h 194407"/>
              <a:gd name="connsiteX148" fmla="*/ 305905 w 1092746"/>
              <a:gd name="connsiteY148" fmla="*/ 6353 h 194407"/>
              <a:gd name="connsiteX149" fmla="*/ 331636 w 1092746"/>
              <a:gd name="connsiteY149" fmla="*/ 24777 h 194407"/>
              <a:gd name="connsiteX150" fmla="*/ 345295 w 1092746"/>
              <a:gd name="connsiteY150" fmla="*/ 54637 h 194407"/>
              <a:gd name="connsiteX151" fmla="*/ 349107 w 1092746"/>
              <a:gd name="connsiteY151" fmla="*/ 95615 h 194407"/>
              <a:gd name="connsiteX152" fmla="*/ 349107 w 1092746"/>
              <a:gd name="connsiteY152" fmla="*/ 189642 h 194407"/>
              <a:gd name="connsiteX153" fmla="*/ 296693 w 1092746"/>
              <a:gd name="connsiteY153" fmla="*/ 189642 h 194407"/>
              <a:gd name="connsiteX154" fmla="*/ 297011 w 1092746"/>
              <a:gd name="connsiteY154" fmla="*/ 188689 h 194407"/>
              <a:gd name="connsiteX155" fmla="*/ 297011 w 1092746"/>
              <a:gd name="connsiteY155" fmla="*/ 165500 h 194407"/>
              <a:gd name="connsiteX156" fmla="*/ 296376 w 1092746"/>
              <a:gd name="connsiteY156" fmla="*/ 165500 h 194407"/>
              <a:gd name="connsiteX157" fmla="*/ 270963 w 1092746"/>
              <a:gd name="connsiteY157" fmla="*/ 186783 h 194407"/>
              <a:gd name="connsiteX158" fmla="*/ 237609 w 1092746"/>
              <a:gd name="connsiteY158" fmla="*/ 193137 h 194407"/>
              <a:gd name="connsiteX159" fmla="*/ 212831 w 1092746"/>
              <a:gd name="connsiteY159" fmla="*/ 189642 h 194407"/>
              <a:gd name="connsiteX160" fmla="*/ 191866 w 1092746"/>
              <a:gd name="connsiteY160" fmla="*/ 178842 h 194407"/>
              <a:gd name="connsiteX161" fmla="*/ 177254 w 1092746"/>
              <a:gd name="connsiteY161" fmla="*/ 161053 h 194407"/>
              <a:gd name="connsiteX162" fmla="*/ 171853 w 1092746"/>
              <a:gd name="connsiteY162" fmla="*/ 136276 h 194407"/>
              <a:gd name="connsiteX163" fmla="*/ 177889 w 1092746"/>
              <a:gd name="connsiteY163" fmla="*/ 109275 h 194407"/>
              <a:gd name="connsiteX164" fmla="*/ 193772 w 1092746"/>
              <a:gd name="connsiteY164" fmla="*/ 91168 h 194407"/>
              <a:gd name="connsiteX165" fmla="*/ 216643 w 1092746"/>
              <a:gd name="connsiteY165" fmla="*/ 80050 h 194407"/>
              <a:gd name="connsiteX166" fmla="*/ 243327 w 1092746"/>
              <a:gd name="connsiteY166" fmla="*/ 74015 h 194407"/>
              <a:gd name="connsiteX167" fmla="*/ 270963 w 1092746"/>
              <a:gd name="connsiteY167" fmla="*/ 71791 h 194407"/>
              <a:gd name="connsiteX168" fmla="*/ 296693 w 1092746"/>
              <a:gd name="connsiteY168" fmla="*/ 71473 h 194407"/>
              <a:gd name="connsiteX169" fmla="*/ 285893 w 1092746"/>
              <a:gd name="connsiteY169" fmla="*/ 47331 h 194407"/>
              <a:gd name="connsiteX170" fmla="*/ 260162 w 1092746"/>
              <a:gd name="connsiteY170" fmla="*/ 38437 h 194407"/>
              <a:gd name="connsiteX171" fmla="*/ 234432 w 1092746"/>
              <a:gd name="connsiteY171" fmla="*/ 44472 h 194407"/>
              <a:gd name="connsiteX172" fmla="*/ 213784 w 1092746"/>
              <a:gd name="connsiteY172" fmla="*/ 60673 h 194407"/>
              <a:gd name="connsiteX173" fmla="*/ 183289 w 1092746"/>
              <a:gd name="connsiteY173" fmla="*/ 29542 h 194407"/>
              <a:gd name="connsiteX174" fmla="*/ 220455 w 1092746"/>
              <a:gd name="connsiteY174" fmla="*/ 7306 h 194407"/>
              <a:gd name="connsiteX175" fmla="*/ 264610 w 1092746"/>
              <a:gd name="connsiteY175" fmla="*/ 0 h 1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92746" h="194407">
                <a:moveTo>
                  <a:pt x="282716" y="108004"/>
                </a:moveTo>
                <a:cubicBezTo>
                  <a:pt x="278269" y="108004"/>
                  <a:pt x="272869" y="108322"/>
                  <a:pt x="266516" y="108639"/>
                </a:cubicBezTo>
                <a:cubicBezTo>
                  <a:pt x="259845" y="108957"/>
                  <a:pt x="253809" y="109910"/>
                  <a:pt x="247774" y="111816"/>
                </a:cubicBezTo>
                <a:cubicBezTo>
                  <a:pt x="241738" y="113404"/>
                  <a:pt x="236656" y="116263"/>
                  <a:pt x="232526" y="119757"/>
                </a:cubicBezTo>
                <a:cubicBezTo>
                  <a:pt x="228397" y="123569"/>
                  <a:pt x="226173" y="127699"/>
                  <a:pt x="226173" y="134687"/>
                </a:cubicBezTo>
                <a:cubicBezTo>
                  <a:pt x="226173" y="141676"/>
                  <a:pt x="229350" y="146758"/>
                  <a:pt x="235067" y="149935"/>
                </a:cubicBezTo>
                <a:cubicBezTo>
                  <a:pt x="240785" y="153429"/>
                  <a:pt x="247456" y="155018"/>
                  <a:pt x="253174" y="155018"/>
                </a:cubicBezTo>
                <a:cubicBezTo>
                  <a:pt x="258892" y="155018"/>
                  <a:pt x="264292" y="154382"/>
                  <a:pt x="269375" y="152794"/>
                </a:cubicBezTo>
                <a:cubicBezTo>
                  <a:pt x="274775" y="151523"/>
                  <a:pt x="279222" y="149300"/>
                  <a:pt x="283352" y="146441"/>
                </a:cubicBezTo>
                <a:cubicBezTo>
                  <a:pt x="287481" y="143899"/>
                  <a:pt x="290658" y="140405"/>
                  <a:pt x="293199" y="135958"/>
                </a:cubicBezTo>
                <a:cubicBezTo>
                  <a:pt x="295423" y="131511"/>
                  <a:pt x="296693" y="126428"/>
                  <a:pt x="296693" y="120710"/>
                </a:cubicBezTo>
                <a:lnTo>
                  <a:pt x="296693" y="108639"/>
                </a:lnTo>
                <a:lnTo>
                  <a:pt x="296693" y="108004"/>
                </a:lnTo>
                <a:close/>
                <a:moveTo>
                  <a:pt x="794782" y="41296"/>
                </a:moveTo>
                <a:cubicBezTo>
                  <a:pt x="788429" y="41296"/>
                  <a:pt x="782711" y="42566"/>
                  <a:pt x="777946" y="44472"/>
                </a:cubicBezTo>
                <a:cubicBezTo>
                  <a:pt x="773181" y="46378"/>
                  <a:pt x="769052" y="48919"/>
                  <a:pt x="765557" y="52096"/>
                </a:cubicBezTo>
                <a:cubicBezTo>
                  <a:pt x="762063" y="55273"/>
                  <a:pt x="759522" y="59085"/>
                  <a:pt x="757616" y="63214"/>
                </a:cubicBezTo>
                <a:cubicBezTo>
                  <a:pt x="755710" y="67344"/>
                  <a:pt x="754439" y="71791"/>
                  <a:pt x="754439" y="76238"/>
                </a:cubicBezTo>
                <a:lnTo>
                  <a:pt x="829725" y="76238"/>
                </a:lnTo>
                <a:cubicBezTo>
                  <a:pt x="830042" y="66708"/>
                  <a:pt x="826866" y="58449"/>
                  <a:pt x="820195" y="51461"/>
                </a:cubicBezTo>
                <a:cubicBezTo>
                  <a:pt x="813524" y="44790"/>
                  <a:pt x="805265" y="41296"/>
                  <a:pt x="794782" y="41296"/>
                </a:cubicBezTo>
                <a:close/>
                <a:moveTo>
                  <a:pt x="150888" y="24142"/>
                </a:moveTo>
                <a:lnTo>
                  <a:pt x="150570" y="24777"/>
                </a:lnTo>
                <a:lnTo>
                  <a:pt x="150370" y="24656"/>
                </a:lnTo>
                <a:close/>
                <a:moveTo>
                  <a:pt x="1024449" y="318"/>
                </a:moveTo>
                <a:cubicBezTo>
                  <a:pt x="1038744" y="318"/>
                  <a:pt x="1050497" y="2541"/>
                  <a:pt x="1059392" y="6988"/>
                </a:cubicBezTo>
                <a:cubicBezTo>
                  <a:pt x="1068286" y="11436"/>
                  <a:pt x="1074957" y="17471"/>
                  <a:pt x="1080040" y="25413"/>
                </a:cubicBezTo>
                <a:cubicBezTo>
                  <a:pt x="1085122" y="33037"/>
                  <a:pt x="1088299" y="42249"/>
                  <a:pt x="1090205" y="53049"/>
                </a:cubicBezTo>
                <a:cubicBezTo>
                  <a:pt x="1091793" y="63849"/>
                  <a:pt x="1092746" y="75285"/>
                  <a:pt x="1092746" y="87674"/>
                </a:cubicBezTo>
                <a:lnTo>
                  <a:pt x="1092746" y="189642"/>
                </a:lnTo>
                <a:lnTo>
                  <a:pt x="1035567" y="189642"/>
                </a:lnTo>
                <a:lnTo>
                  <a:pt x="1035567" y="99110"/>
                </a:lnTo>
                <a:cubicBezTo>
                  <a:pt x="1035567" y="93709"/>
                  <a:pt x="1035250" y="88309"/>
                  <a:pt x="1034932" y="82591"/>
                </a:cubicBezTo>
                <a:cubicBezTo>
                  <a:pt x="1034614" y="76873"/>
                  <a:pt x="1033344" y="71473"/>
                  <a:pt x="1031438" y="66708"/>
                </a:cubicBezTo>
                <a:cubicBezTo>
                  <a:pt x="1029214" y="61943"/>
                  <a:pt x="1026355" y="58132"/>
                  <a:pt x="1022543" y="54955"/>
                </a:cubicBezTo>
                <a:cubicBezTo>
                  <a:pt x="1018732" y="52096"/>
                  <a:pt x="1013014" y="50508"/>
                  <a:pt x="1005707" y="50508"/>
                </a:cubicBezTo>
                <a:cubicBezTo>
                  <a:pt x="998401" y="50508"/>
                  <a:pt x="992366" y="52096"/>
                  <a:pt x="987919" y="54637"/>
                </a:cubicBezTo>
                <a:cubicBezTo>
                  <a:pt x="983471" y="57179"/>
                  <a:pt x="979977" y="60673"/>
                  <a:pt x="977436" y="65120"/>
                </a:cubicBezTo>
                <a:cubicBezTo>
                  <a:pt x="974895" y="69567"/>
                  <a:pt x="973306" y="74332"/>
                  <a:pt x="972671" y="80050"/>
                </a:cubicBezTo>
                <a:cubicBezTo>
                  <a:pt x="971718" y="85768"/>
                  <a:pt x="971400" y="91486"/>
                  <a:pt x="971400" y="97521"/>
                </a:cubicBezTo>
                <a:lnTo>
                  <a:pt x="971400" y="189642"/>
                </a:lnTo>
                <a:lnTo>
                  <a:pt x="915175" y="189642"/>
                </a:lnTo>
                <a:lnTo>
                  <a:pt x="915175" y="4765"/>
                </a:lnTo>
                <a:lnTo>
                  <a:pt x="969812" y="4765"/>
                </a:lnTo>
                <a:lnTo>
                  <a:pt x="969812" y="29860"/>
                </a:lnTo>
                <a:lnTo>
                  <a:pt x="970447" y="29860"/>
                </a:lnTo>
                <a:cubicBezTo>
                  <a:pt x="972353" y="26366"/>
                  <a:pt x="974895" y="22871"/>
                  <a:pt x="978071" y="19377"/>
                </a:cubicBezTo>
                <a:cubicBezTo>
                  <a:pt x="981248" y="15883"/>
                  <a:pt x="985377" y="12706"/>
                  <a:pt x="989825" y="9847"/>
                </a:cubicBezTo>
                <a:cubicBezTo>
                  <a:pt x="994272" y="6988"/>
                  <a:pt x="999672" y="4765"/>
                  <a:pt x="1005390" y="2859"/>
                </a:cubicBezTo>
                <a:cubicBezTo>
                  <a:pt x="1011108" y="1271"/>
                  <a:pt x="1010155" y="318"/>
                  <a:pt x="1024449" y="318"/>
                </a:cubicBezTo>
                <a:close/>
                <a:moveTo>
                  <a:pt x="82274" y="318"/>
                </a:moveTo>
                <a:cubicBezTo>
                  <a:pt x="94345" y="318"/>
                  <a:pt x="106733" y="2224"/>
                  <a:pt x="119122" y="5718"/>
                </a:cubicBezTo>
                <a:lnTo>
                  <a:pt x="150370" y="24656"/>
                </a:lnTo>
                <a:lnTo>
                  <a:pt x="115945" y="58767"/>
                </a:lnTo>
                <a:cubicBezTo>
                  <a:pt x="107686" y="48284"/>
                  <a:pt x="96568" y="43202"/>
                  <a:pt x="82909" y="43202"/>
                </a:cubicBezTo>
                <a:cubicBezTo>
                  <a:pt x="78144" y="43202"/>
                  <a:pt x="73379" y="44472"/>
                  <a:pt x="68932" y="46696"/>
                </a:cubicBezTo>
                <a:cubicBezTo>
                  <a:pt x="64167" y="48919"/>
                  <a:pt x="61943" y="53684"/>
                  <a:pt x="61943" y="58449"/>
                </a:cubicBezTo>
                <a:cubicBezTo>
                  <a:pt x="61943" y="63214"/>
                  <a:pt x="64167" y="66391"/>
                  <a:pt x="68932" y="68614"/>
                </a:cubicBezTo>
                <a:cubicBezTo>
                  <a:pt x="73379" y="70838"/>
                  <a:pt x="79415" y="72744"/>
                  <a:pt x="86721" y="74332"/>
                </a:cubicBezTo>
                <a:cubicBezTo>
                  <a:pt x="94027" y="76238"/>
                  <a:pt x="101651" y="77826"/>
                  <a:pt x="109910" y="79732"/>
                </a:cubicBezTo>
                <a:cubicBezTo>
                  <a:pt x="118169" y="81638"/>
                  <a:pt x="125793" y="84497"/>
                  <a:pt x="133099" y="88627"/>
                </a:cubicBezTo>
                <a:cubicBezTo>
                  <a:pt x="140087" y="92756"/>
                  <a:pt x="146123" y="98157"/>
                  <a:pt x="150888" y="105145"/>
                </a:cubicBezTo>
                <a:cubicBezTo>
                  <a:pt x="155653" y="112134"/>
                  <a:pt x="157876" y="121028"/>
                  <a:pt x="157876" y="133099"/>
                </a:cubicBezTo>
                <a:cubicBezTo>
                  <a:pt x="157876" y="145170"/>
                  <a:pt x="155017" y="155018"/>
                  <a:pt x="149935" y="162641"/>
                </a:cubicBezTo>
                <a:cubicBezTo>
                  <a:pt x="144535" y="170583"/>
                  <a:pt x="138182" y="176618"/>
                  <a:pt x="129922" y="181383"/>
                </a:cubicBezTo>
                <a:cubicBezTo>
                  <a:pt x="121981" y="186148"/>
                  <a:pt x="112769" y="189325"/>
                  <a:pt x="102604" y="191231"/>
                </a:cubicBezTo>
                <a:cubicBezTo>
                  <a:pt x="92439" y="193137"/>
                  <a:pt x="85133" y="194090"/>
                  <a:pt x="72426" y="194090"/>
                </a:cubicBezTo>
                <a:cubicBezTo>
                  <a:pt x="59720" y="194090"/>
                  <a:pt x="46696" y="192501"/>
                  <a:pt x="33354" y="188689"/>
                </a:cubicBezTo>
                <a:cubicBezTo>
                  <a:pt x="20330" y="184877"/>
                  <a:pt x="9212" y="178524"/>
                  <a:pt x="0" y="168995"/>
                </a:cubicBezTo>
                <a:lnTo>
                  <a:pt x="34625" y="130875"/>
                </a:lnTo>
                <a:cubicBezTo>
                  <a:pt x="40025" y="137229"/>
                  <a:pt x="46061" y="142311"/>
                  <a:pt x="52414" y="145805"/>
                </a:cubicBezTo>
                <a:cubicBezTo>
                  <a:pt x="58767" y="149300"/>
                  <a:pt x="68297" y="150888"/>
                  <a:pt x="74967" y="150888"/>
                </a:cubicBezTo>
                <a:cubicBezTo>
                  <a:pt x="81638" y="150888"/>
                  <a:pt x="87356" y="149935"/>
                  <a:pt x="92756" y="148029"/>
                </a:cubicBezTo>
                <a:cubicBezTo>
                  <a:pt x="98157" y="146123"/>
                  <a:pt x="100698" y="142311"/>
                  <a:pt x="100698" y="137546"/>
                </a:cubicBezTo>
                <a:cubicBezTo>
                  <a:pt x="100698" y="132781"/>
                  <a:pt x="98474" y="129287"/>
                  <a:pt x="93709" y="126746"/>
                </a:cubicBezTo>
                <a:cubicBezTo>
                  <a:pt x="88944" y="124205"/>
                  <a:pt x="83227" y="122299"/>
                  <a:pt x="75920" y="120710"/>
                </a:cubicBezTo>
                <a:cubicBezTo>
                  <a:pt x="68614" y="119122"/>
                  <a:pt x="60990" y="117216"/>
                  <a:pt x="52731" y="115310"/>
                </a:cubicBezTo>
                <a:cubicBezTo>
                  <a:pt x="44472" y="113404"/>
                  <a:pt x="36848" y="110545"/>
                  <a:pt x="29542" y="106733"/>
                </a:cubicBezTo>
                <a:cubicBezTo>
                  <a:pt x="22554" y="102921"/>
                  <a:pt x="16518" y="97521"/>
                  <a:pt x="11753" y="90533"/>
                </a:cubicBezTo>
                <a:cubicBezTo>
                  <a:pt x="6988" y="83544"/>
                  <a:pt x="4765" y="73697"/>
                  <a:pt x="4765" y="62579"/>
                </a:cubicBezTo>
                <a:cubicBezTo>
                  <a:pt x="4765" y="51461"/>
                  <a:pt x="6988" y="42249"/>
                  <a:pt x="11436" y="34307"/>
                </a:cubicBezTo>
                <a:cubicBezTo>
                  <a:pt x="15883" y="26366"/>
                  <a:pt x="21601" y="20013"/>
                  <a:pt x="28907" y="14930"/>
                </a:cubicBezTo>
                <a:cubicBezTo>
                  <a:pt x="35895" y="9847"/>
                  <a:pt x="44155" y="6353"/>
                  <a:pt x="53684" y="3812"/>
                </a:cubicBezTo>
                <a:cubicBezTo>
                  <a:pt x="63214" y="1588"/>
                  <a:pt x="70203" y="318"/>
                  <a:pt x="82274" y="318"/>
                </a:cubicBezTo>
                <a:close/>
                <a:moveTo>
                  <a:pt x="799865" y="0"/>
                </a:moveTo>
                <a:cubicBezTo>
                  <a:pt x="812889" y="0"/>
                  <a:pt x="824960" y="2541"/>
                  <a:pt x="835760" y="6988"/>
                </a:cubicBezTo>
                <a:cubicBezTo>
                  <a:pt x="846560" y="11753"/>
                  <a:pt x="855773" y="18107"/>
                  <a:pt x="863079" y="26683"/>
                </a:cubicBezTo>
                <a:cubicBezTo>
                  <a:pt x="870703" y="34942"/>
                  <a:pt x="876420" y="45108"/>
                  <a:pt x="880550" y="57179"/>
                </a:cubicBezTo>
                <a:cubicBezTo>
                  <a:pt x="884680" y="69250"/>
                  <a:pt x="886585" y="82591"/>
                  <a:pt x="886585" y="97204"/>
                </a:cubicBezTo>
                <a:lnTo>
                  <a:pt x="886585" y="114993"/>
                </a:lnTo>
                <a:lnTo>
                  <a:pt x="754122" y="114993"/>
                </a:lnTo>
                <a:cubicBezTo>
                  <a:pt x="756345" y="125793"/>
                  <a:pt x="761428" y="134687"/>
                  <a:pt x="769052" y="141041"/>
                </a:cubicBezTo>
                <a:cubicBezTo>
                  <a:pt x="776676" y="147711"/>
                  <a:pt x="787794" y="150888"/>
                  <a:pt x="797323" y="150888"/>
                </a:cubicBezTo>
                <a:cubicBezTo>
                  <a:pt x="806853" y="150888"/>
                  <a:pt x="814795" y="148664"/>
                  <a:pt x="821148" y="144535"/>
                </a:cubicBezTo>
                <a:cubicBezTo>
                  <a:pt x="827501" y="140405"/>
                  <a:pt x="833219" y="135005"/>
                  <a:pt x="837984" y="128334"/>
                </a:cubicBezTo>
                <a:lnTo>
                  <a:pt x="837666" y="128652"/>
                </a:lnTo>
                <a:lnTo>
                  <a:pt x="877691" y="157876"/>
                </a:lnTo>
                <a:cubicBezTo>
                  <a:pt x="868479" y="169630"/>
                  <a:pt x="857043" y="178524"/>
                  <a:pt x="843066" y="184877"/>
                </a:cubicBezTo>
                <a:cubicBezTo>
                  <a:pt x="829407" y="191231"/>
                  <a:pt x="813842" y="194407"/>
                  <a:pt x="799865" y="194407"/>
                </a:cubicBezTo>
                <a:cubicBezTo>
                  <a:pt x="785888" y="194407"/>
                  <a:pt x="772546" y="191866"/>
                  <a:pt x="759840" y="187419"/>
                </a:cubicBezTo>
                <a:cubicBezTo>
                  <a:pt x="747133" y="182654"/>
                  <a:pt x="736333" y="176301"/>
                  <a:pt x="727121" y="167724"/>
                </a:cubicBezTo>
                <a:cubicBezTo>
                  <a:pt x="717909" y="159465"/>
                  <a:pt x="710603" y="149300"/>
                  <a:pt x="705202" y="137229"/>
                </a:cubicBezTo>
                <a:cubicBezTo>
                  <a:pt x="699802" y="125158"/>
                  <a:pt x="697261" y="112134"/>
                  <a:pt x="697261" y="97204"/>
                </a:cubicBezTo>
                <a:cubicBezTo>
                  <a:pt x="697261" y="82274"/>
                  <a:pt x="699802" y="68932"/>
                  <a:pt x="705202" y="57179"/>
                </a:cubicBezTo>
                <a:cubicBezTo>
                  <a:pt x="710603" y="45425"/>
                  <a:pt x="717909" y="35260"/>
                  <a:pt x="727121" y="26683"/>
                </a:cubicBezTo>
                <a:cubicBezTo>
                  <a:pt x="736333" y="18107"/>
                  <a:pt x="747133" y="11436"/>
                  <a:pt x="759840" y="6988"/>
                </a:cubicBezTo>
                <a:cubicBezTo>
                  <a:pt x="772228" y="2224"/>
                  <a:pt x="786841" y="0"/>
                  <a:pt x="799865" y="0"/>
                </a:cubicBezTo>
                <a:close/>
                <a:moveTo>
                  <a:pt x="490783" y="0"/>
                </a:moveTo>
                <a:cubicBezTo>
                  <a:pt x="503489" y="0"/>
                  <a:pt x="514925" y="2541"/>
                  <a:pt x="525090" y="7941"/>
                </a:cubicBezTo>
                <a:cubicBezTo>
                  <a:pt x="534937" y="13342"/>
                  <a:pt x="542561" y="21601"/>
                  <a:pt x="547644" y="33037"/>
                </a:cubicBezTo>
                <a:cubicBezTo>
                  <a:pt x="553997" y="21283"/>
                  <a:pt x="561938" y="12706"/>
                  <a:pt x="571468" y="7624"/>
                </a:cubicBezTo>
                <a:cubicBezTo>
                  <a:pt x="580998" y="2541"/>
                  <a:pt x="593704" y="0"/>
                  <a:pt x="606093" y="0"/>
                </a:cubicBezTo>
                <a:cubicBezTo>
                  <a:pt x="618482" y="0"/>
                  <a:pt x="628964" y="2224"/>
                  <a:pt x="637541" y="6353"/>
                </a:cubicBezTo>
                <a:cubicBezTo>
                  <a:pt x="645800" y="10483"/>
                  <a:pt x="652471" y="16201"/>
                  <a:pt x="657554" y="23507"/>
                </a:cubicBezTo>
                <a:cubicBezTo>
                  <a:pt x="662636" y="30813"/>
                  <a:pt x="666130" y="39072"/>
                  <a:pt x="668354" y="48919"/>
                </a:cubicBezTo>
                <a:cubicBezTo>
                  <a:pt x="670578" y="58767"/>
                  <a:pt x="671531" y="69250"/>
                  <a:pt x="671531" y="80368"/>
                </a:cubicBezTo>
                <a:lnTo>
                  <a:pt x="671531" y="189642"/>
                </a:lnTo>
                <a:lnTo>
                  <a:pt x="614352" y="189642"/>
                </a:lnTo>
                <a:lnTo>
                  <a:pt x="614352" y="81956"/>
                </a:lnTo>
                <a:cubicBezTo>
                  <a:pt x="614352" y="73379"/>
                  <a:pt x="612764" y="66073"/>
                  <a:pt x="608952" y="59720"/>
                </a:cubicBezTo>
                <a:cubicBezTo>
                  <a:pt x="605140" y="53684"/>
                  <a:pt x="598787" y="50508"/>
                  <a:pt x="589257" y="50508"/>
                </a:cubicBezTo>
                <a:cubicBezTo>
                  <a:pt x="582586" y="50508"/>
                  <a:pt x="577186" y="51461"/>
                  <a:pt x="572739" y="53684"/>
                </a:cubicBezTo>
                <a:cubicBezTo>
                  <a:pt x="568291" y="55908"/>
                  <a:pt x="564480" y="58767"/>
                  <a:pt x="561938" y="62579"/>
                </a:cubicBezTo>
                <a:cubicBezTo>
                  <a:pt x="559397" y="66391"/>
                  <a:pt x="557491" y="70838"/>
                  <a:pt x="556220" y="75920"/>
                </a:cubicBezTo>
                <a:cubicBezTo>
                  <a:pt x="555267" y="81003"/>
                  <a:pt x="554632" y="86086"/>
                  <a:pt x="554632" y="91803"/>
                </a:cubicBezTo>
                <a:lnTo>
                  <a:pt x="554632" y="189642"/>
                </a:lnTo>
                <a:lnTo>
                  <a:pt x="497454" y="189642"/>
                </a:lnTo>
                <a:lnTo>
                  <a:pt x="497454" y="91803"/>
                </a:lnTo>
                <a:cubicBezTo>
                  <a:pt x="497454" y="88627"/>
                  <a:pt x="497136" y="84497"/>
                  <a:pt x="497136" y="79732"/>
                </a:cubicBezTo>
                <a:cubicBezTo>
                  <a:pt x="497136" y="74967"/>
                  <a:pt x="496183" y="70520"/>
                  <a:pt x="494595" y="66073"/>
                </a:cubicBezTo>
                <a:cubicBezTo>
                  <a:pt x="493324" y="61626"/>
                  <a:pt x="490783" y="58132"/>
                  <a:pt x="487288" y="54955"/>
                </a:cubicBezTo>
                <a:cubicBezTo>
                  <a:pt x="483794" y="52096"/>
                  <a:pt x="479665" y="50508"/>
                  <a:pt x="472358" y="50508"/>
                </a:cubicBezTo>
                <a:cubicBezTo>
                  <a:pt x="465052" y="50508"/>
                  <a:pt x="459017" y="52096"/>
                  <a:pt x="454570" y="54637"/>
                </a:cubicBezTo>
                <a:cubicBezTo>
                  <a:pt x="450122" y="57179"/>
                  <a:pt x="446628" y="60673"/>
                  <a:pt x="444087" y="65120"/>
                </a:cubicBezTo>
                <a:cubicBezTo>
                  <a:pt x="441546" y="69567"/>
                  <a:pt x="439957" y="74332"/>
                  <a:pt x="439322" y="80050"/>
                </a:cubicBezTo>
                <a:cubicBezTo>
                  <a:pt x="438369" y="85768"/>
                  <a:pt x="438051" y="91486"/>
                  <a:pt x="438051" y="97521"/>
                </a:cubicBezTo>
                <a:lnTo>
                  <a:pt x="438051" y="189642"/>
                </a:lnTo>
                <a:lnTo>
                  <a:pt x="380873" y="189642"/>
                </a:lnTo>
                <a:lnTo>
                  <a:pt x="381508" y="189325"/>
                </a:lnTo>
                <a:lnTo>
                  <a:pt x="381508" y="4447"/>
                </a:lnTo>
                <a:lnTo>
                  <a:pt x="436145" y="4447"/>
                </a:lnTo>
                <a:lnTo>
                  <a:pt x="436145" y="29542"/>
                </a:lnTo>
                <a:lnTo>
                  <a:pt x="436781" y="29542"/>
                </a:lnTo>
                <a:cubicBezTo>
                  <a:pt x="438687" y="26048"/>
                  <a:pt x="441228" y="22554"/>
                  <a:pt x="444405" y="19060"/>
                </a:cubicBezTo>
                <a:cubicBezTo>
                  <a:pt x="447581" y="15565"/>
                  <a:pt x="451711" y="12389"/>
                  <a:pt x="456158" y="9530"/>
                </a:cubicBezTo>
                <a:cubicBezTo>
                  <a:pt x="460605" y="6671"/>
                  <a:pt x="466005" y="4447"/>
                  <a:pt x="471723" y="2541"/>
                </a:cubicBezTo>
                <a:cubicBezTo>
                  <a:pt x="477441" y="953"/>
                  <a:pt x="478076" y="0"/>
                  <a:pt x="490783" y="0"/>
                </a:cubicBezTo>
                <a:close/>
                <a:moveTo>
                  <a:pt x="264610" y="0"/>
                </a:moveTo>
                <a:cubicBezTo>
                  <a:pt x="281446" y="0"/>
                  <a:pt x="295105" y="2224"/>
                  <a:pt x="305905" y="6353"/>
                </a:cubicBezTo>
                <a:cubicBezTo>
                  <a:pt x="316706" y="10483"/>
                  <a:pt x="325283" y="16518"/>
                  <a:pt x="331636" y="24777"/>
                </a:cubicBezTo>
                <a:cubicBezTo>
                  <a:pt x="338307" y="33037"/>
                  <a:pt x="342754" y="42884"/>
                  <a:pt x="345295" y="54637"/>
                </a:cubicBezTo>
                <a:cubicBezTo>
                  <a:pt x="347836" y="66391"/>
                  <a:pt x="349107" y="80050"/>
                  <a:pt x="349107" y="95615"/>
                </a:cubicBezTo>
                <a:lnTo>
                  <a:pt x="349107" y="189642"/>
                </a:lnTo>
                <a:lnTo>
                  <a:pt x="296693" y="189642"/>
                </a:lnTo>
                <a:lnTo>
                  <a:pt x="297011" y="188689"/>
                </a:lnTo>
                <a:lnTo>
                  <a:pt x="297011" y="165500"/>
                </a:lnTo>
                <a:lnTo>
                  <a:pt x="296376" y="165500"/>
                </a:lnTo>
                <a:cubicBezTo>
                  <a:pt x="290022" y="175348"/>
                  <a:pt x="281446" y="182336"/>
                  <a:pt x="270963" y="186783"/>
                </a:cubicBezTo>
                <a:cubicBezTo>
                  <a:pt x="260480" y="190913"/>
                  <a:pt x="246186" y="193137"/>
                  <a:pt x="237609" y="193137"/>
                </a:cubicBezTo>
                <a:cubicBezTo>
                  <a:pt x="229032" y="193137"/>
                  <a:pt x="220773" y="192184"/>
                  <a:pt x="212831" y="189642"/>
                </a:cubicBezTo>
                <a:cubicBezTo>
                  <a:pt x="204890" y="187419"/>
                  <a:pt x="197901" y="183607"/>
                  <a:pt x="191866" y="178842"/>
                </a:cubicBezTo>
                <a:cubicBezTo>
                  <a:pt x="185513" y="174077"/>
                  <a:pt x="180748" y="168042"/>
                  <a:pt x="177254" y="161053"/>
                </a:cubicBezTo>
                <a:cubicBezTo>
                  <a:pt x="173759" y="154065"/>
                  <a:pt x="171853" y="146758"/>
                  <a:pt x="171853" y="136276"/>
                </a:cubicBezTo>
                <a:cubicBezTo>
                  <a:pt x="171853" y="125793"/>
                  <a:pt x="174077" y="116581"/>
                  <a:pt x="177889" y="109275"/>
                </a:cubicBezTo>
                <a:cubicBezTo>
                  <a:pt x="181701" y="101968"/>
                  <a:pt x="187101" y="95933"/>
                  <a:pt x="193772" y="91168"/>
                </a:cubicBezTo>
                <a:cubicBezTo>
                  <a:pt x="200443" y="86403"/>
                  <a:pt x="208066" y="82591"/>
                  <a:pt x="216643" y="80050"/>
                </a:cubicBezTo>
                <a:cubicBezTo>
                  <a:pt x="225220" y="77191"/>
                  <a:pt x="234114" y="75285"/>
                  <a:pt x="243327" y="74015"/>
                </a:cubicBezTo>
                <a:cubicBezTo>
                  <a:pt x="252539" y="72744"/>
                  <a:pt x="261751" y="71791"/>
                  <a:pt x="270963" y="71791"/>
                </a:cubicBezTo>
                <a:cubicBezTo>
                  <a:pt x="280175" y="71473"/>
                  <a:pt x="288752" y="71473"/>
                  <a:pt x="296693" y="71473"/>
                </a:cubicBezTo>
                <a:cubicBezTo>
                  <a:pt x="296693" y="61308"/>
                  <a:pt x="293199" y="53367"/>
                  <a:pt x="285893" y="47331"/>
                </a:cubicBezTo>
                <a:cubicBezTo>
                  <a:pt x="278587" y="41296"/>
                  <a:pt x="269692" y="38437"/>
                  <a:pt x="260162" y="38437"/>
                </a:cubicBezTo>
                <a:cubicBezTo>
                  <a:pt x="250633" y="38437"/>
                  <a:pt x="242056" y="40660"/>
                  <a:pt x="234432" y="44472"/>
                </a:cubicBezTo>
                <a:cubicBezTo>
                  <a:pt x="226808" y="48284"/>
                  <a:pt x="219820" y="54002"/>
                  <a:pt x="213784" y="60673"/>
                </a:cubicBezTo>
                <a:lnTo>
                  <a:pt x="183289" y="29542"/>
                </a:lnTo>
                <a:cubicBezTo>
                  <a:pt x="193772" y="19695"/>
                  <a:pt x="206161" y="12389"/>
                  <a:pt x="220455" y="7306"/>
                </a:cubicBezTo>
                <a:cubicBezTo>
                  <a:pt x="234750" y="2541"/>
                  <a:pt x="247774" y="0"/>
                  <a:pt x="264610" y="0"/>
                </a:cubicBezTo>
                <a:close/>
              </a:path>
            </a:pathLst>
          </a:custGeom>
          <a:solidFill>
            <a:schemeClr val="accent2"/>
          </a:solidFill>
        </p:spPr>
        <p:txBody>
          <a:bodyPr wrap="square" lIns="0" tIns="0" rIns="0" bIns="0">
            <a:noAutofit/>
          </a:bodyPr>
          <a:lstStyle>
            <a:lvl1pPr>
              <a:defRPr sz="400"/>
            </a:lvl1pPr>
          </a:lstStyle>
          <a:p>
            <a:pPr lvl="0"/>
            <a:r>
              <a:rPr lang="en-US" dirty="0"/>
              <a:t> </a:t>
            </a:r>
          </a:p>
        </p:txBody>
      </p:sp>
    </p:spTree>
    <p:extLst>
      <p:ext uri="{BB962C8B-B14F-4D97-AF65-F5344CB8AC3E}">
        <p14:creationId xmlns:p14="http://schemas.microsoft.com/office/powerpoint/2010/main" val="3766772866"/>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subtitle-2images right - green">
    <p:bg>
      <p:bgPr>
        <a:solidFill>
          <a:schemeClr val="accent3">
            <a:alpha val="10000"/>
          </a:schemeClr>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9502777" cy="4816475"/>
          </a:xfrm>
          <a:prstGeom prst="rect">
            <a:avLst/>
          </a:prstGeom>
          <a:solidFill>
            <a:schemeClr val="accent3"/>
          </a:solidFill>
        </p:spPr>
        <p:txBody>
          <a:bodyPr wrap="square" lIns="540000" tIns="432000" rIns="540000" bIns="432000">
            <a:noAutofit/>
          </a:bodyPr>
          <a:lstStyle>
            <a:lvl1pPr>
              <a:lnSpc>
                <a:spcPct val="90000"/>
              </a:lnSpc>
              <a:defRPr sz="8000" b="1" i="0">
                <a:solidFill>
                  <a:schemeClr val="tx1"/>
                </a:solidFill>
                <a:latin typeface="+mj-lt"/>
                <a:cs typeface="Arial"/>
              </a:defRPr>
            </a:lvl1pPr>
          </a:lstStyle>
          <a:p>
            <a:r>
              <a:rPr dirty="0"/>
              <a:t>Titel van de presentatie</a:t>
            </a:r>
          </a:p>
        </p:txBody>
      </p:sp>
      <p:sp>
        <p:nvSpPr>
          <p:cNvPr id="27" name="Freeform: Shape 26">
            <a:extLst>
              <a:ext uri="{FF2B5EF4-FFF2-40B4-BE49-F238E27FC236}">
                <a16:creationId xmlns:a16="http://schemas.microsoft.com/office/drawing/2014/main" id="{0EF2F2C0-3CFE-70DE-5878-BAF701656025}"/>
              </a:ext>
            </a:extLst>
          </p:cNvPr>
          <p:cNvSpPr/>
          <p:nvPr/>
        </p:nvSpPr>
        <p:spPr>
          <a:xfrm>
            <a:off x="1595405" y="10660063"/>
            <a:ext cx="1970754" cy="379284"/>
          </a:xfrm>
          <a:custGeom>
            <a:avLst/>
            <a:gdLst>
              <a:gd name="connsiteX0" fmla="*/ 1792230 w 1970754"/>
              <a:gd name="connsiteY0" fmla="*/ 287481 h 379284"/>
              <a:gd name="connsiteX1" fmla="*/ 1849409 w 1970754"/>
              <a:gd name="connsiteY1" fmla="*/ 287481 h 379284"/>
              <a:gd name="connsiteX2" fmla="*/ 1849409 w 1970754"/>
              <a:gd name="connsiteY2" fmla="*/ 195360 h 379284"/>
              <a:gd name="connsiteX3" fmla="*/ 1850680 w 1970754"/>
              <a:gd name="connsiteY3" fmla="*/ 177889 h 379284"/>
              <a:gd name="connsiteX4" fmla="*/ 1855445 w 1970754"/>
              <a:gd name="connsiteY4" fmla="*/ 162959 h 379284"/>
              <a:gd name="connsiteX5" fmla="*/ 1865927 w 1970754"/>
              <a:gd name="connsiteY5" fmla="*/ 152159 h 379284"/>
              <a:gd name="connsiteX6" fmla="*/ 1883716 w 1970754"/>
              <a:gd name="connsiteY6" fmla="*/ 148347 h 379284"/>
              <a:gd name="connsiteX7" fmla="*/ 1900552 w 1970754"/>
              <a:gd name="connsiteY7" fmla="*/ 152794 h 379284"/>
              <a:gd name="connsiteX8" fmla="*/ 1909447 w 1970754"/>
              <a:gd name="connsiteY8" fmla="*/ 164547 h 379284"/>
              <a:gd name="connsiteX9" fmla="*/ 1912941 w 1970754"/>
              <a:gd name="connsiteY9" fmla="*/ 180430 h 379284"/>
              <a:gd name="connsiteX10" fmla="*/ 1913576 w 1970754"/>
              <a:gd name="connsiteY10" fmla="*/ 196948 h 379284"/>
              <a:gd name="connsiteX11" fmla="*/ 1913576 w 1970754"/>
              <a:gd name="connsiteY11" fmla="*/ 287481 h 379284"/>
              <a:gd name="connsiteX12" fmla="*/ 1970755 w 1970754"/>
              <a:gd name="connsiteY12" fmla="*/ 287481 h 379284"/>
              <a:gd name="connsiteX13" fmla="*/ 1970755 w 1970754"/>
              <a:gd name="connsiteY13" fmla="*/ 185513 h 379284"/>
              <a:gd name="connsiteX14" fmla="*/ 1968213 w 1970754"/>
              <a:gd name="connsiteY14" fmla="*/ 150888 h 379284"/>
              <a:gd name="connsiteX15" fmla="*/ 1958048 w 1970754"/>
              <a:gd name="connsiteY15" fmla="*/ 123252 h 379284"/>
              <a:gd name="connsiteX16" fmla="*/ 1937401 w 1970754"/>
              <a:gd name="connsiteY16" fmla="*/ 104827 h 379284"/>
              <a:gd name="connsiteX17" fmla="*/ 1902458 w 1970754"/>
              <a:gd name="connsiteY17" fmla="*/ 98157 h 379284"/>
              <a:gd name="connsiteX18" fmla="*/ 1883399 w 1970754"/>
              <a:gd name="connsiteY18" fmla="*/ 100698 h 379284"/>
              <a:gd name="connsiteX19" fmla="*/ 1867833 w 1970754"/>
              <a:gd name="connsiteY19" fmla="*/ 107369 h 379284"/>
              <a:gd name="connsiteX20" fmla="*/ 1856080 w 1970754"/>
              <a:gd name="connsiteY20" fmla="*/ 116898 h 379284"/>
              <a:gd name="connsiteX21" fmla="*/ 1848456 w 1970754"/>
              <a:gd name="connsiteY21" fmla="*/ 127699 h 379284"/>
              <a:gd name="connsiteX22" fmla="*/ 1847821 w 1970754"/>
              <a:gd name="connsiteY22" fmla="*/ 127699 h 379284"/>
              <a:gd name="connsiteX23" fmla="*/ 1847821 w 1970754"/>
              <a:gd name="connsiteY23" fmla="*/ 102604 h 379284"/>
              <a:gd name="connsiteX24" fmla="*/ 1793183 w 1970754"/>
              <a:gd name="connsiteY24" fmla="*/ 102604 h 379284"/>
              <a:gd name="connsiteX25" fmla="*/ 1793183 w 1970754"/>
              <a:gd name="connsiteY25" fmla="*/ 287481 h 379284"/>
              <a:gd name="connsiteX26" fmla="*/ 1632130 w 1970754"/>
              <a:gd name="connsiteY26" fmla="*/ 174077 h 379284"/>
              <a:gd name="connsiteX27" fmla="*/ 1635307 w 1970754"/>
              <a:gd name="connsiteY27" fmla="*/ 161053 h 379284"/>
              <a:gd name="connsiteX28" fmla="*/ 1643248 w 1970754"/>
              <a:gd name="connsiteY28" fmla="*/ 149935 h 379284"/>
              <a:gd name="connsiteX29" fmla="*/ 1655637 w 1970754"/>
              <a:gd name="connsiteY29" fmla="*/ 141994 h 379284"/>
              <a:gd name="connsiteX30" fmla="*/ 1672473 w 1970754"/>
              <a:gd name="connsiteY30" fmla="*/ 138817 h 379284"/>
              <a:gd name="connsiteX31" fmla="*/ 1697886 w 1970754"/>
              <a:gd name="connsiteY31" fmla="*/ 148982 h 379284"/>
              <a:gd name="connsiteX32" fmla="*/ 1707416 w 1970754"/>
              <a:gd name="connsiteY32" fmla="*/ 173759 h 379284"/>
              <a:gd name="connsiteX33" fmla="*/ 1632130 w 1970754"/>
              <a:gd name="connsiteY33" fmla="*/ 173759 h 379284"/>
              <a:gd name="connsiteX34" fmla="*/ 1715992 w 1970754"/>
              <a:gd name="connsiteY34" fmla="*/ 226173 h 379284"/>
              <a:gd name="connsiteX35" fmla="*/ 1699157 w 1970754"/>
              <a:gd name="connsiteY35" fmla="*/ 242374 h 379284"/>
              <a:gd name="connsiteX36" fmla="*/ 1675332 w 1970754"/>
              <a:gd name="connsiteY36" fmla="*/ 248727 h 379284"/>
              <a:gd name="connsiteX37" fmla="*/ 1647060 w 1970754"/>
              <a:gd name="connsiteY37" fmla="*/ 238879 h 379284"/>
              <a:gd name="connsiteX38" fmla="*/ 1632130 w 1970754"/>
              <a:gd name="connsiteY38" fmla="*/ 212831 h 379284"/>
              <a:gd name="connsiteX39" fmla="*/ 1764594 w 1970754"/>
              <a:gd name="connsiteY39" fmla="*/ 212831 h 379284"/>
              <a:gd name="connsiteX40" fmla="*/ 1764594 w 1970754"/>
              <a:gd name="connsiteY40" fmla="*/ 195043 h 379284"/>
              <a:gd name="connsiteX41" fmla="*/ 1758559 w 1970754"/>
              <a:gd name="connsiteY41" fmla="*/ 155018 h 379284"/>
              <a:gd name="connsiteX42" fmla="*/ 1741088 w 1970754"/>
              <a:gd name="connsiteY42" fmla="*/ 124522 h 379284"/>
              <a:gd name="connsiteX43" fmla="*/ 1713769 w 1970754"/>
              <a:gd name="connsiteY43" fmla="*/ 104827 h 379284"/>
              <a:gd name="connsiteX44" fmla="*/ 1677873 w 1970754"/>
              <a:gd name="connsiteY44" fmla="*/ 97839 h 379284"/>
              <a:gd name="connsiteX45" fmla="*/ 1637848 w 1970754"/>
              <a:gd name="connsiteY45" fmla="*/ 104827 h 379284"/>
              <a:gd name="connsiteX46" fmla="*/ 1605129 w 1970754"/>
              <a:gd name="connsiteY46" fmla="*/ 124522 h 379284"/>
              <a:gd name="connsiteX47" fmla="*/ 1583211 w 1970754"/>
              <a:gd name="connsiteY47" fmla="*/ 155018 h 379284"/>
              <a:gd name="connsiteX48" fmla="*/ 1575270 w 1970754"/>
              <a:gd name="connsiteY48" fmla="*/ 195043 h 379284"/>
              <a:gd name="connsiteX49" fmla="*/ 1583211 w 1970754"/>
              <a:gd name="connsiteY49" fmla="*/ 235068 h 379284"/>
              <a:gd name="connsiteX50" fmla="*/ 1605129 w 1970754"/>
              <a:gd name="connsiteY50" fmla="*/ 265563 h 379284"/>
              <a:gd name="connsiteX51" fmla="*/ 1637848 w 1970754"/>
              <a:gd name="connsiteY51" fmla="*/ 285258 h 379284"/>
              <a:gd name="connsiteX52" fmla="*/ 1677873 w 1970754"/>
              <a:gd name="connsiteY52" fmla="*/ 292246 h 379284"/>
              <a:gd name="connsiteX53" fmla="*/ 1721075 w 1970754"/>
              <a:gd name="connsiteY53" fmla="*/ 282716 h 379284"/>
              <a:gd name="connsiteX54" fmla="*/ 1755700 w 1970754"/>
              <a:gd name="connsiteY54" fmla="*/ 255715 h 379284"/>
              <a:gd name="connsiteX55" fmla="*/ 1715675 w 1970754"/>
              <a:gd name="connsiteY55" fmla="*/ 226491 h 379284"/>
              <a:gd name="connsiteX56" fmla="*/ 1442806 w 1970754"/>
              <a:gd name="connsiteY56" fmla="*/ 287481 h 379284"/>
              <a:gd name="connsiteX57" fmla="*/ 1503161 w 1970754"/>
              <a:gd name="connsiteY57" fmla="*/ 287481 h 379284"/>
              <a:gd name="connsiteX58" fmla="*/ 1576223 w 1970754"/>
              <a:gd name="connsiteY58" fmla="*/ 102604 h 379284"/>
              <a:gd name="connsiteX59" fmla="*/ 1518726 w 1970754"/>
              <a:gd name="connsiteY59" fmla="*/ 102604 h 379284"/>
              <a:gd name="connsiteX60" fmla="*/ 1475525 w 1970754"/>
              <a:gd name="connsiteY60" fmla="*/ 228079 h 379284"/>
              <a:gd name="connsiteX61" fmla="*/ 1474889 w 1970754"/>
              <a:gd name="connsiteY61" fmla="*/ 228079 h 379284"/>
              <a:gd name="connsiteX62" fmla="*/ 1428194 w 1970754"/>
              <a:gd name="connsiteY62" fmla="*/ 102604 h 379284"/>
              <a:gd name="connsiteX63" fmla="*/ 1366568 w 1970754"/>
              <a:gd name="connsiteY63" fmla="*/ 102604 h 379284"/>
              <a:gd name="connsiteX64" fmla="*/ 1443123 w 1970754"/>
              <a:gd name="connsiteY64" fmla="*/ 287481 h 379284"/>
              <a:gd name="connsiteX65" fmla="*/ 1234739 w 1970754"/>
              <a:gd name="connsiteY65" fmla="*/ 174077 h 379284"/>
              <a:gd name="connsiteX66" fmla="*/ 1237916 w 1970754"/>
              <a:gd name="connsiteY66" fmla="*/ 161053 h 379284"/>
              <a:gd name="connsiteX67" fmla="*/ 1245858 w 1970754"/>
              <a:gd name="connsiteY67" fmla="*/ 149935 h 379284"/>
              <a:gd name="connsiteX68" fmla="*/ 1258246 w 1970754"/>
              <a:gd name="connsiteY68" fmla="*/ 141994 h 379284"/>
              <a:gd name="connsiteX69" fmla="*/ 1275082 w 1970754"/>
              <a:gd name="connsiteY69" fmla="*/ 138817 h 379284"/>
              <a:gd name="connsiteX70" fmla="*/ 1300495 w 1970754"/>
              <a:gd name="connsiteY70" fmla="*/ 148982 h 379284"/>
              <a:gd name="connsiteX71" fmla="*/ 1310025 w 1970754"/>
              <a:gd name="connsiteY71" fmla="*/ 173759 h 379284"/>
              <a:gd name="connsiteX72" fmla="*/ 1234739 w 1970754"/>
              <a:gd name="connsiteY72" fmla="*/ 173759 h 379284"/>
              <a:gd name="connsiteX73" fmla="*/ 1318601 w 1970754"/>
              <a:gd name="connsiteY73" fmla="*/ 226173 h 379284"/>
              <a:gd name="connsiteX74" fmla="*/ 1301765 w 1970754"/>
              <a:gd name="connsiteY74" fmla="*/ 242374 h 379284"/>
              <a:gd name="connsiteX75" fmla="*/ 1277941 w 1970754"/>
              <a:gd name="connsiteY75" fmla="*/ 248727 h 379284"/>
              <a:gd name="connsiteX76" fmla="*/ 1249669 w 1970754"/>
              <a:gd name="connsiteY76" fmla="*/ 238879 h 379284"/>
              <a:gd name="connsiteX77" fmla="*/ 1234739 w 1970754"/>
              <a:gd name="connsiteY77" fmla="*/ 212831 h 379284"/>
              <a:gd name="connsiteX78" fmla="*/ 1367203 w 1970754"/>
              <a:gd name="connsiteY78" fmla="*/ 212831 h 379284"/>
              <a:gd name="connsiteX79" fmla="*/ 1367203 w 1970754"/>
              <a:gd name="connsiteY79" fmla="*/ 195043 h 379284"/>
              <a:gd name="connsiteX80" fmla="*/ 1361168 w 1970754"/>
              <a:gd name="connsiteY80" fmla="*/ 155018 h 379284"/>
              <a:gd name="connsiteX81" fmla="*/ 1344014 w 1970754"/>
              <a:gd name="connsiteY81" fmla="*/ 124522 h 379284"/>
              <a:gd name="connsiteX82" fmla="*/ 1316695 w 1970754"/>
              <a:gd name="connsiteY82" fmla="*/ 104827 h 379284"/>
              <a:gd name="connsiteX83" fmla="*/ 1280800 w 1970754"/>
              <a:gd name="connsiteY83" fmla="*/ 97839 h 379284"/>
              <a:gd name="connsiteX84" fmla="*/ 1240775 w 1970754"/>
              <a:gd name="connsiteY84" fmla="*/ 104827 h 379284"/>
              <a:gd name="connsiteX85" fmla="*/ 1208056 w 1970754"/>
              <a:gd name="connsiteY85" fmla="*/ 124522 h 379284"/>
              <a:gd name="connsiteX86" fmla="*/ 1186138 w 1970754"/>
              <a:gd name="connsiteY86" fmla="*/ 155018 h 379284"/>
              <a:gd name="connsiteX87" fmla="*/ 1178196 w 1970754"/>
              <a:gd name="connsiteY87" fmla="*/ 195043 h 379284"/>
              <a:gd name="connsiteX88" fmla="*/ 1186138 w 1970754"/>
              <a:gd name="connsiteY88" fmla="*/ 235068 h 379284"/>
              <a:gd name="connsiteX89" fmla="*/ 1208056 w 1970754"/>
              <a:gd name="connsiteY89" fmla="*/ 265563 h 379284"/>
              <a:gd name="connsiteX90" fmla="*/ 1240775 w 1970754"/>
              <a:gd name="connsiteY90" fmla="*/ 285258 h 379284"/>
              <a:gd name="connsiteX91" fmla="*/ 1280800 w 1970754"/>
              <a:gd name="connsiteY91" fmla="*/ 292246 h 379284"/>
              <a:gd name="connsiteX92" fmla="*/ 1324001 w 1970754"/>
              <a:gd name="connsiteY92" fmla="*/ 282716 h 379284"/>
              <a:gd name="connsiteX93" fmla="*/ 1358626 w 1970754"/>
              <a:gd name="connsiteY93" fmla="*/ 255715 h 379284"/>
              <a:gd name="connsiteX94" fmla="*/ 1318601 w 1970754"/>
              <a:gd name="connsiteY94" fmla="*/ 226491 h 379284"/>
              <a:gd name="connsiteX95" fmla="*/ 1007931 w 1970754"/>
              <a:gd name="connsiteY95" fmla="*/ 176618 h 379284"/>
              <a:gd name="connsiteX96" fmla="*/ 1017779 w 1970754"/>
              <a:gd name="connsiteY96" fmla="*/ 162006 h 379284"/>
              <a:gd name="connsiteX97" fmla="*/ 1032073 w 1970754"/>
              <a:gd name="connsiteY97" fmla="*/ 151841 h 379284"/>
              <a:gd name="connsiteX98" fmla="*/ 1050180 w 1970754"/>
              <a:gd name="connsiteY98" fmla="*/ 148029 h 379284"/>
              <a:gd name="connsiteX99" fmla="*/ 1067969 w 1970754"/>
              <a:gd name="connsiteY99" fmla="*/ 151841 h 379284"/>
              <a:gd name="connsiteX100" fmla="*/ 1082581 w 1970754"/>
              <a:gd name="connsiteY100" fmla="*/ 162006 h 379284"/>
              <a:gd name="connsiteX101" fmla="*/ 1092428 w 1970754"/>
              <a:gd name="connsiteY101" fmla="*/ 176618 h 379284"/>
              <a:gd name="connsiteX102" fmla="*/ 1095923 w 1970754"/>
              <a:gd name="connsiteY102" fmla="*/ 193772 h 379284"/>
              <a:gd name="connsiteX103" fmla="*/ 1092428 w 1970754"/>
              <a:gd name="connsiteY103" fmla="*/ 211243 h 379284"/>
              <a:gd name="connsiteX104" fmla="*/ 1082581 w 1970754"/>
              <a:gd name="connsiteY104" fmla="*/ 225538 h 379284"/>
              <a:gd name="connsiteX105" fmla="*/ 1067969 w 1970754"/>
              <a:gd name="connsiteY105" fmla="*/ 235703 h 379284"/>
              <a:gd name="connsiteX106" fmla="*/ 1050180 w 1970754"/>
              <a:gd name="connsiteY106" fmla="*/ 239515 h 379284"/>
              <a:gd name="connsiteX107" fmla="*/ 1032073 w 1970754"/>
              <a:gd name="connsiteY107" fmla="*/ 235703 h 379284"/>
              <a:gd name="connsiteX108" fmla="*/ 1017779 w 1970754"/>
              <a:gd name="connsiteY108" fmla="*/ 225538 h 379284"/>
              <a:gd name="connsiteX109" fmla="*/ 1007931 w 1970754"/>
              <a:gd name="connsiteY109" fmla="*/ 211243 h 379284"/>
              <a:gd name="connsiteX110" fmla="*/ 1004437 w 1970754"/>
              <a:gd name="connsiteY110" fmla="*/ 193772 h 379284"/>
              <a:gd name="connsiteX111" fmla="*/ 1007931 w 1970754"/>
              <a:gd name="connsiteY111" fmla="*/ 176618 h 379284"/>
              <a:gd name="connsiteX112" fmla="*/ 1148336 w 1970754"/>
              <a:gd name="connsiteY112" fmla="*/ 102604 h 379284"/>
              <a:gd name="connsiteX113" fmla="*/ 1095923 w 1970754"/>
              <a:gd name="connsiteY113" fmla="*/ 102604 h 379284"/>
              <a:gd name="connsiteX114" fmla="*/ 1095923 w 1970754"/>
              <a:gd name="connsiteY114" fmla="*/ 127064 h 379284"/>
              <a:gd name="connsiteX115" fmla="*/ 1095287 w 1970754"/>
              <a:gd name="connsiteY115" fmla="*/ 127064 h 379284"/>
              <a:gd name="connsiteX116" fmla="*/ 1086075 w 1970754"/>
              <a:gd name="connsiteY116" fmla="*/ 116898 h 379284"/>
              <a:gd name="connsiteX117" fmla="*/ 1072416 w 1970754"/>
              <a:gd name="connsiteY117" fmla="*/ 107686 h 379284"/>
              <a:gd name="connsiteX118" fmla="*/ 1054309 w 1970754"/>
              <a:gd name="connsiteY118" fmla="*/ 101016 h 379284"/>
              <a:gd name="connsiteX119" fmla="*/ 1032073 w 1970754"/>
              <a:gd name="connsiteY119" fmla="*/ 98474 h 379284"/>
              <a:gd name="connsiteX120" fmla="*/ 996813 w 1970754"/>
              <a:gd name="connsiteY120" fmla="*/ 106733 h 379284"/>
              <a:gd name="connsiteX121" fmla="*/ 970447 w 1970754"/>
              <a:gd name="connsiteY121" fmla="*/ 128334 h 379284"/>
              <a:gd name="connsiteX122" fmla="*/ 953611 w 1970754"/>
              <a:gd name="connsiteY122" fmla="*/ 159147 h 379284"/>
              <a:gd name="connsiteX123" fmla="*/ 947576 w 1970754"/>
              <a:gd name="connsiteY123" fmla="*/ 195043 h 379284"/>
              <a:gd name="connsiteX124" fmla="*/ 953929 w 1970754"/>
              <a:gd name="connsiteY124" fmla="*/ 233479 h 379284"/>
              <a:gd name="connsiteX125" fmla="*/ 972353 w 1970754"/>
              <a:gd name="connsiteY125" fmla="*/ 263657 h 379284"/>
              <a:gd name="connsiteX126" fmla="*/ 1000943 w 1970754"/>
              <a:gd name="connsiteY126" fmla="*/ 283352 h 379284"/>
              <a:gd name="connsiteX127" fmla="*/ 1038109 w 1970754"/>
              <a:gd name="connsiteY127" fmla="*/ 290340 h 379284"/>
              <a:gd name="connsiteX128" fmla="*/ 1065745 w 1970754"/>
              <a:gd name="connsiteY128" fmla="*/ 284940 h 379284"/>
              <a:gd name="connsiteX129" fmla="*/ 1090205 w 1970754"/>
              <a:gd name="connsiteY129" fmla="*/ 266198 h 379284"/>
              <a:gd name="connsiteX130" fmla="*/ 1090840 w 1970754"/>
              <a:gd name="connsiteY130" fmla="*/ 266198 h 379284"/>
              <a:gd name="connsiteX131" fmla="*/ 1090840 w 1970754"/>
              <a:gd name="connsiteY131" fmla="*/ 283987 h 379284"/>
              <a:gd name="connsiteX132" fmla="*/ 1078451 w 1970754"/>
              <a:gd name="connsiteY132" fmla="*/ 316388 h 379284"/>
              <a:gd name="connsiteX133" fmla="*/ 1039697 w 1970754"/>
              <a:gd name="connsiteY133" fmla="*/ 329095 h 379284"/>
              <a:gd name="connsiteX134" fmla="*/ 1007613 w 1970754"/>
              <a:gd name="connsiteY134" fmla="*/ 322741 h 379284"/>
              <a:gd name="connsiteX135" fmla="*/ 979660 w 1970754"/>
              <a:gd name="connsiteY135" fmla="*/ 305270 h 379284"/>
              <a:gd name="connsiteX136" fmla="*/ 948211 w 1970754"/>
              <a:gd name="connsiteY136" fmla="*/ 352284 h 379284"/>
              <a:gd name="connsiteX137" fmla="*/ 992366 w 1970754"/>
              <a:gd name="connsiteY137" fmla="*/ 373884 h 379284"/>
              <a:gd name="connsiteX138" fmla="*/ 1040968 w 1970754"/>
              <a:gd name="connsiteY138" fmla="*/ 379285 h 379284"/>
              <a:gd name="connsiteX139" fmla="*/ 1121335 w 1970754"/>
              <a:gd name="connsiteY139" fmla="*/ 351966 h 379284"/>
              <a:gd name="connsiteX140" fmla="*/ 1147701 w 1970754"/>
              <a:gd name="connsiteY140" fmla="*/ 272234 h 379284"/>
              <a:gd name="connsiteX141" fmla="*/ 1147701 w 1970754"/>
              <a:gd name="connsiteY141" fmla="*/ 102921 h 379284"/>
              <a:gd name="connsiteX142" fmla="*/ 825913 w 1970754"/>
              <a:gd name="connsiteY142" fmla="*/ 122616 h 379284"/>
              <a:gd name="connsiteX143" fmla="*/ 794465 w 1970754"/>
              <a:gd name="connsiteY143" fmla="*/ 103557 h 379284"/>
              <a:gd name="connsiteX144" fmla="*/ 757616 w 1970754"/>
              <a:gd name="connsiteY144" fmla="*/ 98157 h 379284"/>
              <a:gd name="connsiteX145" fmla="*/ 729027 w 1970754"/>
              <a:gd name="connsiteY145" fmla="*/ 101651 h 379284"/>
              <a:gd name="connsiteX146" fmla="*/ 704249 w 1970754"/>
              <a:gd name="connsiteY146" fmla="*/ 112769 h 379284"/>
              <a:gd name="connsiteX147" fmla="*/ 686778 w 1970754"/>
              <a:gd name="connsiteY147" fmla="*/ 132146 h 379284"/>
              <a:gd name="connsiteX148" fmla="*/ 680107 w 1970754"/>
              <a:gd name="connsiteY148" fmla="*/ 160418 h 379284"/>
              <a:gd name="connsiteX149" fmla="*/ 687096 w 1970754"/>
              <a:gd name="connsiteY149" fmla="*/ 188372 h 379284"/>
              <a:gd name="connsiteX150" fmla="*/ 704885 w 1970754"/>
              <a:gd name="connsiteY150" fmla="*/ 204572 h 379284"/>
              <a:gd name="connsiteX151" fmla="*/ 728074 w 1970754"/>
              <a:gd name="connsiteY151" fmla="*/ 213149 h 379284"/>
              <a:gd name="connsiteX152" fmla="*/ 751263 w 1970754"/>
              <a:gd name="connsiteY152" fmla="*/ 218549 h 379284"/>
              <a:gd name="connsiteX153" fmla="*/ 769052 w 1970754"/>
              <a:gd name="connsiteY153" fmla="*/ 224585 h 379284"/>
              <a:gd name="connsiteX154" fmla="*/ 776040 w 1970754"/>
              <a:gd name="connsiteY154" fmla="*/ 235385 h 379284"/>
              <a:gd name="connsiteX155" fmla="*/ 768099 w 1970754"/>
              <a:gd name="connsiteY155" fmla="*/ 245868 h 379284"/>
              <a:gd name="connsiteX156" fmla="*/ 750310 w 1970754"/>
              <a:gd name="connsiteY156" fmla="*/ 248727 h 379284"/>
              <a:gd name="connsiteX157" fmla="*/ 727756 w 1970754"/>
              <a:gd name="connsiteY157" fmla="*/ 243644 h 379284"/>
              <a:gd name="connsiteX158" fmla="*/ 709967 w 1970754"/>
              <a:gd name="connsiteY158" fmla="*/ 228714 h 379284"/>
              <a:gd name="connsiteX159" fmla="*/ 675343 w 1970754"/>
              <a:gd name="connsiteY159" fmla="*/ 267151 h 379284"/>
              <a:gd name="connsiteX160" fmla="*/ 708697 w 1970754"/>
              <a:gd name="connsiteY160" fmla="*/ 286846 h 379284"/>
              <a:gd name="connsiteX161" fmla="*/ 747769 w 1970754"/>
              <a:gd name="connsiteY161" fmla="*/ 292246 h 379284"/>
              <a:gd name="connsiteX162" fmla="*/ 777946 w 1970754"/>
              <a:gd name="connsiteY162" fmla="*/ 289387 h 379284"/>
              <a:gd name="connsiteX163" fmla="*/ 805265 w 1970754"/>
              <a:gd name="connsiteY163" fmla="*/ 279540 h 379284"/>
              <a:gd name="connsiteX164" fmla="*/ 825277 w 1970754"/>
              <a:gd name="connsiteY164" fmla="*/ 260798 h 379284"/>
              <a:gd name="connsiteX165" fmla="*/ 833219 w 1970754"/>
              <a:gd name="connsiteY165" fmla="*/ 231256 h 379284"/>
              <a:gd name="connsiteX166" fmla="*/ 826230 w 1970754"/>
              <a:gd name="connsiteY166" fmla="*/ 203302 h 379284"/>
              <a:gd name="connsiteX167" fmla="*/ 808441 w 1970754"/>
              <a:gd name="connsiteY167" fmla="*/ 186783 h 379284"/>
              <a:gd name="connsiteX168" fmla="*/ 785252 w 1970754"/>
              <a:gd name="connsiteY168" fmla="*/ 177889 h 379284"/>
              <a:gd name="connsiteX169" fmla="*/ 762063 w 1970754"/>
              <a:gd name="connsiteY169" fmla="*/ 172489 h 379284"/>
              <a:gd name="connsiteX170" fmla="*/ 744274 w 1970754"/>
              <a:gd name="connsiteY170" fmla="*/ 166771 h 379284"/>
              <a:gd name="connsiteX171" fmla="*/ 737286 w 1970754"/>
              <a:gd name="connsiteY171" fmla="*/ 156606 h 379284"/>
              <a:gd name="connsiteX172" fmla="*/ 744274 w 1970754"/>
              <a:gd name="connsiteY172" fmla="*/ 144852 h 379284"/>
              <a:gd name="connsiteX173" fmla="*/ 758251 w 1970754"/>
              <a:gd name="connsiteY173" fmla="*/ 141358 h 379284"/>
              <a:gd name="connsiteX174" fmla="*/ 791288 w 1970754"/>
              <a:gd name="connsiteY174" fmla="*/ 156923 h 379284"/>
              <a:gd name="connsiteX175" fmla="*/ 826230 w 1970754"/>
              <a:gd name="connsiteY175" fmla="*/ 122299 h 379284"/>
              <a:gd name="connsiteX176" fmla="*/ 600057 w 1970754"/>
              <a:gd name="connsiteY176" fmla="*/ 67979 h 379284"/>
              <a:gd name="connsiteX177" fmla="*/ 623564 w 1970754"/>
              <a:gd name="connsiteY177" fmla="*/ 77826 h 379284"/>
              <a:gd name="connsiteX178" fmla="*/ 647071 w 1970754"/>
              <a:gd name="connsiteY178" fmla="*/ 67979 h 379284"/>
              <a:gd name="connsiteX179" fmla="*/ 656918 w 1970754"/>
              <a:gd name="connsiteY179" fmla="*/ 44472 h 379284"/>
              <a:gd name="connsiteX180" fmla="*/ 647071 w 1970754"/>
              <a:gd name="connsiteY180" fmla="*/ 20965 h 379284"/>
              <a:gd name="connsiteX181" fmla="*/ 623564 w 1970754"/>
              <a:gd name="connsiteY181" fmla="*/ 11118 h 379284"/>
              <a:gd name="connsiteX182" fmla="*/ 600057 w 1970754"/>
              <a:gd name="connsiteY182" fmla="*/ 20965 h 379284"/>
              <a:gd name="connsiteX183" fmla="*/ 590210 w 1970754"/>
              <a:gd name="connsiteY183" fmla="*/ 44472 h 379284"/>
              <a:gd name="connsiteX184" fmla="*/ 600057 w 1970754"/>
              <a:gd name="connsiteY184" fmla="*/ 67979 h 379284"/>
              <a:gd name="connsiteX185" fmla="*/ 594657 w 1970754"/>
              <a:gd name="connsiteY185" fmla="*/ 287481 h 379284"/>
              <a:gd name="connsiteX186" fmla="*/ 651836 w 1970754"/>
              <a:gd name="connsiteY186" fmla="*/ 287481 h 379284"/>
              <a:gd name="connsiteX187" fmla="*/ 651836 w 1970754"/>
              <a:gd name="connsiteY187" fmla="*/ 102604 h 379284"/>
              <a:gd name="connsiteX188" fmla="*/ 594657 w 1970754"/>
              <a:gd name="connsiteY188" fmla="*/ 102604 h 379284"/>
              <a:gd name="connsiteX189" fmla="*/ 594657 w 1970754"/>
              <a:gd name="connsiteY189" fmla="*/ 287481 h 379284"/>
              <a:gd name="connsiteX190" fmla="*/ 559715 w 1970754"/>
              <a:gd name="connsiteY190" fmla="*/ 102604 h 379284"/>
              <a:gd name="connsiteX191" fmla="*/ 502536 w 1970754"/>
              <a:gd name="connsiteY191" fmla="*/ 102604 h 379284"/>
              <a:gd name="connsiteX192" fmla="*/ 502536 w 1970754"/>
              <a:gd name="connsiteY192" fmla="*/ 194725 h 379284"/>
              <a:gd name="connsiteX193" fmla="*/ 501265 w 1970754"/>
              <a:gd name="connsiteY193" fmla="*/ 212196 h 379284"/>
              <a:gd name="connsiteX194" fmla="*/ 496501 w 1970754"/>
              <a:gd name="connsiteY194" fmla="*/ 227126 h 379284"/>
              <a:gd name="connsiteX195" fmla="*/ 486018 w 1970754"/>
              <a:gd name="connsiteY195" fmla="*/ 237926 h 379284"/>
              <a:gd name="connsiteX196" fmla="*/ 468229 w 1970754"/>
              <a:gd name="connsiteY196" fmla="*/ 242056 h 379284"/>
              <a:gd name="connsiteX197" fmla="*/ 451393 w 1970754"/>
              <a:gd name="connsiteY197" fmla="*/ 237609 h 379284"/>
              <a:gd name="connsiteX198" fmla="*/ 442499 w 1970754"/>
              <a:gd name="connsiteY198" fmla="*/ 225855 h 379284"/>
              <a:gd name="connsiteX199" fmla="*/ 439004 w 1970754"/>
              <a:gd name="connsiteY199" fmla="*/ 209972 h 379284"/>
              <a:gd name="connsiteX200" fmla="*/ 438369 w 1970754"/>
              <a:gd name="connsiteY200" fmla="*/ 193454 h 379284"/>
              <a:gd name="connsiteX201" fmla="*/ 438369 w 1970754"/>
              <a:gd name="connsiteY201" fmla="*/ 102921 h 379284"/>
              <a:gd name="connsiteX202" fmla="*/ 381190 w 1970754"/>
              <a:gd name="connsiteY202" fmla="*/ 102921 h 379284"/>
              <a:gd name="connsiteX203" fmla="*/ 381190 w 1970754"/>
              <a:gd name="connsiteY203" fmla="*/ 204890 h 379284"/>
              <a:gd name="connsiteX204" fmla="*/ 383732 w 1970754"/>
              <a:gd name="connsiteY204" fmla="*/ 239515 h 379284"/>
              <a:gd name="connsiteX205" fmla="*/ 393579 w 1970754"/>
              <a:gd name="connsiteY205" fmla="*/ 267151 h 379284"/>
              <a:gd name="connsiteX206" fmla="*/ 414545 w 1970754"/>
              <a:gd name="connsiteY206" fmla="*/ 285575 h 379284"/>
              <a:gd name="connsiteX207" fmla="*/ 449805 w 1970754"/>
              <a:gd name="connsiteY207" fmla="*/ 292246 h 379284"/>
              <a:gd name="connsiteX208" fmla="*/ 468864 w 1970754"/>
              <a:gd name="connsiteY208" fmla="*/ 289705 h 379284"/>
              <a:gd name="connsiteX209" fmla="*/ 484430 w 1970754"/>
              <a:gd name="connsiteY209" fmla="*/ 282716 h 379284"/>
              <a:gd name="connsiteX210" fmla="*/ 495865 w 1970754"/>
              <a:gd name="connsiteY210" fmla="*/ 273187 h 379284"/>
              <a:gd name="connsiteX211" fmla="*/ 503807 w 1970754"/>
              <a:gd name="connsiteY211" fmla="*/ 262386 h 379284"/>
              <a:gd name="connsiteX212" fmla="*/ 504442 w 1970754"/>
              <a:gd name="connsiteY212" fmla="*/ 262386 h 379284"/>
              <a:gd name="connsiteX213" fmla="*/ 504442 w 1970754"/>
              <a:gd name="connsiteY213" fmla="*/ 287481 h 379284"/>
              <a:gd name="connsiteX214" fmla="*/ 559079 w 1970754"/>
              <a:gd name="connsiteY214" fmla="*/ 287481 h 379284"/>
              <a:gd name="connsiteX215" fmla="*/ 559079 w 1970754"/>
              <a:gd name="connsiteY215" fmla="*/ 102604 h 379284"/>
              <a:gd name="connsiteX216" fmla="*/ 170900 w 1970754"/>
              <a:gd name="connsiteY216" fmla="*/ 0 h 379284"/>
              <a:gd name="connsiteX217" fmla="*/ 170900 w 1970754"/>
              <a:gd name="connsiteY217" fmla="*/ 287481 h 379284"/>
              <a:gd name="connsiteX218" fmla="*/ 228079 w 1970754"/>
              <a:gd name="connsiteY218" fmla="*/ 287481 h 379284"/>
              <a:gd name="connsiteX219" fmla="*/ 228079 w 1970754"/>
              <a:gd name="connsiteY219" fmla="*/ 195360 h 379284"/>
              <a:gd name="connsiteX220" fmla="*/ 229350 w 1970754"/>
              <a:gd name="connsiteY220" fmla="*/ 177889 h 379284"/>
              <a:gd name="connsiteX221" fmla="*/ 234115 w 1970754"/>
              <a:gd name="connsiteY221" fmla="*/ 162959 h 379284"/>
              <a:gd name="connsiteX222" fmla="*/ 244597 w 1970754"/>
              <a:gd name="connsiteY222" fmla="*/ 152159 h 379284"/>
              <a:gd name="connsiteX223" fmla="*/ 262386 w 1970754"/>
              <a:gd name="connsiteY223" fmla="*/ 148347 h 379284"/>
              <a:gd name="connsiteX224" fmla="*/ 279222 w 1970754"/>
              <a:gd name="connsiteY224" fmla="*/ 152794 h 379284"/>
              <a:gd name="connsiteX225" fmla="*/ 288116 w 1970754"/>
              <a:gd name="connsiteY225" fmla="*/ 164547 h 379284"/>
              <a:gd name="connsiteX226" fmla="*/ 291611 w 1970754"/>
              <a:gd name="connsiteY226" fmla="*/ 180430 h 379284"/>
              <a:gd name="connsiteX227" fmla="*/ 292246 w 1970754"/>
              <a:gd name="connsiteY227" fmla="*/ 196948 h 379284"/>
              <a:gd name="connsiteX228" fmla="*/ 292246 w 1970754"/>
              <a:gd name="connsiteY228" fmla="*/ 287481 h 379284"/>
              <a:gd name="connsiteX229" fmla="*/ 349425 w 1970754"/>
              <a:gd name="connsiteY229" fmla="*/ 287481 h 379284"/>
              <a:gd name="connsiteX230" fmla="*/ 349425 w 1970754"/>
              <a:gd name="connsiteY230" fmla="*/ 185513 h 379284"/>
              <a:gd name="connsiteX231" fmla="*/ 346883 w 1970754"/>
              <a:gd name="connsiteY231" fmla="*/ 150888 h 379284"/>
              <a:gd name="connsiteX232" fmla="*/ 336718 w 1970754"/>
              <a:gd name="connsiteY232" fmla="*/ 123252 h 379284"/>
              <a:gd name="connsiteX233" fmla="*/ 316070 w 1970754"/>
              <a:gd name="connsiteY233" fmla="*/ 104827 h 379284"/>
              <a:gd name="connsiteX234" fmla="*/ 281128 w 1970754"/>
              <a:gd name="connsiteY234" fmla="*/ 98157 h 379284"/>
              <a:gd name="connsiteX235" fmla="*/ 262068 w 1970754"/>
              <a:gd name="connsiteY235" fmla="*/ 100698 h 379284"/>
              <a:gd name="connsiteX236" fmla="*/ 246821 w 1970754"/>
              <a:gd name="connsiteY236" fmla="*/ 107369 h 379284"/>
              <a:gd name="connsiteX237" fmla="*/ 235703 w 1970754"/>
              <a:gd name="connsiteY237" fmla="*/ 116898 h 379284"/>
              <a:gd name="connsiteX238" fmla="*/ 229350 w 1970754"/>
              <a:gd name="connsiteY238" fmla="*/ 127699 h 379284"/>
              <a:gd name="connsiteX239" fmla="*/ 228714 w 1970754"/>
              <a:gd name="connsiteY239" fmla="*/ 127699 h 379284"/>
              <a:gd name="connsiteX240" fmla="*/ 228714 w 1970754"/>
              <a:gd name="connsiteY240" fmla="*/ 0 h 379284"/>
              <a:gd name="connsiteX241" fmla="*/ 171536 w 1970754"/>
              <a:gd name="connsiteY241" fmla="*/ 0 h 379284"/>
              <a:gd name="connsiteX242" fmla="*/ 143899 w 1970754"/>
              <a:gd name="connsiteY242" fmla="*/ 102604 h 379284"/>
              <a:gd name="connsiteX243" fmla="*/ 93709 w 1970754"/>
              <a:gd name="connsiteY243" fmla="*/ 102604 h 379284"/>
              <a:gd name="connsiteX244" fmla="*/ 93709 w 1970754"/>
              <a:gd name="connsiteY244" fmla="*/ 47966 h 379284"/>
              <a:gd name="connsiteX245" fmla="*/ 36531 w 1970754"/>
              <a:gd name="connsiteY245" fmla="*/ 47966 h 379284"/>
              <a:gd name="connsiteX246" fmla="*/ 36531 w 1970754"/>
              <a:gd name="connsiteY246" fmla="*/ 102604 h 379284"/>
              <a:gd name="connsiteX247" fmla="*/ 0 w 1970754"/>
              <a:gd name="connsiteY247" fmla="*/ 102604 h 379284"/>
              <a:gd name="connsiteX248" fmla="*/ 0 w 1970754"/>
              <a:gd name="connsiteY248" fmla="*/ 148347 h 379284"/>
              <a:gd name="connsiteX249" fmla="*/ 36531 w 1970754"/>
              <a:gd name="connsiteY249" fmla="*/ 148347 h 379284"/>
              <a:gd name="connsiteX250" fmla="*/ 36531 w 1970754"/>
              <a:gd name="connsiteY250" fmla="*/ 236338 h 379284"/>
              <a:gd name="connsiteX251" fmla="*/ 41613 w 1970754"/>
              <a:gd name="connsiteY251" fmla="*/ 262069 h 379284"/>
              <a:gd name="connsiteX252" fmla="*/ 55908 w 1970754"/>
              <a:gd name="connsiteY252" fmla="*/ 279540 h 379284"/>
              <a:gd name="connsiteX253" fmla="*/ 77191 w 1970754"/>
              <a:gd name="connsiteY253" fmla="*/ 289387 h 379284"/>
              <a:gd name="connsiteX254" fmla="*/ 103874 w 1970754"/>
              <a:gd name="connsiteY254" fmla="*/ 292564 h 379284"/>
              <a:gd name="connsiteX255" fmla="*/ 123887 w 1970754"/>
              <a:gd name="connsiteY255" fmla="*/ 291293 h 379284"/>
              <a:gd name="connsiteX256" fmla="*/ 143582 w 1970754"/>
              <a:gd name="connsiteY256" fmla="*/ 286846 h 379284"/>
              <a:gd name="connsiteX257" fmla="*/ 143582 w 1970754"/>
              <a:gd name="connsiteY257" fmla="*/ 239197 h 379284"/>
              <a:gd name="connsiteX258" fmla="*/ 132464 w 1970754"/>
              <a:gd name="connsiteY258" fmla="*/ 243644 h 379284"/>
              <a:gd name="connsiteX259" fmla="*/ 120393 w 1970754"/>
              <a:gd name="connsiteY259" fmla="*/ 244597 h 379284"/>
              <a:gd name="connsiteX260" fmla="*/ 105780 w 1970754"/>
              <a:gd name="connsiteY260" fmla="*/ 242056 h 379284"/>
              <a:gd name="connsiteX261" fmla="*/ 97521 w 1970754"/>
              <a:gd name="connsiteY261" fmla="*/ 235068 h 379284"/>
              <a:gd name="connsiteX262" fmla="*/ 94027 w 1970754"/>
              <a:gd name="connsiteY262" fmla="*/ 224267 h 379284"/>
              <a:gd name="connsiteX263" fmla="*/ 93392 w 1970754"/>
              <a:gd name="connsiteY263" fmla="*/ 210290 h 379284"/>
              <a:gd name="connsiteX264" fmla="*/ 93392 w 1970754"/>
              <a:gd name="connsiteY264" fmla="*/ 148664 h 379284"/>
              <a:gd name="connsiteX265" fmla="*/ 143582 w 1970754"/>
              <a:gd name="connsiteY265" fmla="*/ 148664 h 379284"/>
              <a:gd name="connsiteX266" fmla="*/ 143582 w 1970754"/>
              <a:gd name="connsiteY266" fmla="*/ 102921 h 37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970754" h="379284">
                <a:moveTo>
                  <a:pt x="1792230" y="287481"/>
                </a:moveTo>
                <a:lnTo>
                  <a:pt x="1849409" y="287481"/>
                </a:lnTo>
                <a:lnTo>
                  <a:pt x="1849409" y="195360"/>
                </a:lnTo>
                <a:cubicBezTo>
                  <a:pt x="1849409" y="189325"/>
                  <a:pt x="1849727" y="183289"/>
                  <a:pt x="1850680" y="177889"/>
                </a:cubicBezTo>
                <a:cubicBezTo>
                  <a:pt x="1851315" y="172171"/>
                  <a:pt x="1852903" y="167406"/>
                  <a:pt x="1855445" y="162959"/>
                </a:cubicBezTo>
                <a:cubicBezTo>
                  <a:pt x="1857986" y="158512"/>
                  <a:pt x="1861480" y="155018"/>
                  <a:pt x="1865927" y="152159"/>
                </a:cubicBezTo>
                <a:cubicBezTo>
                  <a:pt x="1870374" y="149617"/>
                  <a:pt x="1876410" y="148347"/>
                  <a:pt x="1883716" y="148347"/>
                </a:cubicBezTo>
                <a:cubicBezTo>
                  <a:pt x="1891022" y="148347"/>
                  <a:pt x="1896740" y="149935"/>
                  <a:pt x="1900552" y="152794"/>
                </a:cubicBezTo>
                <a:cubicBezTo>
                  <a:pt x="1904364" y="155970"/>
                  <a:pt x="1907223" y="159782"/>
                  <a:pt x="1909447" y="164547"/>
                </a:cubicBezTo>
                <a:cubicBezTo>
                  <a:pt x="1911352" y="169312"/>
                  <a:pt x="1912623" y="174712"/>
                  <a:pt x="1912941" y="180430"/>
                </a:cubicBezTo>
                <a:cubicBezTo>
                  <a:pt x="1913258" y="186148"/>
                  <a:pt x="1913576" y="191548"/>
                  <a:pt x="1913576" y="196948"/>
                </a:cubicBezTo>
                <a:lnTo>
                  <a:pt x="1913576" y="287481"/>
                </a:lnTo>
                <a:lnTo>
                  <a:pt x="1970755" y="287481"/>
                </a:lnTo>
                <a:lnTo>
                  <a:pt x="1970755" y="185513"/>
                </a:lnTo>
                <a:cubicBezTo>
                  <a:pt x="1970755" y="173124"/>
                  <a:pt x="1969802" y="161688"/>
                  <a:pt x="1968213" y="150888"/>
                </a:cubicBezTo>
                <a:cubicBezTo>
                  <a:pt x="1966307" y="140088"/>
                  <a:pt x="1963131" y="130875"/>
                  <a:pt x="1958048" y="123252"/>
                </a:cubicBezTo>
                <a:cubicBezTo>
                  <a:pt x="1952966" y="115310"/>
                  <a:pt x="1946295" y="109275"/>
                  <a:pt x="1937401" y="104827"/>
                </a:cubicBezTo>
                <a:cubicBezTo>
                  <a:pt x="1928506" y="100380"/>
                  <a:pt x="1916753" y="98157"/>
                  <a:pt x="1902458" y="98157"/>
                </a:cubicBezTo>
                <a:cubicBezTo>
                  <a:pt x="1888163" y="98157"/>
                  <a:pt x="1889116" y="99110"/>
                  <a:pt x="1883399" y="100698"/>
                </a:cubicBezTo>
                <a:cubicBezTo>
                  <a:pt x="1877681" y="102604"/>
                  <a:pt x="1872281" y="104827"/>
                  <a:pt x="1867833" y="107369"/>
                </a:cubicBezTo>
                <a:cubicBezTo>
                  <a:pt x="1863386" y="110228"/>
                  <a:pt x="1859256" y="113404"/>
                  <a:pt x="1856080" y="116898"/>
                </a:cubicBezTo>
                <a:cubicBezTo>
                  <a:pt x="1852903" y="120393"/>
                  <a:pt x="1850362" y="123887"/>
                  <a:pt x="1848456" y="127699"/>
                </a:cubicBezTo>
                <a:lnTo>
                  <a:pt x="1847821" y="127699"/>
                </a:lnTo>
                <a:lnTo>
                  <a:pt x="1847821" y="102604"/>
                </a:lnTo>
                <a:lnTo>
                  <a:pt x="1793183" y="102604"/>
                </a:lnTo>
                <a:lnTo>
                  <a:pt x="1793183" y="287481"/>
                </a:lnTo>
                <a:close/>
                <a:moveTo>
                  <a:pt x="1632130" y="174077"/>
                </a:moveTo>
                <a:cubicBezTo>
                  <a:pt x="1632130" y="169630"/>
                  <a:pt x="1633401" y="165183"/>
                  <a:pt x="1635307" y="161053"/>
                </a:cubicBezTo>
                <a:cubicBezTo>
                  <a:pt x="1637213" y="156923"/>
                  <a:pt x="1639754" y="153112"/>
                  <a:pt x="1643248" y="149935"/>
                </a:cubicBezTo>
                <a:cubicBezTo>
                  <a:pt x="1646743" y="146758"/>
                  <a:pt x="1650872" y="144217"/>
                  <a:pt x="1655637" y="141994"/>
                </a:cubicBezTo>
                <a:cubicBezTo>
                  <a:pt x="1660402" y="140088"/>
                  <a:pt x="1666120" y="138817"/>
                  <a:pt x="1672473" y="138817"/>
                </a:cubicBezTo>
                <a:cubicBezTo>
                  <a:pt x="1682956" y="138817"/>
                  <a:pt x="1691215" y="142311"/>
                  <a:pt x="1697886" y="148982"/>
                </a:cubicBezTo>
                <a:cubicBezTo>
                  <a:pt x="1704557" y="155970"/>
                  <a:pt x="1707733" y="163912"/>
                  <a:pt x="1707416" y="173759"/>
                </a:cubicBezTo>
                <a:lnTo>
                  <a:pt x="1632130" y="173759"/>
                </a:lnTo>
                <a:close/>
                <a:moveTo>
                  <a:pt x="1715992" y="226173"/>
                </a:moveTo>
                <a:cubicBezTo>
                  <a:pt x="1711228" y="232844"/>
                  <a:pt x="1705510" y="238244"/>
                  <a:pt x="1699157" y="242374"/>
                </a:cubicBezTo>
                <a:cubicBezTo>
                  <a:pt x="1692803" y="246503"/>
                  <a:pt x="1684862" y="248727"/>
                  <a:pt x="1675332" y="248727"/>
                </a:cubicBezTo>
                <a:cubicBezTo>
                  <a:pt x="1665802" y="248727"/>
                  <a:pt x="1654684" y="245550"/>
                  <a:pt x="1647060" y="238879"/>
                </a:cubicBezTo>
                <a:cubicBezTo>
                  <a:pt x="1639437" y="232526"/>
                  <a:pt x="1634354" y="223632"/>
                  <a:pt x="1632130" y="212831"/>
                </a:cubicBezTo>
                <a:lnTo>
                  <a:pt x="1764594" y="212831"/>
                </a:lnTo>
                <a:lnTo>
                  <a:pt x="1764594" y="195043"/>
                </a:lnTo>
                <a:cubicBezTo>
                  <a:pt x="1764594" y="180430"/>
                  <a:pt x="1762688" y="167089"/>
                  <a:pt x="1758559" y="155018"/>
                </a:cubicBezTo>
                <a:cubicBezTo>
                  <a:pt x="1754429" y="143264"/>
                  <a:pt x="1748711" y="132781"/>
                  <a:pt x="1741088" y="124522"/>
                </a:cubicBezTo>
                <a:cubicBezTo>
                  <a:pt x="1733781" y="115945"/>
                  <a:pt x="1724569" y="109592"/>
                  <a:pt x="1713769" y="104827"/>
                </a:cubicBezTo>
                <a:cubicBezTo>
                  <a:pt x="1702968" y="100380"/>
                  <a:pt x="1690897" y="97839"/>
                  <a:pt x="1677873" y="97839"/>
                </a:cubicBezTo>
                <a:cubicBezTo>
                  <a:pt x="1664849" y="97839"/>
                  <a:pt x="1650237" y="100063"/>
                  <a:pt x="1637848" y="104827"/>
                </a:cubicBezTo>
                <a:cubicBezTo>
                  <a:pt x="1625142" y="109275"/>
                  <a:pt x="1614342" y="115945"/>
                  <a:pt x="1605129" y="124522"/>
                </a:cubicBezTo>
                <a:cubicBezTo>
                  <a:pt x="1595917" y="133099"/>
                  <a:pt x="1588611" y="143264"/>
                  <a:pt x="1583211" y="155018"/>
                </a:cubicBezTo>
                <a:cubicBezTo>
                  <a:pt x="1577811" y="167089"/>
                  <a:pt x="1575270" y="180113"/>
                  <a:pt x="1575270" y="195043"/>
                </a:cubicBezTo>
                <a:cubicBezTo>
                  <a:pt x="1575270" y="209972"/>
                  <a:pt x="1577811" y="222996"/>
                  <a:pt x="1583211" y="235068"/>
                </a:cubicBezTo>
                <a:cubicBezTo>
                  <a:pt x="1588611" y="246821"/>
                  <a:pt x="1595917" y="257304"/>
                  <a:pt x="1605129" y="265563"/>
                </a:cubicBezTo>
                <a:cubicBezTo>
                  <a:pt x="1614342" y="274140"/>
                  <a:pt x="1625142" y="280493"/>
                  <a:pt x="1637848" y="285258"/>
                </a:cubicBezTo>
                <a:cubicBezTo>
                  <a:pt x="1650555" y="289705"/>
                  <a:pt x="1663896" y="292246"/>
                  <a:pt x="1677873" y="292246"/>
                </a:cubicBezTo>
                <a:cubicBezTo>
                  <a:pt x="1691850" y="292246"/>
                  <a:pt x="1707416" y="289070"/>
                  <a:pt x="1721075" y="282716"/>
                </a:cubicBezTo>
                <a:cubicBezTo>
                  <a:pt x="1735052" y="276363"/>
                  <a:pt x="1746488" y="267469"/>
                  <a:pt x="1755700" y="255715"/>
                </a:cubicBezTo>
                <a:lnTo>
                  <a:pt x="1715675" y="226491"/>
                </a:lnTo>
                <a:close/>
                <a:moveTo>
                  <a:pt x="1442806" y="287481"/>
                </a:moveTo>
                <a:lnTo>
                  <a:pt x="1503161" y="287481"/>
                </a:lnTo>
                <a:lnTo>
                  <a:pt x="1576223" y="102604"/>
                </a:lnTo>
                <a:lnTo>
                  <a:pt x="1518726" y="102604"/>
                </a:lnTo>
                <a:lnTo>
                  <a:pt x="1475525" y="228079"/>
                </a:lnTo>
                <a:lnTo>
                  <a:pt x="1474889" y="228079"/>
                </a:lnTo>
                <a:lnTo>
                  <a:pt x="1428194" y="102604"/>
                </a:lnTo>
                <a:lnTo>
                  <a:pt x="1366568" y="102604"/>
                </a:lnTo>
                <a:lnTo>
                  <a:pt x="1443123" y="287481"/>
                </a:lnTo>
                <a:close/>
                <a:moveTo>
                  <a:pt x="1234739" y="174077"/>
                </a:moveTo>
                <a:cubicBezTo>
                  <a:pt x="1234739" y="169630"/>
                  <a:pt x="1236010" y="165183"/>
                  <a:pt x="1237916" y="161053"/>
                </a:cubicBezTo>
                <a:cubicBezTo>
                  <a:pt x="1239822" y="156923"/>
                  <a:pt x="1242363" y="153112"/>
                  <a:pt x="1245858" y="149935"/>
                </a:cubicBezTo>
                <a:cubicBezTo>
                  <a:pt x="1249352" y="146758"/>
                  <a:pt x="1253481" y="144217"/>
                  <a:pt x="1258246" y="141994"/>
                </a:cubicBezTo>
                <a:cubicBezTo>
                  <a:pt x="1263011" y="140088"/>
                  <a:pt x="1268729" y="138817"/>
                  <a:pt x="1275082" y="138817"/>
                </a:cubicBezTo>
                <a:cubicBezTo>
                  <a:pt x="1285565" y="138817"/>
                  <a:pt x="1293824" y="142311"/>
                  <a:pt x="1300495" y="148982"/>
                </a:cubicBezTo>
                <a:cubicBezTo>
                  <a:pt x="1307166" y="155970"/>
                  <a:pt x="1310342" y="163912"/>
                  <a:pt x="1310025" y="173759"/>
                </a:cubicBezTo>
                <a:lnTo>
                  <a:pt x="1234739" y="173759"/>
                </a:lnTo>
                <a:close/>
                <a:moveTo>
                  <a:pt x="1318601" y="226173"/>
                </a:moveTo>
                <a:cubicBezTo>
                  <a:pt x="1313837" y="232844"/>
                  <a:pt x="1308119" y="238244"/>
                  <a:pt x="1301765" y="242374"/>
                </a:cubicBezTo>
                <a:cubicBezTo>
                  <a:pt x="1295412" y="246503"/>
                  <a:pt x="1287471" y="248727"/>
                  <a:pt x="1277941" y="248727"/>
                </a:cubicBezTo>
                <a:cubicBezTo>
                  <a:pt x="1268411" y="248727"/>
                  <a:pt x="1257293" y="245550"/>
                  <a:pt x="1249669" y="238879"/>
                </a:cubicBezTo>
                <a:cubicBezTo>
                  <a:pt x="1242046" y="232526"/>
                  <a:pt x="1236963" y="223632"/>
                  <a:pt x="1234739" y="212831"/>
                </a:cubicBezTo>
                <a:lnTo>
                  <a:pt x="1367203" y="212831"/>
                </a:lnTo>
                <a:lnTo>
                  <a:pt x="1367203" y="195043"/>
                </a:lnTo>
                <a:cubicBezTo>
                  <a:pt x="1367203" y="180430"/>
                  <a:pt x="1365297" y="167089"/>
                  <a:pt x="1361168" y="155018"/>
                </a:cubicBezTo>
                <a:cubicBezTo>
                  <a:pt x="1357038" y="143264"/>
                  <a:pt x="1351320" y="132781"/>
                  <a:pt x="1344014" y="124522"/>
                </a:cubicBezTo>
                <a:cubicBezTo>
                  <a:pt x="1336390" y="115945"/>
                  <a:pt x="1327496" y="109592"/>
                  <a:pt x="1316695" y="104827"/>
                </a:cubicBezTo>
                <a:cubicBezTo>
                  <a:pt x="1305895" y="100380"/>
                  <a:pt x="1293824" y="97839"/>
                  <a:pt x="1280800" y="97839"/>
                </a:cubicBezTo>
                <a:cubicBezTo>
                  <a:pt x="1267776" y="97839"/>
                  <a:pt x="1253164" y="100063"/>
                  <a:pt x="1240775" y="104827"/>
                </a:cubicBezTo>
                <a:cubicBezTo>
                  <a:pt x="1228069" y="109275"/>
                  <a:pt x="1217268" y="115945"/>
                  <a:pt x="1208056" y="124522"/>
                </a:cubicBezTo>
                <a:cubicBezTo>
                  <a:pt x="1198844" y="133099"/>
                  <a:pt x="1191538" y="143264"/>
                  <a:pt x="1186138" y="155018"/>
                </a:cubicBezTo>
                <a:cubicBezTo>
                  <a:pt x="1180737" y="167089"/>
                  <a:pt x="1178196" y="180113"/>
                  <a:pt x="1178196" y="195043"/>
                </a:cubicBezTo>
                <a:cubicBezTo>
                  <a:pt x="1178196" y="209972"/>
                  <a:pt x="1180737" y="222996"/>
                  <a:pt x="1186138" y="235068"/>
                </a:cubicBezTo>
                <a:cubicBezTo>
                  <a:pt x="1191538" y="246821"/>
                  <a:pt x="1198844" y="257304"/>
                  <a:pt x="1208056" y="265563"/>
                </a:cubicBezTo>
                <a:cubicBezTo>
                  <a:pt x="1217268" y="274140"/>
                  <a:pt x="1228069" y="280493"/>
                  <a:pt x="1240775" y="285258"/>
                </a:cubicBezTo>
                <a:cubicBezTo>
                  <a:pt x="1253481" y="289705"/>
                  <a:pt x="1266823" y="292246"/>
                  <a:pt x="1280800" y="292246"/>
                </a:cubicBezTo>
                <a:cubicBezTo>
                  <a:pt x="1294777" y="292246"/>
                  <a:pt x="1310342" y="289070"/>
                  <a:pt x="1324001" y="282716"/>
                </a:cubicBezTo>
                <a:cubicBezTo>
                  <a:pt x="1337979" y="276363"/>
                  <a:pt x="1349414" y="267469"/>
                  <a:pt x="1358626" y="255715"/>
                </a:cubicBezTo>
                <a:lnTo>
                  <a:pt x="1318601" y="226491"/>
                </a:lnTo>
                <a:close/>
                <a:moveTo>
                  <a:pt x="1007931" y="176618"/>
                </a:moveTo>
                <a:cubicBezTo>
                  <a:pt x="1010155" y="171218"/>
                  <a:pt x="1013331" y="166453"/>
                  <a:pt x="1017779" y="162006"/>
                </a:cubicBezTo>
                <a:cubicBezTo>
                  <a:pt x="1021908" y="157876"/>
                  <a:pt x="1026673" y="154382"/>
                  <a:pt x="1032073" y="151841"/>
                </a:cubicBezTo>
                <a:cubicBezTo>
                  <a:pt x="1037473" y="149300"/>
                  <a:pt x="1043509" y="148029"/>
                  <a:pt x="1050180" y="148029"/>
                </a:cubicBezTo>
                <a:cubicBezTo>
                  <a:pt x="1056851" y="148029"/>
                  <a:pt x="1062568" y="149300"/>
                  <a:pt x="1067969" y="151841"/>
                </a:cubicBezTo>
                <a:cubicBezTo>
                  <a:pt x="1073686" y="154382"/>
                  <a:pt x="1078451" y="157876"/>
                  <a:pt x="1082581" y="162006"/>
                </a:cubicBezTo>
                <a:cubicBezTo>
                  <a:pt x="1086711" y="166136"/>
                  <a:pt x="1089887" y="170900"/>
                  <a:pt x="1092428" y="176618"/>
                </a:cubicBezTo>
                <a:cubicBezTo>
                  <a:pt x="1094652" y="182019"/>
                  <a:pt x="1095923" y="187736"/>
                  <a:pt x="1095923" y="193772"/>
                </a:cubicBezTo>
                <a:cubicBezTo>
                  <a:pt x="1095923" y="199807"/>
                  <a:pt x="1094652" y="205525"/>
                  <a:pt x="1092428" y="211243"/>
                </a:cubicBezTo>
                <a:cubicBezTo>
                  <a:pt x="1090205" y="216643"/>
                  <a:pt x="1087028" y="221408"/>
                  <a:pt x="1082581" y="225538"/>
                </a:cubicBezTo>
                <a:cubicBezTo>
                  <a:pt x="1078451" y="229667"/>
                  <a:pt x="1073369" y="233162"/>
                  <a:pt x="1067969" y="235703"/>
                </a:cubicBezTo>
                <a:cubicBezTo>
                  <a:pt x="1062251" y="238244"/>
                  <a:pt x="1056533" y="239515"/>
                  <a:pt x="1050180" y="239515"/>
                </a:cubicBezTo>
                <a:cubicBezTo>
                  <a:pt x="1043827" y="239515"/>
                  <a:pt x="1037473" y="238244"/>
                  <a:pt x="1032073" y="235703"/>
                </a:cubicBezTo>
                <a:cubicBezTo>
                  <a:pt x="1026673" y="233162"/>
                  <a:pt x="1021908" y="229667"/>
                  <a:pt x="1017779" y="225538"/>
                </a:cubicBezTo>
                <a:cubicBezTo>
                  <a:pt x="1013649" y="221408"/>
                  <a:pt x="1010472" y="216643"/>
                  <a:pt x="1007931" y="211243"/>
                </a:cubicBezTo>
                <a:cubicBezTo>
                  <a:pt x="1005708" y="205843"/>
                  <a:pt x="1004437" y="200125"/>
                  <a:pt x="1004437" y="193772"/>
                </a:cubicBezTo>
                <a:cubicBezTo>
                  <a:pt x="1004437" y="187419"/>
                  <a:pt x="1005708" y="182019"/>
                  <a:pt x="1007931" y="176618"/>
                </a:cubicBezTo>
                <a:moveTo>
                  <a:pt x="1148336" y="102604"/>
                </a:moveTo>
                <a:lnTo>
                  <a:pt x="1095923" y="102604"/>
                </a:lnTo>
                <a:lnTo>
                  <a:pt x="1095923" y="127064"/>
                </a:lnTo>
                <a:lnTo>
                  <a:pt x="1095287" y="127064"/>
                </a:lnTo>
                <a:cubicBezTo>
                  <a:pt x="1093064" y="123887"/>
                  <a:pt x="1089887" y="120393"/>
                  <a:pt x="1086075" y="116898"/>
                </a:cubicBezTo>
                <a:cubicBezTo>
                  <a:pt x="1082263" y="113404"/>
                  <a:pt x="1077816" y="110545"/>
                  <a:pt x="1072416" y="107686"/>
                </a:cubicBezTo>
                <a:cubicBezTo>
                  <a:pt x="1067016" y="104827"/>
                  <a:pt x="1060980" y="102604"/>
                  <a:pt x="1054309" y="101016"/>
                </a:cubicBezTo>
                <a:cubicBezTo>
                  <a:pt x="1047638" y="99110"/>
                  <a:pt x="1040332" y="98474"/>
                  <a:pt x="1032073" y="98474"/>
                </a:cubicBezTo>
                <a:cubicBezTo>
                  <a:pt x="1018732" y="98474"/>
                  <a:pt x="1006978" y="101333"/>
                  <a:pt x="996813" y="106733"/>
                </a:cubicBezTo>
                <a:cubicBezTo>
                  <a:pt x="986330" y="112134"/>
                  <a:pt x="977753" y="119440"/>
                  <a:pt x="970447" y="128334"/>
                </a:cubicBezTo>
                <a:cubicBezTo>
                  <a:pt x="963141" y="137229"/>
                  <a:pt x="957741" y="147394"/>
                  <a:pt x="953611" y="159147"/>
                </a:cubicBezTo>
                <a:cubicBezTo>
                  <a:pt x="949800" y="170900"/>
                  <a:pt x="947576" y="182654"/>
                  <a:pt x="947576" y="195043"/>
                </a:cubicBezTo>
                <a:cubicBezTo>
                  <a:pt x="947576" y="207431"/>
                  <a:pt x="949800" y="221726"/>
                  <a:pt x="953929" y="233479"/>
                </a:cubicBezTo>
                <a:cubicBezTo>
                  <a:pt x="958376" y="245233"/>
                  <a:pt x="964412" y="255080"/>
                  <a:pt x="972353" y="263657"/>
                </a:cubicBezTo>
                <a:cubicBezTo>
                  <a:pt x="980295" y="272234"/>
                  <a:pt x="989825" y="278587"/>
                  <a:pt x="1000943" y="283352"/>
                </a:cubicBezTo>
                <a:cubicBezTo>
                  <a:pt x="1012061" y="288117"/>
                  <a:pt x="1024449" y="290340"/>
                  <a:pt x="1038109" y="290340"/>
                </a:cubicBezTo>
                <a:cubicBezTo>
                  <a:pt x="1051768" y="290340"/>
                  <a:pt x="1055898" y="288434"/>
                  <a:pt x="1065745" y="284940"/>
                </a:cubicBezTo>
                <a:cubicBezTo>
                  <a:pt x="1075593" y="281446"/>
                  <a:pt x="1083852" y="275093"/>
                  <a:pt x="1090205" y="266198"/>
                </a:cubicBezTo>
                <a:lnTo>
                  <a:pt x="1090840" y="266198"/>
                </a:lnTo>
                <a:lnTo>
                  <a:pt x="1090840" y="283987"/>
                </a:lnTo>
                <a:cubicBezTo>
                  <a:pt x="1090840" y="297011"/>
                  <a:pt x="1086711" y="308129"/>
                  <a:pt x="1078451" y="316388"/>
                </a:cubicBezTo>
                <a:cubicBezTo>
                  <a:pt x="1070192" y="324965"/>
                  <a:pt x="1057486" y="329095"/>
                  <a:pt x="1039697" y="329095"/>
                </a:cubicBezTo>
                <a:cubicBezTo>
                  <a:pt x="1021908" y="329095"/>
                  <a:pt x="1017461" y="326871"/>
                  <a:pt x="1007613" y="322741"/>
                </a:cubicBezTo>
                <a:cubicBezTo>
                  <a:pt x="997766" y="318294"/>
                  <a:pt x="988554" y="312576"/>
                  <a:pt x="979660" y="305270"/>
                </a:cubicBezTo>
                <a:lnTo>
                  <a:pt x="948211" y="352284"/>
                </a:lnTo>
                <a:cubicBezTo>
                  <a:pt x="961553" y="363084"/>
                  <a:pt x="976483" y="370073"/>
                  <a:pt x="992366" y="373884"/>
                </a:cubicBezTo>
                <a:cubicBezTo>
                  <a:pt x="1008249" y="377696"/>
                  <a:pt x="1024449" y="379285"/>
                  <a:pt x="1040968" y="379285"/>
                </a:cubicBezTo>
                <a:cubicBezTo>
                  <a:pt x="1076863" y="379285"/>
                  <a:pt x="1103864" y="370073"/>
                  <a:pt x="1121335" y="351966"/>
                </a:cubicBezTo>
                <a:cubicBezTo>
                  <a:pt x="1138807" y="333859"/>
                  <a:pt x="1147701" y="307176"/>
                  <a:pt x="1147701" y="272234"/>
                </a:cubicBezTo>
                <a:lnTo>
                  <a:pt x="1147701" y="102921"/>
                </a:lnTo>
                <a:close/>
                <a:moveTo>
                  <a:pt x="825913" y="122616"/>
                </a:moveTo>
                <a:cubicBezTo>
                  <a:pt x="817336" y="113404"/>
                  <a:pt x="806853" y="107051"/>
                  <a:pt x="794465" y="103557"/>
                </a:cubicBezTo>
                <a:cubicBezTo>
                  <a:pt x="782076" y="100063"/>
                  <a:pt x="769687" y="98157"/>
                  <a:pt x="757616" y="98157"/>
                </a:cubicBezTo>
                <a:cubicBezTo>
                  <a:pt x="745545" y="98157"/>
                  <a:pt x="738557" y="99427"/>
                  <a:pt x="729027" y="101651"/>
                </a:cubicBezTo>
                <a:cubicBezTo>
                  <a:pt x="719497" y="104192"/>
                  <a:pt x="711238" y="107686"/>
                  <a:pt x="704249" y="112769"/>
                </a:cubicBezTo>
                <a:cubicBezTo>
                  <a:pt x="696943" y="117851"/>
                  <a:pt x="691225" y="124205"/>
                  <a:pt x="686778" y="132146"/>
                </a:cubicBezTo>
                <a:cubicBezTo>
                  <a:pt x="682331" y="140088"/>
                  <a:pt x="680107" y="149300"/>
                  <a:pt x="680107" y="160418"/>
                </a:cubicBezTo>
                <a:cubicBezTo>
                  <a:pt x="680107" y="171536"/>
                  <a:pt x="682331" y="181383"/>
                  <a:pt x="687096" y="188372"/>
                </a:cubicBezTo>
                <a:cubicBezTo>
                  <a:pt x="691861" y="195360"/>
                  <a:pt x="697896" y="200760"/>
                  <a:pt x="704885" y="204572"/>
                </a:cubicBezTo>
                <a:cubicBezTo>
                  <a:pt x="712191" y="208384"/>
                  <a:pt x="719815" y="211243"/>
                  <a:pt x="728074" y="213149"/>
                </a:cubicBezTo>
                <a:cubicBezTo>
                  <a:pt x="736333" y="215055"/>
                  <a:pt x="743957" y="216961"/>
                  <a:pt x="751263" y="218549"/>
                </a:cubicBezTo>
                <a:cubicBezTo>
                  <a:pt x="758569" y="220138"/>
                  <a:pt x="764287" y="222361"/>
                  <a:pt x="769052" y="224585"/>
                </a:cubicBezTo>
                <a:cubicBezTo>
                  <a:pt x="773817" y="227126"/>
                  <a:pt x="776040" y="230620"/>
                  <a:pt x="776040" y="235385"/>
                </a:cubicBezTo>
                <a:cubicBezTo>
                  <a:pt x="776040" y="240150"/>
                  <a:pt x="773499" y="243962"/>
                  <a:pt x="768099" y="245868"/>
                </a:cubicBezTo>
                <a:cubicBezTo>
                  <a:pt x="762699" y="247774"/>
                  <a:pt x="756981" y="248727"/>
                  <a:pt x="750310" y="248727"/>
                </a:cubicBezTo>
                <a:cubicBezTo>
                  <a:pt x="743639" y="248727"/>
                  <a:pt x="734109" y="247139"/>
                  <a:pt x="727756" y="243644"/>
                </a:cubicBezTo>
                <a:cubicBezTo>
                  <a:pt x="721403" y="240150"/>
                  <a:pt x="715367" y="235068"/>
                  <a:pt x="709967" y="228714"/>
                </a:cubicBezTo>
                <a:lnTo>
                  <a:pt x="675343" y="267151"/>
                </a:lnTo>
                <a:cubicBezTo>
                  <a:pt x="684555" y="276681"/>
                  <a:pt x="695673" y="283034"/>
                  <a:pt x="708697" y="286846"/>
                </a:cubicBezTo>
                <a:cubicBezTo>
                  <a:pt x="722038" y="290340"/>
                  <a:pt x="735062" y="292246"/>
                  <a:pt x="747769" y="292246"/>
                </a:cubicBezTo>
                <a:cubicBezTo>
                  <a:pt x="760475" y="292246"/>
                  <a:pt x="767781" y="291293"/>
                  <a:pt x="777946" y="289387"/>
                </a:cubicBezTo>
                <a:cubicBezTo>
                  <a:pt x="788111" y="287481"/>
                  <a:pt x="797323" y="284305"/>
                  <a:pt x="805265" y="279540"/>
                </a:cubicBezTo>
                <a:cubicBezTo>
                  <a:pt x="813524" y="274775"/>
                  <a:pt x="820195" y="268739"/>
                  <a:pt x="825277" y="260798"/>
                </a:cubicBezTo>
                <a:cubicBezTo>
                  <a:pt x="830360" y="253174"/>
                  <a:pt x="833219" y="243327"/>
                  <a:pt x="833219" y="231256"/>
                </a:cubicBezTo>
                <a:cubicBezTo>
                  <a:pt x="833219" y="219185"/>
                  <a:pt x="830995" y="210290"/>
                  <a:pt x="826230" y="203302"/>
                </a:cubicBezTo>
                <a:cubicBezTo>
                  <a:pt x="821466" y="196313"/>
                  <a:pt x="815430" y="190913"/>
                  <a:pt x="808441" y="186783"/>
                </a:cubicBezTo>
                <a:cubicBezTo>
                  <a:pt x="801135" y="182654"/>
                  <a:pt x="793511" y="179795"/>
                  <a:pt x="785252" y="177889"/>
                </a:cubicBezTo>
                <a:cubicBezTo>
                  <a:pt x="776993" y="175983"/>
                  <a:pt x="769369" y="174077"/>
                  <a:pt x="762063" y="172489"/>
                </a:cubicBezTo>
                <a:cubicBezTo>
                  <a:pt x="754757" y="170900"/>
                  <a:pt x="748722" y="168995"/>
                  <a:pt x="744274" y="166771"/>
                </a:cubicBezTo>
                <a:cubicBezTo>
                  <a:pt x="739509" y="164547"/>
                  <a:pt x="737286" y="161371"/>
                  <a:pt x="737286" y="156606"/>
                </a:cubicBezTo>
                <a:cubicBezTo>
                  <a:pt x="737286" y="151841"/>
                  <a:pt x="739509" y="147076"/>
                  <a:pt x="744274" y="144852"/>
                </a:cubicBezTo>
                <a:cubicBezTo>
                  <a:pt x="748722" y="142629"/>
                  <a:pt x="753487" y="141358"/>
                  <a:pt x="758251" y="141358"/>
                </a:cubicBezTo>
                <a:cubicBezTo>
                  <a:pt x="771911" y="141358"/>
                  <a:pt x="783029" y="146441"/>
                  <a:pt x="791288" y="156923"/>
                </a:cubicBezTo>
                <a:lnTo>
                  <a:pt x="826230" y="122299"/>
                </a:lnTo>
                <a:close/>
                <a:moveTo>
                  <a:pt x="600057" y="67979"/>
                </a:moveTo>
                <a:cubicBezTo>
                  <a:pt x="606411" y="74332"/>
                  <a:pt x="614352" y="77826"/>
                  <a:pt x="623564" y="77826"/>
                </a:cubicBezTo>
                <a:cubicBezTo>
                  <a:pt x="632776" y="77826"/>
                  <a:pt x="640400" y="74650"/>
                  <a:pt x="647071" y="67979"/>
                </a:cubicBezTo>
                <a:cubicBezTo>
                  <a:pt x="653424" y="61626"/>
                  <a:pt x="656918" y="53684"/>
                  <a:pt x="656918" y="44472"/>
                </a:cubicBezTo>
                <a:cubicBezTo>
                  <a:pt x="656918" y="35260"/>
                  <a:pt x="653742" y="27636"/>
                  <a:pt x="647071" y="20965"/>
                </a:cubicBezTo>
                <a:cubicBezTo>
                  <a:pt x="640718" y="14612"/>
                  <a:pt x="632776" y="11118"/>
                  <a:pt x="623564" y="11118"/>
                </a:cubicBezTo>
                <a:cubicBezTo>
                  <a:pt x="614352" y="11118"/>
                  <a:pt x="606728" y="14295"/>
                  <a:pt x="600057" y="20965"/>
                </a:cubicBezTo>
                <a:cubicBezTo>
                  <a:pt x="593704" y="27319"/>
                  <a:pt x="590210" y="35260"/>
                  <a:pt x="590210" y="44472"/>
                </a:cubicBezTo>
                <a:cubicBezTo>
                  <a:pt x="590210" y="53684"/>
                  <a:pt x="593386" y="61308"/>
                  <a:pt x="600057" y="67979"/>
                </a:cubicBezTo>
                <a:moveTo>
                  <a:pt x="594657" y="287481"/>
                </a:moveTo>
                <a:lnTo>
                  <a:pt x="651836" y="287481"/>
                </a:lnTo>
                <a:lnTo>
                  <a:pt x="651836" y="102604"/>
                </a:lnTo>
                <a:lnTo>
                  <a:pt x="594657" y="102604"/>
                </a:lnTo>
                <a:lnTo>
                  <a:pt x="594657" y="287481"/>
                </a:lnTo>
                <a:close/>
                <a:moveTo>
                  <a:pt x="559715" y="102604"/>
                </a:moveTo>
                <a:lnTo>
                  <a:pt x="502536" y="102604"/>
                </a:lnTo>
                <a:lnTo>
                  <a:pt x="502536" y="194725"/>
                </a:lnTo>
                <a:cubicBezTo>
                  <a:pt x="502536" y="200760"/>
                  <a:pt x="502219" y="206478"/>
                  <a:pt x="501265" y="212196"/>
                </a:cubicBezTo>
                <a:cubicBezTo>
                  <a:pt x="500630" y="217914"/>
                  <a:pt x="499042" y="222679"/>
                  <a:pt x="496501" y="227126"/>
                </a:cubicBezTo>
                <a:cubicBezTo>
                  <a:pt x="493959" y="231573"/>
                  <a:pt x="490465" y="235068"/>
                  <a:pt x="486018" y="237926"/>
                </a:cubicBezTo>
                <a:cubicBezTo>
                  <a:pt x="481571" y="240468"/>
                  <a:pt x="475535" y="242056"/>
                  <a:pt x="468229" y="242056"/>
                </a:cubicBezTo>
                <a:cubicBezTo>
                  <a:pt x="460923" y="242056"/>
                  <a:pt x="455205" y="240468"/>
                  <a:pt x="451393" y="237609"/>
                </a:cubicBezTo>
                <a:cubicBezTo>
                  <a:pt x="447581" y="234432"/>
                  <a:pt x="444405" y="230620"/>
                  <a:pt x="442499" y="225855"/>
                </a:cubicBezTo>
                <a:cubicBezTo>
                  <a:pt x="440593" y="221091"/>
                  <a:pt x="439322" y="215690"/>
                  <a:pt x="439004" y="209972"/>
                </a:cubicBezTo>
                <a:cubicBezTo>
                  <a:pt x="438687" y="204255"/>
                  <a:pt x="438369" y="198854"/>
                  <a:pt x="438369" y="193454"/>
                </a:cubicBezTo>
                <a:lnTo>
                  <a:pt x="438369" y="102921"/>
                </a:lnTo>
                <a:lnTo>
                  <a:pt x="381190" y="102921"/>
                </a:lnTo>
                <a:lnTo>
                  <a:pt x="381190" y="204890"/>
                </a:lnTo>
                <a:cubicBezTo>
                  <a:pt x="381190" y="217279"/>
                  <a:pt x="382143" y="228714"/>
                  <a:pt x="383732" y="239515"/>
                </a:cubicBezTo>
                <a:cubicBezTo>
                  <a:pt x="385320" y="249997"/>
                  <a:pt x="388814" y="259527"/>
                  <a:pt x="393579" y="267151"/>
                </a:cubicBezTo>
                <a:cubicBezTo>
                  <a:pt x="398662" y="275093"/>
                  <a:pt x="405333" y="281128"/>
                  <a:pt x="414545" y="285575"/>
                </a:cubicBezTo>
                <a:cubicBezTo>
                  <a:pt x="423439" y="290023"/>
                  <a:pt x="435192" y="292246"/>
                  <a:pt x="449805" y="292246"/>
                </a:cubicBezTo>
                <a:cubicBezTo>
                  <a:pt x="464417" y="292246"/>
                  <a:pt x="463146" y="291293"/>
                  <a:pt x="468864" y="289705"/>
                </a:cubicBezTo>
                <a:cubicBezTo>
                  <a:pt x="474582" y="287799"/>
                  <a:pt x="479982" y="285575"/>
                  <a:pt x="484430" y="282716"/>
                </a:cubicBezTo>
                <a:cubicBezTo>
                  <a:pt x="488877" y="279857"/>
                  <a:pt x="493006" y="276681"/>
                  <a:pt x="495865" y="273187"/>
                </a:cubicBezTo>
                <a:cubicBezTo>
                  <a:pt x="499042" y="269692"/>
                  <a:pt x="501583" y="266198"/>
                  <a:pt x="503807" y="262386"/>
                </a:cubicBezTo>
                <a:lnTo>
                  <a:pt x="504442" y="262386"/>
                </a:lnTo>
                <a:lnTo>
                  <a:pt x="504442" y="287481"/>
                </a:lnTo>
                <a:lnTo>
                  <a:pt x="559079" y="287481"/>
                </a:lnTo>
                <a:lnTo>
                  <a:pt x="559079" y="102604"/>
                </a:lnTo>
                <a:close/>
                <a:moveTo>
                  <a:pt x="170900" y="0"/>
                </a:moveTo>
                <a:lnTo>
                  <a:pt x="170900" y="287481"/>
                </a:lnTo>
                <a:lnTo>
                  <a:pt x="228079" y="287481"/>
                </a:lnTo>
                <a:lnTo>
                  <a:pt x="228079" y="195360"/>
                </a:lnTo>
                <a:cubicBezTo>
                  <a:pt x="228079" y="189325"/>
                  <a:pt x="228397" y="183289"/>
                  <a:pt x="229350" y="177889"/>
                </a:cubicBezTo>
                <a:cubicBezTo>
                  <a:pt x="229985" y="172171"/>
                  <a:pt x="231573" y="167406"/>
                  <a:pt x="234115" y="162959"/>
                </a:cubicBezTo>
                <a:cubicBezTo>
                  <a:pt x="236656" y="158512"/>
                  <a:pt x="240150" y="155018"/>
                  <a:pt x="244597" y="152159"/>
                </a:cubicBezTo>
                <a:cubicBezTo>
                  <a:pt x="249045" y="149617"/>
                  <a:pt x="255080" y="148347"/>
                  <a:pt x="262386" y="148347"/>
                </a:cubicBezTo>
                <a:cubicBezTo>
                  <a:pt x="269692" y="148347"/>
                  <a:pt x="275410" y="149935"/>
                  <a:pt x="279222" y="152794"/>
                </a:cubicBezTo>
                <a:cubicBezTo>
                  <a:pt x="283034" y="155970"/>
                  <a:pt x="286211" y="159782"/>
                  <a:pt x="288116" y="164547"/>
                </a:cubicBezTo>
                <a:cubicBezTo>
                  <a:pt x="290022" y="169312"/>
                  <a:pt x="291293" y="174712"/>
                  <a:pt x="291611" y="180430"/>
                </a:cubicBezTo>
                <a:cubicBezTo>
                  <a:pt x="291928" y="186148"/>
                  <a:pt x="292246" y="191548"/>
                  <a:pt x="292246" y="196948"/>
                </a:cubicBezTo>
                <a:lnTo>
                  <a:pt x="292246" y="287481"/>
                </a:lnTo>
                <a:lnTo>
                  <a:pt x="349425" y="287481"/>
                </a:lnTo>
                <a:lnTo>
                  <a:pt x="349425" y="185513"/>
                </a:lnTo>
                <a:cubicBezTo>
                  <a:pt x="349425" y="173124"/>
                  <a:pt x="348472" y="161688"/>
                  <a:pt x="346883" y="150888"/>
                </a:cubicBezTo>
                <a:cubicBezTo>
                  <a:pt x="344977" y="140088"/>
                  <a:pt x="341801" y="130875"/>
                  <a:pt x="336718" y="123252"/>
                </a:cubicBezTo>
                <a:cubicBezTo>
                  <a:pt x="331636" y="115310"/>
                  <a:pt x="324965" y="109275"/>
                  <a:pt x="316070" y="104827"/>
                </a:cubicBezTo>
                <a:cubicBezTo>
                  <a:pt x="307176" y="100380"/>
                  <a:pt x="295423" y="98157"/>
                  <a:pt x="281128" y="98157"/>
                </a:cubicBezTo>
                <a:cubicBezTo>
                  <a:pt x="266833" y="98157"/>
                  <a:pt x="267786" y="99110"/>
                  <a:pt x="262068" y="100698"/>
                </a:cubicBezTo>
                <a:cubicBezTo>
                  <a:pt x="256351" y="102604"/>
                  <a:pt x="251268" y="104827"/>
                  <a:pt x="246821" y="107369"/>
                </a:cubicBezTo>
                <a:cubicBezTo>
                  <a:pt x="242374" y="110228"/>
                  <a:pt x="238879" y="113404"/>
                  <a:pt x="235703" y="116898"/>
                </a:cubicBezTo>
                <a:cubicBezTo>
                  <a:pt x="232526" y="120393"/>
                  <a:pt x="230620" y="123887"/>
                  <a:pt x="229350" y="127699"/>
                </a:cubicBezTo>
                <a:lnTo>
                  <a:pt x="228714" y="127699"/>
                </a:lnTo>
                <a:lnTo>
                  <a:pt x="228714" y="0"/>
                </a:lnTo>
                <a:lnTo>
                  <a:pt x="171536" y="0"/>
                </a:lnTo>
                <a:close/>
                <a:moveTo>
                  <a:pt x="143899" y="102604"/>
                </a:moveTo>
                <a:lnTo>
                  <a:pt x="93709" y="102604"/>
                </a:lnTo>
                <a:lnTo>
                  <a:pt x="93709" y="47966"/>
                </a:lnTo>
                <a:lnTo>
                  <a:pt x="36531" y="47966"/>
                </a:lnTo>
                <a:lnTo>
                  <a:pt x="36531" y="102604"/>
                </a:lnTo>
                <a:lnTo>
                  <a:pt x="0" y="102604"/>
                </a:lnTo>
                <a:lnTo>
                  <a:pt x="0" y="148347"/>
                </a:lnTo>
                <a:lnTo>
                  <a:pt x="36531" y="148347"/>
                </a:lnTo>
                <a:lnTo>
                  <a:pt x="36531" y="236338"/>
                </a:lnTo>
                <a:cubicBezTo>
                  <a:pt x="36531" y="246503"/>
                  <a:pt x="38119" y="255080"/>
                  <a:pt x="41613" y="262069"/>
                </a:cubicBezTo>
                <a:cubicBezTo>
                  <a:pt x="45108" y="269057"/>
                  <a:pt x="49872" y="275093"/>
                  <a:pt x="55908" y="279540"/>
                </a:cubicBezTo>
                <a:cubicBezTo>
                  <a:pt x="61943" y="283987"/>
                  <a:pt x="69250" y="287164"/>
                  <a:pt x="77191" y="289387"/>
                </a:cubicBezTo>
                <a:cubicBezTo>
                  <a:pt x="85450" y="291293"/>
                  <a:pt x="94345" y="292564"/>
                  <a:pt x="103874" y="292564"/>
                </a:cubicBezTo>
                <a:cubicBezTo>
                  <a:pt x="113404" y="292564"/>
                  <a:pt x="117216" y="292246"/>
                  <a:pt x="123887" y="291293"/>
                </a:cubicBezTo>
                <a:cubicBezTo>
                  <a:pt x="130875" y="290658"/>
                  <a:pt x="137229" y="289070"/>
                  <a:pt x="143582" y="286846"/>
                </a:cubicBezTo>
                <a:lnTo>
                  <a:pt x="143582" y="239197"/>
                </a:lnTo>
                <a:cubicBezTo>
                  <a:pt x="141041" y="241421"/>
                  <a:pt x="137229" y="243009"/>
                  <a:pt x="132464" y="243644"/>
                </a:cubicBezTo>
                <a:cubicBezTo>
                  <a:pt x="127381" y="244280"/>
                  <a:pt x="123569" y="244597"/>
                  <a:pt x="120393" y="244597"/>
                </a:cubicBezTo>
                <a:cubicBezTo>
                  <a:pt x="114357" y="244597"/>
                  <a:pt x="109592" y="243644"/>
                  <a:pt x="105780" y="242056"/>
                </a:cubicBezTo>
                <a:cubicBezTo>
                  <a:pt x="101968" y="240468"/>
                  <a:pt x="99427" y="237926"/>
                  <a:pt x="97521" y="235068"/>
                </a:cubicBezTo>
                <a:cubicBezTo>
                  <a:pt x="95615" y="231891"/>
                  <a:pt x="94662" y="228397"/>
                  <a:pt x="94027" y="224267"/>
                </a:cubicBezTo>
                <a:cubicBezTo>
                  <a:pt x="93392" y="220138"/>
                  <a:pt x="93392" y="215373"/>
                  <a:pt x="93392" y="210290"/>
                </a:cubicBezTo>
                <a:lnTo>
                  <a:pt x="93392" y="148664"/>
                </a:lnTo>
                <a:lnTo>
                  <a:pt x="143582" y="148664"/>
                </a:lnTo>
                <a:lnTo>
                  <a:pt x="143582" y="102921"/>
                </a:lnTo>
                <a:close/>
              </a:path>
            </a:pathLst>
          </a:custGeom>
          <a:solidFill>
            <a:srgbClr val="000000"/>
          </a:solidFill>
          <a:ln w="0" cap="flat">
            <a:noFill/>
            <a:prstDash val="solid"/>
            <a:miter/>
          </a:ln>
        </p:spPr>
        <p:txBody>
          <a:bodyPr rtlCol="0" anchor="ctr"/>
          <a:lstStyle/>
          <a:p>
            <a:endParaRPr lang="en-US"/>
          </a:p>
        </p:txBody>
      </p:sp>
      <p:pic>
        <p:nvPicPr>
          <p:cNvPr id="47" name="Graphic 46">
            <a:extLst>
              <a:ext uri="{FF2B5EF4-FFF2-40B4-BE49-F238E27FC236}">
                <a16:creationId xmlns:a16="http://schemas.microsoft.com/office/drawing/2014/main" id="{DC8E4C7B-0366-1553-2FAB-CA1A190B0DE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16529048" y="10081406"/>
            <a:ext cx="3186112" cy="874618"/>
          </a:xfrm>
          <a:prstGeom prst="rect">
            <a:avLst/>
          </a:prstGeom>
        </p:spPr>
      </p:pic>
      <p:sp>
        <p:nvSpPr>
          <p:cNvPr id="48" name="Picture Placeholder 7">
            <a:extLst>
              <a:ext uri="{FF2B5EF4-FFF2-40B4-BE49-F238E27FC236}">
                <a16:creationId xmlns:a16="http://schemas.microsoft.com/office/drawing/2014/main" id="{4488BFE9-28CB-CE53-FBB9-685851A6B4BE}"/>
              </a:ext>
            </a:extLst>
          </p:cNvPr>
          <p:cNvSpPr>
            <a:spLocks noGrp="1"/>
          </p:cNvSpPr>
          <p:nvPr>
            <p:ph type="pic" sz="quarter" idx="10" hasCustomPrompt="1"/>
          </p:nvPr>
        </p:nvSpPr>
        <p:spPr>
          <a:xfrm>
            <a:off x="10209213" y="389371"/>
            <a:ext cx="9504362" cy="448742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51" name="Text Placeholder 16">
            <a:extLst>
              <a:ext uri="{FF2B5EF4-FFF2-40B4-BE49-F238E27FC236}">
                <a16:creationId xmlns:a16="http://schemas.microsoft.com/office/drawing/2014/main" id="{75648044-FE05-95B7-6FD1-113E3A2D3B05}"/>
              </a:ext>
            </a:extLst>
          </p:cNvPr>
          <p:cNvSpPr>
            <a:spLocks noGrp="1"/>
          </p:cNvSpPr>
          <p:nvPr>
            <p:ph type="body" sz="quarter" idx="12" hasCustomPrompt="1"/>
          </p:nvPr>
        </p:nvSpPr>
        <p:spPr>
          <a:xfrm>
            <a:off x="388940" y="5121275"/>
            <a:ext cx="9502775" cy="4575475"/>
          </a:xfrm>
          <a:solidFill>
            <a:schemeClr val="accent3"/>
          </a:solidFill>
        </p:spPr>
        <p:txBody>
          <a:bodyPr lIns="540000" tIns="432000" rIns="540000" bIns="432000" anchor="b" anchorCtr="0"/>
          <a:lstStyle>
            <a:lvl1pPr marL="0" indent="0">
              <a:lnSpc>
                <a:spcPct val="90000"/>
              </a:lnSpc>
              <a:defRPr sz="4800" b="1" spc="0" baseline="0">
                <a:solidFill>
                  <a:schemeClr val="tx1"/>
                </a:solidFill>
                <a:latin typeface="+mj-lt"/>
              </a:defRPr>
            </a:lvl1pPr>
            <a:lvl2pPr marL="0" indent="0">
              <a:defRPr sz="5000" b="1">
                <a:solidFill>
                  <a:schemeClr val="accent2"/>
                </a:solidFill>
                <a:latin typeface="+mj-lt"/>
              </a:defRPr>
            </a:lvl2pPr>
            <a:lvl3pPr marL="0" indent="0">
              <a:defRPr sz="5000" b="1">
                <a:solidFill>
                  <a:schemeClr val="accent2"/>
                </a:solidFill>
                <a:latin typeface="+mj-lt"/>
              </a:defRPr>
            </a:lvl3pPr>
            <a:lvl4pPr marL="0" indent="0">
              <a:defRPr sz="5000" b="1">
                <a:solidFill>
                  <a:schemeClr val="accent2"/>
                </a:solidFill>
                <a:latin typeface="+mj-lt"/>
              </a:defRPr>
            </a:lvl4pPr>
            <a:lvl5pPr marL="0" indent="0">
              <a:defRPr sz="5000" b="1">
                <a:solidFill>
                  <a:schemeClr val="accent2"/>
                </a:solidFill>
                <a:latin typeface="+mj-lt"/>
              </a:defRPr>
            </a:lvl5pPr>
          </a:lstStyle>
          <a:p>
            <a:pPr lvl="0"/>
            <a:r>
              <a:rPr lang="nl-NL" noProof="0" dirty="0"/>
              <a:t>Onderkop van de presentatie en ruimte voor meer tekst</a:t>
            </a:r>
          </a:p>
        </p:txBody>
      </p:sp>
      <p:sp>
        <p:nvSpPr>
          <p:cNvPr id="3" name="Picture Placeholder 7">
            <a:extLst>
              <a:ext uri="{FF2B5EF4-FFF2-40B4-BE49-F238E27FC236}">
                <a16:creationId xmlns:a16="http://schemas.microsoft.com/office/drawing/2014/main" id="{A0EF860A-1CD0-4BEE-A48E-3D6372B215A2}"/>
              </a:ext>
            </a:extLst>
          </p:cNvPr>
          <p:cNvSpPr>
            <a:spLocks noGrp="1"/>
          </p:cNvSpPr>
          <p:nvPr>
            <p:ph type="pic" sz="quarter" idx="13" hasCustomPrompt="1"/>
          </p:nvPr>
        </p:nvSpPr>
        <p:spPr>
          <a:xfrm>
            <a:off x="10209213" y="5189539"/>
            <a:ext cx="9504362" cy="4517170"/>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4" name="Text Placeholder 3">
            <a:extLst>
              <a:ext uri="{FF2B5EF4-FFF2-40B4-BE49-F238E27FC236}">
                <a16:creationId xmlns:a16="http://schemas.microsoft.com/office/drawing/2014/main" id="{A7283064-E811-3548-B8C0-F2AB7B4F42F5}"/>
              </a:ext>
            </a:extLst>
          </p:cNvPr>
          <p:cNvSpPr>
            <a:spLocks noGrp="1"/>
          </p:cNvSpPr>
          <p:nvPr>
            <p:ph type="body" sz="quarter" idx="14" hasCustomPrompt="1"/>
          </p:nvPr>
        </p:nvSpPr>
        <p:spPr>
          <a:xfrm>
            <a:off x="388938" y="10757902"/>
            <a:ext cx="1092746" cy="194407"/>
          </a:xfrm>
          <a:custGeom>
            <a:avLst/>
            <a:gdLst>
              <a:gd name="connsiteX0" fmla="*/ 282716 w 1092746"/>
              <a:gd name="connsiteY0" fmla="*/ 108004 h 194407"/>
              <a:gd name="connsiteX1" fmla="*/ 266516 w 1092746"/>
              <a:gd name="connsiteY1" fmla="*/ 108639 h 194407"/>
              <a:gd name="connsiteX2" fmla="*/ 247774 w 1092746"/>
              <a:gd name="connsiteY2" fmla="*/ 111816 h 194407"/>
              <a:gd name="connsiteX3" fmla="*/ 232526 w 1092746"/>
              <a:gd name="connsiteY3" fmla="*/ 119757 h 194407"/>
              <a:gd name="connsiteX4" fmla="*/ 226173 w 1092746"/>
              <a:gd name="connsiteY4" fmla="*/ 134687 h 194407"/>
              <a:gd name="connsiteX5" fmla="*/ 235067 w 1092746"/>
              <a:gd name="connsiteY5" fmla="*/ 149935 h 194407"/>
              <a:gd name="connsiteX6" fmla="*/ 253174 w 1092746"/>
              <a:gd name="connsiteY6" fmla="*/ 155018 h 194407"/>
              <a:gd name="connsiteX7" fmla="*/ 269375 w 1092746"/>
              <a:gd name="connsiteY7" fmla="*/ 152794 h 194407"/>
              <a:gd name="connsiteX8" fmla="*/ 283352 w 1092746"/>
              <a:gd name="connsiteY8" fmla="*/ 146441 h 194407"/>
              <a:gd name="connsiteX9" fmla="*/ 293199 w 1092746"/>
              <a:gd name="connsiteY9" fmla="*/ 135958 h 194407"/>
              <a:gd name="connsiteX10" fmla="*/ 296693 w 1092746"/>
              <a:gd name="connsiteY10" fmla="*/ 120710 h 194407"/>
              <a:gd name="connsiteX11" fmla="*/ 296693 w 1092746"/>
              <a:gd name="connsiteY11" fmla="*/ 108639 h 194407"/>
              <a:gd name="connsiteX12" fmla="*/ 296693 w 1092746"/>
              <a:gd name="connsiteY12" fmla="*/ 108004 h 194407"/>
              <a:gd name="connsiteX13" fmla="*/ 794782 w 1092746"/>
              <a:gd name="connsiteY13" fmla="*/ 41296 h 194407"/>
              <a:gd name="connsiteX14" fmla="*/ 777946 w 1092746"/>
              <a:gd name="connsiteY14" fmla="*/ 44472 h 194407"/>
              <a:gd name="connsiteX15" fmla="*/ 765557 w 1092746"/>
              <a:gd name="connsiteY15" fmla="*/ 52096 h 194407"/>
              <a:gd name="connsiteX16" fmla="*/ 757616 w 1092746"/>
              <a:gd name="connsiteY16" fmla="*/ 63214 h 194407"/>
              <a:gd name="connsiteX17" fmla="*/ 754439 w 1092746"/>
              <a:gd name="connsiteY17" fmla="*/ 76238 h 194407"/>
              <a:gd name="connsiteX18" fmla="*/ 829725 w 1092746"/>
              <a:gd name="connsiteY18" fmla="*/ 76238 h 194407"/>
              <a:gd name="connsiteX19" fmla="*/ 820195 w 1092746"/>
              <a:gd name="connsiteY19" fmla="*/ 51461 h 194407"/>
              <a:gd name="connsiteX20" fmla="*/ 794782 w 1092746"/>
              <a:gd name="connsiteY20" fmla="*/ 41296 h 194407"/>
              <a:gd name="connsiteX21" fmla="*/ 150888 w 1092746"/>
              <a:gd name="connsiteY21" fmla="*/ 24142 h 194407"/>
              <a:gd name="connsiteX22" fmla="*/ 150570 w 1092746"/>
              <a:gd name="connsiteY22" fmla="*/ 24777 h 194407"/>
              <a:gd name="connsiteX23" fmla="*/ 150370 w 1092746"/>
              <a:gd name="connsiteY23" fmla="*/ 24656 h 194407"/>
              <a:gd name="connsiteX24" fmla="*/ 1024449 w 1092746"/>
              <a:gd name="connsiteY24" fmla="*/ 318 h 194407"/>
              <a:gd name="connsiteX25" fmla="*/ 1059392 w 1092746"/>
              <a:gd name="connsiteY25" fmla="*/ 6988 h 194407"/>
              <a:gd name="connsiteX26" fmla="*/ 1080040 w 1092746"/>
              <a:gd name="connsiteY26" fmla="*/ 25413 h 194407"/>
              <a:gd name="connsiteX27" fmla="*/ 1090205 w 1092746"/>
              <a:gd name="connsiteY27" fmla="*/ 53049 h 194407"/>
              <a:gd name="connsiteX28" fmla="*/ 1092746 w 1092746"/>
              <a:gd name="connsiteY28" fmla="*/ 87674 h 194407"/>
              <a:gd name="connsiteX29" fmla="*/ 1092746 w 1092746"/>
              <a:gd name="connsiteY29" fmla="*/ 189642 h 194407"/>
              <a:gd name="connsiteX30" fmla="*/ 1035567 w 1092746"/>
              <a:gd name="connsiteY30" fmla="*/ 189642 h 194407"/>
              <a:gd name="connsiteX31" fmla="*/ 1035567 w 1092746"/>
              <a:gd name="connsiteY31" fmla="*/ 99110 h 194407"/>
              <a:gd name="connsiteX32" fmla="*/ 1034932 w 1092746"/>
              <a:gd name="connsiteY32" fmla="*/ 82591 h 194407"/>
              <a:gd name="connsiteX33" fmla="*/ 1031438 w 1092746"/>
              <a:gd name="connsiteY33" fmla="*/ 66708 h 194407"/>
              <a:gd name="connsiteX34" fmla="*/ 1022543 w 1092746"/>
              <a:gd name="connsiteY34" fmla="*/ 54955 h 194407"/>
              <a:gd name="connsiteX35" fmla="*/ 1005707 w 1092746"/>
              <a:gd name="connsiteY35" fmla="*/ 50508 h 194407"/>
              <a:gd name="connsiteX36" fmla="*/ 987919 w 1092746"/>
              <a:gd name="connsiteY36" fmla="*/ 54637 h 194407"/>
              <a:gd name="connsiteX37" fmla="*/ 977436 w 1092746"/>
              <a:gd name="connsiteY37" fmla="*/ 65120 h 194407"/>
              <a:gd name="connsiteX38" fmla="*/ 972671 w 1092746"/>
              <a:gd name="connsiteY38" fmla="*/ 80050 h 194407"/>
              <a:gd name="connsiteX39" fmla="*/ 971400 w 1092746"/>
              <a:gd name="connsiteY39" fmla="*/ 97521 h 194407"/>
              <a:gd name="connsiteX40" fmla="*/ 971400 w 1092746"/>
              <a:gd name="connsiteY40" fmla="*/ 189642 h 194407"/>
              <a:gd name="connsiteX41" fmla="*/ 915175 w 1092746"/>
              <a:gd name="connsiteY41" fmla="*/ 189642 h 194407"/>
              <a:gd name="connsiteX42" fmla="*/ 915175 w 1092746"/>
              <a:gd name="connsiteY42" fmla="*/ 4765 h 194407"/>
              <a:gd name="connsiteX43" fmla="*/ 969812 w 1092746"/>
              <a:gd name="connsiteY43" fmla="*/ 4765 h 194407"/>
              <a:gd name="connsiteX44" fmla="*/ 969812 w 1092746"/>
              <a:gd name="connsiteY44" fmla="*/ 29860 h 194407"/>
              <a:gd name="connsiteX45" fmla="*/ 970447 w 1092746"/>
              <a:gd name="connsiteY45" fmla="*/ 29860 h 194407"/>
              <a:gd name="connsiteX46" fmla="*/ 978071 w 1092746"/>
              <a:gd name="connsiteY46" fmla="*/ 19377 h 194407"/>
              <a:gd name="connsiteX47" fmla="*/ 989825 w 1092746"/>
              <a:gd name="connsiteY47" fmla="*/ 9847 h 194407"/>
              <a:gd name="connsiteX48" fmla="*/ 1005390 w 1092746"/>
              <a:gd name="connsiteY48" fmla="*/ 2859 h 194407"/>
              <a:gd name="connsiteX49" fmla="*/ 1024449 w 1092746"/>
              <a:gd name="connsiteY49" fmla="*/ 318 h 194407"/>
              <a:gd name="connsiteX50" fmla="*/ 82274 w 1092746"/>
              <a:gd name="connsiteY50" fmla="*/ 318 h 194407"/>
              <a:gd name="connsiteX51" fmla="*/ 119122 w 1092746"/>
              <a:gd name="connsiteY51" fmla="*/ 5718 h 194407"/>
              <a:gd name="connsiteX52" fmla="*/ 150370 w 1092746"/>
              <a:gd name="connsiteY52" fmla="*/ 24656 h 194407"/>
              <a:gd name="connsiteX53" fmla="*/ 115945 w 1092746"/>
              <a:gd name="connsiteY53" fmla="*/ 58767 h 194407"/>
              <a:gd name="connsiteX54" fmla="*/ 82909 w 1092746"/>
              <a:gd name="connsiteY54" fmla="*/ 43202 h 194407"/>
              <a:gd name="connsiteX55" fmla="*/ 68932 w 1092746"/>
              <a:gd name="connsiteY55" fmla="*/ 46696 h 194407"/>
              <a:gd name="connsiteX56" fmla="*/ 61943 w 1092746"/>
              <a:gd name="connsiteY56" fmla="*/ 58449 h 194407"/>
              <a:gd name="connsiteX57" fmla="*/ 68932 w 1092746"/>
              <a:gd name="connsiteY57" fmla="*/ 68614 h 194407"/>
              <a:gd name="connsiteX58" fmla="*/ 86721 w 1092746"/>
              <a:gd name="connsiteY58" fmla="*/ 74332 h 194407"/>
              <a:gd name="connsiteX59" fmla="*/ 109910 w 1092746"/>
              <a:gd name="connsiteY59" fmla="*/ 79732 h 194407"/>
              <a:gd name="connsiteX60" fmla="*/ 133099 w 1092746"/>
              <a:gd name="connsiteY60" fmla="*/ 88627 h 194407"/>
              <a:gd name="connsiteX61" fmla="*/ 150888 w 1092746"/>
              <a:gd name="connsiteY61" fmla="*/ 105145 h 194407"/>
              <a:gd name="connsiteX62" fmla="*/ 157876 w 1092746"/>
              <a:gd name="connsiteY62" fmla="*/ 133099 h 194407"/>
              <a:gd name="connsiteX63" fmla="*/ 149935 w 1092746"/>
              <a:gd name="connsiteY63" fmla="*/ 162641 h 194407"/>
              <a:gd name="connsiteX64" fmla="*/ 129922 w 1092746"/>
              <a:gd name="connsiteY64" fmla="*/ 181383 h 194407"/>
              <a:gd name="connsiteX65" fmla="*/ 102604 w 1092746"/>
              <a:gd name="connsiteY65" fmla="*/ 191231 h 194407"/>
              <a:gd name="connsiteX66" fmla="*/ 72426 w 1092746"/>
              <a:gd name="connsiteY66" fmla="*/ 194090 h 194407"/>
              <a:gd name="connsiteX67" fmla="*/ 33354 w 1092746"/>
              <a:gd name="connsiteY67" fmla="*/ 188689 h 194407"/>
              <a:gd name="connsiteX68" fmla="*/ 0 w 1092746"/>
              <a:gd name="connsiteY68" fmla="*/ 168995 h 194407"/>
              <a:gd name="connsiteX69" fmla="*/ 34625 w 1092746"/>
              <a:gd name="connsiteY69" fmla="*/ 130875 h 194407"/>
              <a:gd name="connsiteX70" fmla="*/ 52414 w 1092746"/>
              <a:gd name="connsiteY70" fmla="*/ 145805 h 194407"/>
              <a:gd name="connsiteX71" fmla="*/ 74967 w 1092746"/>
              <a:gd name="connsiteY71" fmla="*/ 150888 h 194407"/>
              <a:gd name="connsiteX72" fmla="*/ 92756 w 1092746"/>
              <a:gd name="connsiteY72" fmla="*/ 148029 h 194407"/>
              <a:gd name="connsiteX73" fmla="*/ 100698 w 1092746"/>
              <a:gd name="connsiteY73" fmla="*/ 137546 h 194407"/>
              <a:gd name="connsiteX74" fmla="*/ 93709 w 1092746"/>
              <a:gd name="connsiteY74" fmla="*/ 126746 h 194407"/>
              <a:gd name="connsiteX75" fmla="*/ 75920 w 1092746"/>
              <a:gd name="connsiteY75" fmla="*/ 120710 h 194407"/>
              <a:gd name="connsiteX76" fmla="*/ 52731 w 1092746"/>
              <a:gd name="connsiteY76" fmla="*/ 115310 h 194407"/>
              <a:gd name="connsiteX77" fmla="*/ 29542 w 1092746"/>
              <a:gd name="connsiteY77" fmla="*/ 106733 h 194407"/>
              <a:gd name="connsiteX78" fmla="*/ 11753 w 1092746"/>
              <a:gd name="connsiteY78" fmla="*/ 90533 h 194407"/>
              <a:gd name="connsiteX79" fmla="*/ 4765 w 1092746"/>
              <a:gd name="connsiteY79" fmla="*/ 62579 h 194407"/>
              <a:gd name="connsiteX80" fmla="*/ 11436 w 1092746"/>
              <a:gd name="connsiteY80" fmla="*/ 34307 h 194407"/>
              <a:gd name="connsiteX81" fmla="*/ 28907 w 1092746"/>
              <a:gd name="connsiteY81" fmla="*/ 14930 h 194407"/>
              <a:gd name="connsiteX82" fmla="*/ 53684 w 1092746"/>
              <a:gd name="connsiteY82" fmla="*/ 3812 h 194407"/>
              <a:gd name="connsiteX83" fmla="*/ 82274 w 1092746"/>
              <a:gd name="connsiteY83" fmla="*/ 318 h 194407"/>
              <a:gd name="connsiteX84" fmla="*/ 799865 w 1092746"/>
              <a:gd name="connsiteY84" fmla="*/ 0 h 194407"/>
              <a:gd name="connsiteX85" fmla="*/ 835760 w 1092746"/>
              <a:gd name="connsiteY85" fmla="*/ 6988 h 194407"/>
              <a:gd name="connsiteX86" fmla="*/ 863079 w 1092746"/>
              <a:gd name="connsiteY86" fmla="*/ 26683 h 194407"/>
              <a:gd name="connsiteX87" fmla="*/ 880550 w 1092746"/>
              <a:gd name="connsiteY87" fmla="*/ 57179 h 194407"/>
              <a:gd name="connsiteX88" fmla="*/ 886585 w 1092746"/>
              <a:gd name="connsiteY88" fmla="*/ 97204 h 194407"/>
              <a:gd name="connsiteX89" fmla="*/ 886585 w 1092746"/>
              <a:gd name="connsiteY89" fmla="*/ 114993 h 194407"/>
              <a:gd name="connsiteX90" fmla="*/ 754122 w 1092746"/>
              <a:gd name="connsiteY90" fmla="*/ 114993 h 194407"/>
              <a:gd name="connsiteX91" fmla="*/ 769052 w 1092746"/>
              <a:gd name="connsiteY91" fmla="*/ 141041 h 194407"/>
              <a:gd name="connsiteX92" fmla="*/ 797323 w 1092746"/>
              <a:gd name="connsiteY92" fmla="*/ 150888 h 194407"/>
              <a:gd name="connsiteX93" fmla="*/ 821148 w 1092746"/>
              <a:gd name="connsiteY93" fmla="*/ 144535 h 194407"/>
              <a:gd name="connsiteX94" fmla="*/ 837984 w 1092746"/>
              <a:gd name="connsiteY94" fmla="*/ 128334 h 194407"/>
              <a:gd name="connsiteX95" fmla="*/ 837666 w 1092746"/>
              <a:gd name="connsiteY95" fmla="*/ 128652 h 194407"/>
              <a:gd name="connsiteX96" fmla="*/ 877691 w 1092746"/>
              <a:gd name="connsiteY96" fmla="*/ 157876 h 194407"/>
              <a:gd name="connsiteX97" fmla="*/ 843066 w 1092746"/>
              <a:gd name="connsiteY97" fmla="*/ 184877 h 194407"/>
              <a:gd name="connsiteX98" fmla="*/ 799865 w 1092746"/>
              <a:gd name="connsiteY98" fmla="*/ 194407 h 194407"/>
              <a:gd name="connsiteX99" fmla="*/ 759840 w 1092746"/>
              <a:gd name="connsiteY99" fmla="*/ 187419 h 194407"/>
              <a:gd name="connsiteX100" fmla="*/ 727121 w 1092746"/>
              <a:gd name="connsiteY100" fmla="*/ 167724 h 194407"/>
              <a:gd name="connsiteX101" fmla="*/ 705202 w 1092746"/>
              <a:gd name="connsiteY101" fmla="*/ 137229 h 194407"/>
              <a:gd name="connsiteX102" fmla="*/ 697261 w 1092746"/>
              <a:gd name="connsiteY102" fmla="*/ 97204 h 194407"/>
              <a:gd name="connsiteX103" fmla="*/ 705202 w 1092746"/>
              <a:gd name="connsiteY103" fmla="*/ 57179 h 194407"/>
              <a:gd name="connsiteX104" fmla="*/ 727121 w 1092746"/>
              <a:gd name="connsiteY104" fmla="*/ 26683 h 194407"/>
              <a:gd name="connsiteX105" fmla="*/ 759840 w 1092746"/>
              <a:gd name="connsiteY105" fmla="*/ 6988 h 194407"/>
              <a:gd name="connsiteX106" fmla="*/ 799865 w 1092746"/>
              <a:gd name="connsiteY106" fmla="*/ 0 h 194407"/>
              <a:gd name="connsiteX107" fmla="*/ 490783 w 1092746"/>
              <a:gd name="connsiteY107" fmla="*/ 0 h 194407"/>
              <a:gd name="connsiteX108" fmla="*/ 525090 w 1092746"/>
              <a:gd name="connsiteY108" fmla="*/ 7941 h 194407"/>
              <a:gd name="connsiteX109" fmla="*/ 547644 w 1092746"/>
              <a:gd name="connsiteY109" fmla="*/ 33037 h 194407"/>
              <a:gd name="connsiteX110" fmla="*/ 571468 w 1092746"/>
              <a:gd name="connsiteY110" fmla="*/ 7624 h 194407"/>
              <a:gd name="connsiteX111" fmla="*/ 606093 w 1092746"/>
              <a:gd name="connsiteY111" fmla="*/ 0 h 194407"/>
              <a:gd name="connsiteX112" fmla="*/ 637541 w 1092746"/>
              <a:gd name="connsiteY112" fmla="*/ 6353 h 194407"/>
              <a:gd name="connsiteX113" fmla="*/ 657554 w 1092746"/>
              <a:gd name="connsiteY113" fmla="*/ 23507 h 194407"/>
              <a:gd name="connsiteX114" fmla="*/ 668354 w 1092746"/>
              <a:gd name="connsiteY114" fmla="*/ 48919 h 194407"/>
              <a:gd name="connsiteX115" fmla="*/ 671531 w 1092746"/>
              <a:gd name="connsiteY115" fmla="*/ 80368 h 194407"/>
              <a:gd name="connsiteX116" fmla="*/ 671531 w 1092746"/>
              <a:gd name="connsiteY116" fmla="*/ 189642 h 194407"/>
              <a:gd name="connsiteX117" fmla="*/ 614352 w 1092746"/>
              <a:gd name="connsiteY117" fmla="*/ 189642 h 194407"/>
              <a:gd name="connsiteX118" fmla="*/ 614352 w 1092746"/>
              <a:gd name="connsiteY118" fmla="*/ 81956 h 194407"/>
              <a:gd name="connsiteX119" fmla="*/ 608952 w 1092746"/>
              <a:gd name="connsiteY119" fmla="*/ 59720 h 194407"/>
              <a:gd name="connsiteX120" fmla="*/ 589257 w 1092746"/>
              <a:gd name="connsiteY120" fmla="*/ 50508 h 194407"/>
              <a:gd name="connsiteX121" fmla="*/ 572739 w 1092746"/>
              <a:gd name="connsiteY121" fmla="*/ 53684 h 194407"/>
              <a:gd name="connsiteX122" fmla="*/ 561938 w 1092746"/>
              <a:gd name="connsiteY122" fmla="*/ 62579 h 194407"/>
              <a:gd name="connsiteX123" fmla="*/ 556220 w 1092746"/>
              <a:gd name="connsiteY123" fmla="*/ 75920 h 194407"/>
              <a:gd name="connsiteX124" fmla="*/ 554632 w 1092746"/>
              <a:gd name="connsiteY124" fmla="*/ 91803 h 194407"/>
              <a:gd name="connsiteX125" fmla="*/ 554632 w 1092746"/>
              <a:gd name="connsiteY125" fmla="*/ 189642 h 194407"/>
              <a:gd name="connsiteX126" fmla="*/ 497454 w 1092746"/>
              <a:gd name="connsiteY126" fmla="*/ 189642 h 194407"/>
              <a:gd name="connsiteX127" fmla="*/ 497454 w 1092746"/>
              <a:gd name="connsiteY127" fmla="*/ 91803 h 194407"/>
              <a:gd name="connsiteX128" fmla="*/ 497136 w 1092746"/>
              <a:gd name="connsiteY128" fmla="*/ 79732 h 194407"/>
              <a:gd name="connsiteX129" fmla="*/ 494595 w 1092746"/>
              <a:gd name="connsiteY129" fmla="*/ 66073 h 194407"/>
              <a:gd name="connsiteX130" fmla="*/ 487288 w 1092746"/>
              <a:gd name="connsiteY130" fmla="*/ 54955 h 194407"/>
              <a:gd name="connsiteX131" fmla="*/ 472358 w 1092746"/>
              <a:gd name="connsiteY131" fmla="*/ 50508 h 194407"/>
              <a:gd name="connsiteX132" fmla="*/ 454570 w 1092746"/>
              <a:gd name="connsiteY132" fmla="*/ 54637 h 194407"/>
              <a:gd name="connsiteX133" fmla="*/ 444087 w 1092746"/>
              <a:gd name="connsiteY133" fmla="*/ 65120 h 194407"/>
              <a:gd name="connsiteX134" fmla="*/ 439322 w 1092746"/>
              <a:gd name="connsiteY134" fmla="*/ 80050 h 194407"/>
              <a:gd name="connsiteX135" fmla="*/ 438051 w 1092746"/>
              <a:gd name="connsiteY135" fmla="*/ 97521 h 194407"/>
              <a:gd name="connsiteX136" fmla="*/ 438051 w 1092746"/>
              <a:gd name="connsiteY136" fmla="*/ 189642 h 194407"/>
              <a:gd name="connsiteX137" fmla="*/ 380873 w 1092746"/>
              <a:gd name="connsiteY137" fmla="*/ 189642 h 194407"/>
              <a:gd name="connsiteX138" fmla="*/ 381508 w 1092746"/>
              <a:gd name="connsiteY138" fmla="*/ 189325 h 194407"/>
              <a:gd name="connsiteX139" fmla="*/ 381508 w 1092746"/>
              <a:gd name="connsiteY139" fmla="*/ 4447 h 194407"/>
              <a:gd name="connsiteX140" fmla="*/ 436145 w 1092746"/>
              <a:gd name="connsiteY140" fmla="*/ 4447 h 194407"/>
              <a:gd name="connsiteX141" fmla="*/ 436145 w 1092746"/>
              <a:gd name="connsiteY141" fmla="*/ 29542 h 194407"/>
              <a:gd name="connsiteX142" fmla="*/ 436781 w 1092746"/>
              <a:gd name="connsiteY142" fmla="*/ 29542 h 194407"/>
              <a:gd name="connsiteX143" fmla="*/ 444405 w 1092746"/>
              <a:gd name="connsiteY143" fmla="*/ 19060 h 194407"/>
              <a:gd name="connsiteX144" fmla="*/ 456158 w 1092746"/>
              <a:gd name="connsiteY144" fmla="*/ 9530 h 194407"/>
              <a:gd name="connsiteX145" fmla="*/ 471723 w 1092746"/>
              <a:gd name="connsiteY145" fmla="*/ 2541 h 194407"/>
              <a:gd name="connsiteX146" fmla="*/ 490783 w 1092746"/>
              <a:gd name="connsiteY146" fmla="*/ 0 h 194407"/>
              <a:gd name="connsiteX147" fmla="*/ 264610 w 1092746"/>
              <a:gd name="connsiteY147" fmla="*/ 0 h 194407"/>
              <a:gd name="connsiteX148" fmla="*/ 305905 w 1092746"/>
              <a:gd name="connsiteY148" fmla="*/ 6353 h 194407"/>
              <a:gd name="connsiteX149" fmla="*/ 331636 w 1092746"/>
              <a:gd name="connsiteY149" fmla="*/ 24777 h 194407"/>
              <a:gd name="connsiteX150" fmla="*/ 345295 w 1092746"/>
              <a:gd name="connsiteY150" fmla="*/ 54637 h 194407"/>
              <a:gd name="connsiteX151" fmla="*/ 349107 w 1092746"/>
              <a:gd name="connsiteY151" fmla="*/ 95615 h 194407"/>
              <a:gd name="connsiteX152" fmla="*/ 349107 w 1092746"/>
              <a:gd name="connsiteY152" fmla="*/ 189642 h 194407"/>
              <a:gd name="connsiteX153" fmla="*/ 296693 w 1092746"/>
              <a:gd name="connsiteY153" fmla="*/ 189642 h 194407"/>
              <a:gd name="connsiteX154" fmla="*/ 297011 w 1092746"/>
              <a:gd name="connsiteY154" fmla="*/ 188689 h 194407"/>
              <a:gd name="connsiteX155" fmla="*/ 297011 w 1092746"/>
              <a:gd name="connsiteY155" fmla="*/ 165500 h 194407"/>
              <a:gd name="connsiteX156" fmla="*/ 296376 w 1092746"/>
              <a:gd name="connsiteY156" fmla="*/ 165500 h 194407"/>
              <a:gd name="connsiteX157" fmla="*/ 270963 w 1092746"/>
              <a:gd name="connsiteY157" fmla="*/ 186783 h 194407"/>
              <a:gd name="connsiteX158" fmla="*/ 237609 w 1092746"/>
              <a:gd name="connsiteY158" fmla="*/ 193137 h 194407"/>
              <a:gd name="connsiteX159" fmla="*/ 212831 w 1092746"/>
              <a:gd name="connsiteY159" fmla="*/ 189642 h 194407"/>
              <a:gd name="connsiteX160" fmla="*/ 191866 w 1092746"/>
              <a:gd name="connsiteY160" fmla="*/ 178842 h 194407"/>
              <a:gd name="connsiteX161" fmla="*/ 177254 w 1092746"/>
              <a:gd name="connsiteY161" fmla="*/ 161053 h 194407"/>
              <a:gd name="connsiteX162" fmla="*/ 171853 w 1092746"/>
              <a:gd name="connsiteY162" fmla="*/ 136276 h 194407"/>
              <a:gd name="connsiteX163" fmla="*/ 177889 w 1092746"/>
              <a:gd name="connsiteY163" fmla="*/ 109275 h 194407"/>
              <a:gd name="connsiteX164" fmla="*/ 193772 w 1092746"/>
              <a:gd name="connsiteY164" fmla="*/ 91168 h 194407"/>
              <a:gd name="connsiteX165" fmla="*/ 216643 w 1092746"/>
              <a:gd name="connsiteY165" fmla="*/ 80050 h 194407"/>
              <a:gd name="connsiteX166" fmla="*/ 243327 w 1092746"/>
              <a:gd name="connsiteY166" fmla="*/ 74015 h 194407"/>
              <a:gd name="connsiteX167" fmla="*/ 270963 w 1092746"/>
              <a:gd name="connsiteY167" fmla="*/ 71791 h 194407"/>
              <a:gd name="connsiteX168" fmla="*/ 296693 w 1092746"/>
              <a:gd name="connsiteY168" fmla="*/ 71473 h 194407"/>
              <a:gd name="connsiteX169" fmla="*/ 285893 w 1092746"/>
              <a:gd name="connsiteY169" fmla="*/ 47331 h 194407"/>
              <a:gd name="connsiteX170" fmla="*/ 260162 w 1092746"/>
              <a:gd name="connsiteY170" fmla="*/ 38437 h 194407"/>
              <a:gd name="connsiteX171" fmla="*/ 234432 w 1092746"/>
              <a:gd name="connsiteY171" fmla="*/ 44472 h 194407"/>
              <a:gd name="connsiteX172" fmla="*/ 213784 w 1092746"/>
              <a:gd name="connsiteY172" fmla="*/ 60673 h 194407"/>
              <a:gd name="connsiteX173" fmla="*/ 183289 w 1092746"/>
              <a:gd name="connsiteY173" fmla="*/ 29542 h 194407"/>
              <a:gd name="connsiteX174" fmla="*/ 220455 w 1092746"/>
              <a:gd name="connsiteY174" fmla="*/ 7306 h 194407"/>
              <a:gd name="connsiteX175" fmla="*/ 264610 w 1092746"/>
              <a:gd name="connsiteY175" fmla="*/ 0 h 1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92746" h="194407">
                <a:moveTo>
                  <a:pt x="282716" y="108004"/>
                </a:moveTo>
                <a:cubicBezTo>
                  <a:pt x="278269" y="108004"/>
                  <a:pt x="272869" y="108322"/>
                  <a:pt x="266516" y="108639"/>
                </a:cubicBezTo>
                <a:cubicBezTo>
                  <a:pt x="259845" y="108957"/>
                  <a:pt x="253809" y="109910"/>
                  <a:pt x="247774" y="111816"/>
                </a:cubicBezTo>
                <a:cubicBezTo>
                  <a:pt x="241738" y="113404"/>
                  <a:pt x="236656" y="116263"/>
                  <a:pt x="232526" y="119757"/>
                </a:cubicBezTo>
                <a:cubicBezTo>
                  <a:pt x="228397" y="123569"/>
                  <a:pt x="226173" y="127699"/>
                  <a:pt x="226173" y="134687"/>
                </a:cubicBezTo>
                <a:cubicBezTo>
                  <a:pt x="226173" y="141676"/>
                  <a:pt x="229350" y="146758"/>
                  <a:pt x="235067" y="149935"/>
                </a:cubicBezTo>
                <a:cubicBezTo>
                  <a:pt x="240785" y="153429"/>
                  <a:pt x="247456" y="155018"/>
                  <a:pt x="253174" y="155018"/>
                </a:cubicBezTo>
                <a:cubicBezTo>
                  <a:pt x="258892" y="155018"/>
                  <a:pt x="264292" y="154382"/>
                  <a:pt x="269375" y="152794"/>
                </a:cubicBezTo>
                <a:cubicBezTo>
                  <a:pt x="274775" y="151523"/>
                  <a:pt x="279222" y="149300"/>
                  <a:pt x="283352" y="146441"/>
                </a:cubicBezTo>
                <a:cubicBezTo>
                  <a:pt x="287481" y="143899"/>
                  <a:pt x="290658" y="140405"/>
                  <a:pt x="293199" y="135958"/>
                </a:cubicBezTo>
                <a:cubicBezTo>
                  <a:pt x="295423" y="131511"/>
                  <a:pt x="296693" y="126428"/>
                  <a:pt x="296693" y="120710"/>
                </a:cubicBezTo>
                <a:lnTo>
                  <a:pt x="296693" y="108639"/>
                </a:lnTo>
                <a:lnTo>
                  <a:pt x="296693" y="108004"/>
                </a:lnTo>
                <a:close/>
                <a:moveTo>
                  <a:pt x="794782" y="41296"/>
                </a:moveTo>
                <a:cubicBezTo>
                  <a:pt x="788429" y="41296"/>
                  <a:pt x="782711" y="42566"/>
                  <a:pt x="777946" y="44472"/>
                </a:cubicBezTo>
                <a:cubicBezTo>
                  <a:pt x="773181" y="46378"/>
                  <a:pt x="769052" y="48919"/>
                  <a:pt x="765557" y="52096"/>
                </a:cubicBezTo>
                <a:cubicBezTo>
                  <a:pt x="762063" y="55273"/>
                  <a:pt x="759522" y="59085"/>
                  <a:pt x="757616" y="63214"/>
                </a:cubicBezTo>
                <a:cubicBezTo>
                  <a:pt x="755710" y="67344"/>
                  <a:pt x="754439" y="71791"/>
                  <a:pt x="754439" y="76238"/>
                </a:cubicBezTo>
                <a:lnTo>
                  <a:pt x="829725" y="76238"/>
                </a:lnTo>
                <a:cubicBezTo>
                  <a:pt x="830042" y="66708"/>
                  <a:pt x="826866" y="58449"/>
                  <a:pt x="820195" y="51461"/>
                </a:cubicBezTo>
                <a:cubicBezTo>
                  <a:pt x="813524" y="44790"/>
                  <a:pt x="805265" y="41296"/>
                  <a:pt x="794782" y="41296"/>
                </a:cubicBezTo>
                <a:close/>
                <a:moveTo>
                  <a:pt x="150888" y="24142"/>
                </a:moveTo>
                <a:lnTo>
                  <a:pt x="150570" y="24777"/>
                </a:lnTo>
                <a:lnTo>
                  <a:pt x="150370" y="24656"/>
                </a:lnTo>
                <a:close/>
                <a:moveTo>
                  <a:pt x="1024449" y="318"/>
                </a:moveTo>
                <a:cubicBezTo>
                  <a:pt x="1038744" y="318"/>
                  <a:pt x="1050497" y="2541"/>
                  <a:pt x="1059392" y="6988"/>
                </a:cubicBezTo>
                <a:cubicBezTo>
                  <a:pt x="1068286" y="11436"/>
                  <a:pt x="1074957" y="17471"/>
                  <a:pt x="1080040" y="25413"/>
                </a:cubicBezTo>
                <a:cubicBezTo>
                  <a:pt x="1085122" y="33037"/>
                  <a:pt x="1088299" y="42249"/>
                  <a:pt x="1090205" y="53049"/>
                </a:cubicBezTo>
                <a:cubicBezTo>
                  <a:pt x="1091793" y="63849"/>
                  <a:pt x="1092746" y="75285"/>
                  <a:pt x="1092746" y="87674"/>
                </a:cubicBezTo>
                <a:lnTo>
                  <a:pt x="1092746" y="189642"/>
                </a:lnTo>
                <a:lnTo>
                  <a:pt x="1035567" y="189642"/>
                </a:lnTo>
                <a:lnTo>
                  <a:pt x="1035567" y="99110"/>
                </a:lnTo>
                <a:cubicBezTo>
                  <a:pt x="1035567" y="93709"/>
                  <a:pt x="1035250" y="88309"/>
                  <a:pt x="1034932" y="82591"/>
                </a:cubicBezTo>
                <a:cubicBezTo>
                  <a:pt x="1034614" y="76873"/>
                  <a:pt x="1033344" y="71473"/>
                  <a:pt x="1031438" y="66708"/>
                </a:cubicBezTo>
                <a:cubicBezTo>
                  <a:pt x="1029214" y="61943"/>
                  <a:pt x="1026355" y="58132"/>
                  <a:pt x="1022543" y="54955"/>
                </a:cubicBezTo>
                <a:cubicBezTo>
                  <a:pt x="1018732" y="52096"/>
                  <a:pt x="1013014" y="50508"/>
                  <a:pt x="1005707" y="50508"/>
                </a:cubicBezTo>
                <a:cubicBezTo>
                  <a:pt x="998401" y="50508"/>
                  <a:pt x="992366" y="52096"/>
                  <a:pt x="987919" y="54637"/>
                </a:cubicBezTo>
                <a:cubicBezTo>
                  <a:pt x="983471" y="57179"/>
                  <a:pt x="979977" y="60673"/>
                  <a:pt x="977436" y="65120"/>
                </a:cubicBezTo>
                <a:cubicBezTo>
                  <a:pt x="974895" y="69567"/>
                  <a:pt x="973306" y="74332"/>
                  <a:pt x="972671" y="80050"/>
                </a:cubicBezTo>
                <a:cubicBezTo>
                  <a:pt x="971718" y="85768"/>
                  <a:pt x="971400" y="91486"/>
                  <a:pt x="971400" y="97521"/>
                </a:cubicBezTo>
                <a:lnTo>
                  <a:pt x="971400" y="189642"/>
                </a:lnTo>
                <a:lnTo>
                  <a:pt x="915175" y="189642"/>
                </a:lnTo>
                <a:lnTo>
                  <a:pt x="915175" y="4765"/>
                </a:lnTo>
                <a:lnTo>
                  <a:pt x="969812" y="4765"/>
                </a:lnTo>
                <a:lnTo>
                  <a:pt x="969812" y="29860"/>
                </a:lnTo>
                <a:lnTo>
                  <a:pt x="970447" y="29860"/>
                </a:lnTo>
                <a:cubicBezTo>
                  <a:pt x="972353" y="26366"/>
                  <a:pt x="974895" y="22871"/>
                  <a:pt x="978071" y="19377"/>
                </a:cubicBezTo>
                <a:cubicBezTo>
                  <a:pt x="981248" y="15883"/>
                  <a:pt x="985377" y="12706"/>
                  <a:pt x="989825" y="9847"/>
                </a:cubicBezTo>
                <a:cubicBezTo>
                  <a:pt x="994272" y="6988"/>
                  <a:pt x="999672" y="4765"/>
                  <a:pt x="1005390" y="2859"/>
                </a:cubicBezTo>
                <a:cubicBezTo>
                  <a:pt x="1011108" y="1271"/>
                  <a:pt x="1010155" y="318"/>
                  <a:pt x="1024449" y="318"/>
                </a:cubicBezTo>
                <a:close/>
                <a:moveTo>
                  <a:pt x="82274" y="318"/>
                </a:moveTo>
                <a:cubicBezTo>
                  <a:pt x="94345" y="318"/>
                  <a:pt x="106733" y="2224"/>
                  <a:pt x="119122" y="5718"/>
                </a:cubicBezTo>
                <a:lnTo>
                  <a:pt x="150370" y="24656"/>
                </a:lnTo>
                <a:lnTo>
                  <a:pt x="115945" y="58767"/>
                </a:lnTo>
                <a:cubicBezTo>
                  <a:pt x="107686" y="48284"/>
                  <a:pt x="96568" y="43202"/>
                  <a:pt x="82909" y="43202"/>
                </a:cubicBezTo>
                <a:cubicBezTo>
                  <a:pt x="78144" y="43202"/>
                  <a:pt x="73379" y="44472"/>
                  <a:pt x="68932" y="46696"/>
                </a:cubicBezTo>
                <a:cubicBezTo>
                  <a:pt x="64167" y="48919"/>
                  <a:pt x="61943" y="53684"/>
                  <a:pt x="61943" y="58449"/>
                </a:cubicBezTo>
                <a:cubicBezTo>
                  <a:pt x="61943" y="63214"/>
                  <a:pt x="64167" y="66391"/>
                  <a:pt x="68932" y="68614"/>
                </a:cubicBezTo>
                <a:cubicBezTo>
                  <a:pt x="73379" y="70838"/>
                  <a:pt x="79415" y="72744"/>
                  <a:pt x="86721" y="74332"/>
                </a:cubicBezTo>
                <a:cubicBezTo>
                  <a:pt x="94027" y="76238"/>
                  <a:pt x="101651" y="77826"/>
                  <a:pt x="109910" y="79732"/>
                </a:cubicBezTo>
                <a:cubicBezTo>
                  <a:pt x="118169" y="81638"/>
                  <a:pt x="125793" y="84497"/>
                  <a:pt x="133099" y="88627"/>
                </a:cubicBezTo>
                <a:cubicBezTo>
                  <a:pt x="140087" y="92756"/>
                  <a:pt x="146123" y="98157"/>
                  <a:pt x="150888" y="105145"/>
                </a:cubicBezTo>
                <a:cubicBezTo>
                  <a:pt x="155653" y="112134"/>
                  <a:pt x="157876" y="121028"/>
                  <a:pt x="157876" y="133099"/>
                </a:cubicBezTo>
                <a:cubicBezTo>
                  <a:pt x="157876" y="145170"/>
                  <a:pt x="155017" y="155018"/>
                  <a:pt x="149935" y="162641"/>
                </a:cubicBezTo>
                <a:cubicBezTo>
                  <a:pt x="144535" y="170583"/>
                  <a:pt x="138182" y="176618"/>
                  <a:pt x="129922" y="181383"/>
                </a:cubicBezTo>
                <a:cubicBezTo>
                  <a:pt x="121981" y="186148"/>
                  <a:pt x="112769" y="189325"/>
                  <a:pt x="102604" y="191231"/>
                </a:cubicBezTo>
                <a:cubicBezTo>
                  <a:pt x="92439" y="193137"/>
                  <a:pt x="85133" y="194090"/>
                  <a:pt x="72426" y="194090"/>
                </a:cubicBezTo>
                <a:cubicBezTo>
                  <a:pt x="59720" y="194090"/>
                  <a:pt x="46696" y="192501"/>
                  <a:pt x="33354" y="188689"/>
                </a:cubicBezTo>
                <a:cubicBezTo>
                  <a:pt x="20330" y="184877"/>
                  <a:pt x="9212" y="178524"/>
                  <a:pt x="0" y="168995"/>
                </a:cubicBezTo>
                <a:lnTo>
                  <a:pt x="34625" y="130875"/>
                </a:lnTo>
                <a:cubicBezTo>
                  <a:pt x="40025" y="137229"/>
                  <a:pt x="46061" y="142311"/>
                  <a:pt x="52414" y="145805"/>
                </a:cubicBezTo>
                <a:cubicBezTo>
                  <a:pt x="58767" y="149300"/>
                  <a:pt x="68297" y="150888"/>
                  <a:pt x="74967" y="150888"/>
                </a:cubicBezTo>
                <a:cubicBezTo>
                  <a:pt x="81638" y="150888"/>
                  <a:pt x="87356" y="149935"/>
                  <a:pt x="92756" y="148029"/>
                </a:cubicBezTo>
                <a:cubicBezTo>
                  <a:pt x="98157" y="146123"/>
                  <a:pt x="100698" y="142311"/>
                  <a:pt x="100698" y="137546"/>
                </a:cubicBezTo>
                <a:cubicBezTo>
                  <a:pt x="100698" y="132781"/>
                  <a:pt x="98474" y="129287"/>
                  <a:pt x="93709" y="126746"/>
                </a:cubicBezTo>
                <a:cubicBezTo>
                  <a:pt x="88944" y="124205"/>
                  <a:pt x="83227" y="122299"/>
                  <a:pt x="75920" y="120710"/>
                </a:cubicBezTo>
                <a:cubicBezTo>
                  <a:pt x="68614" y="119122"/>
                  <a:pt x="60990" y="117216"/>
                  <a:pt x="52731" y="115310"/>
                </a:cubicBezTo>
                <a:cubicBezTo>
                  <a:pt x="44472" y="113404"/>
                  <a:pt x="36848" y="110545"/>
                  <a:pt x="29542" y="106733"/>
                </a:cubicBezTo>
                <a:cubicBezTo>
                  <a:pt x="22554" y="102921"/>
                  <a:pt x="16518" y="97521"/>
                  <a:pt x="11753" y="90533"/>
                </a:cubicBezTo>
                <a:cubicBezTo>
                  <a:pt x="6988" y="83544"/>
                  <a:pt x="4765" y="73697"/>
                  <a:pt x="4765" y="62579"/>
                </a:cubicBezTo>
                <a:cubicBezTo>
                  <a:pt x="4765" y="51461"/>
                  <a:pt x="6988" y="42249"/>
                  <a:pt x="11436" y="34307"/>
                </a:cubicBezTo>
                <a:cubicBezTo>
                  <a:pt x="15883" y="26366"/>
                  <a:pt x="21601" y="20013"/>
                  <a:pt x="28907" y="14930"/>
                </a:cubicBezTo>
                <a:cubicBezTo>
                  <a:pt x="35895" y="9847"/>
                  <a:pt x="44155" y="6353"/>
                  <a:pt x="53684" y="3812"/>
                </a:cubicBezTo>
                <a:cubicBezTo>
                  <a:pt x="63214" y="1588"/>
                  <a:pt x="70203" y="318"/>
                  <a:pt x="82274" y="318"/>
                </a:cubicBezTo>
                <a:close/>
                <a:moveTo>
                  <a:pt x="799865" y="0"/>
                </a:moveTo>
                <a:cubicBezTo>
                  <a:pt x="812889" y="0"/>
                  <a:pt x="824960" y="2541"/>
                  <a:pt x="835760" y="6988"/>
                </a:cubicBezTo>
                <a:cubicBezTo>
                  <a:pt x="846560" y="11753"/>
                  <a:pt x="855773" y="18107"/>
                  <a:pt x="863079" y="26683"/>
                </a:cubicBezTo>
                <a:cubicBezTo>
                  <a:pt x="870703" y="34942"/>
                  <a:pt x="876420" y="45108"/>
                  <a:pt x="880550" y="57179"/>
                </a:cubicBezTo>
                <a:cubicBezTo>
                  <a:pt x="884680" y="69250"/>
                  <a:pt x="886585" y="82591"/>
                  <a:pt x="886585" y="97204"/>
                </a:cubicBezTo>
                <a:lnTo>
                  <a:pt x="886585" y="114993"/>
                </a:lnTo>
                <a:lnTo>
                  <a:pt x="754122" y="114993"/>
                </a:lnTo>
                <a:cubicBezTo>
                  <a:pt x="756345" y="125793"/>
                  <a:pt x="761428" y="134687"/>
                  <a:pt x="769052" y="141041"/>
                </a:cubicBezTo>
                <a:cubicBezTo>
                  <a:pt x="776676" y="147711"/>
                  <a:pt x="787794" y="150888"/>
                  <a:pt x="797323" y="150888"/>
                </a:cubicBezTo>
                <a:cubicBezTo>
                  <a:pt x="806853" y="150888"/>
                  <a:pt x="814795" y="148664"/>
                  <a:pt x="821148" y="144535"/>
                </a:cubicBezTo>
                <a:cubicBezTo>
                  <a:pt x="827501" y="140405"/>
                  <a:pt x="833219" y="135005"/>
                  <a:pt x="837984" y="128334"/>
                </a:cubicBezTo>
                <a:lnTo>
                  <a:pt x="837666" y="128652"/>
                </a:lnTo>
                <a:lnTo>
                  <a:pt x="877691" y="157876"/>
                </a:lnTo>
                <a:cubicBezTo>
                  <a:pt x="868479" y="169630"/>
                  <a:pt x="857043" y="178524"/>
                  <a:pt x="843066" y="184877"/>
                </a:cubicBezTo>
                <a:cubicBezTo>
                  <a:pt x="829407" y="191231"/>
                  <a:pt x="813842" y="194407"/>
                  <a:pt x="799865" y="194407"/>
                </a:cubicBezTo>
                <a:cubicBezTo>
                  <a:pt x="785888" y="194407"/>
                  <a:pt x="772546" y="191866"/>
                  <a:pt x="759840" y="187419"/>
                </a:cubicBezTo>
                <a:cubicBezTo>
                  <a:pt x="747133" y="182654"/>
                  <a:pt x="736333" y="176301"/>
                  <a:pt x="727121" y="167724"/>
                </a:cubicBezTo>
                <a:cubicBezTo>
                  <a:pt x="717909" y="159465"/>
                  <a:pt x="710603" y="149300"/>
                  <a:pt x="705202" y="137229"/>
                </a:cubicBezTo>
                <a:cubicBezTo>
                  <a:pt x="699802" y="125158"/>
                  <a:pt x="697261" y="112134"/>
                  <a:pt x="697261" y="97204"/>
                </a:cubicBezTo>
                <a:cubicBezTo>
                  <a:pt x="697261" y="82274"/>
                  <a:pt x="699802" y="68932"/>
                  <a:pt x="705202" y="57179"/>
                </a:cubicBezTo>
                <a:cubicBezTo>
                  <a:pt x="710603" y="45425"/>
                  <a:pt x="717909" y="35260"/>
                  <a:pt x="727121" y="26683"/>
                </a:cubicBezTo>
                <a:cubicBezTo>
                  <a:pt x="736333" y="18107"/>
                  <a:pt x="747133" y="11436"/>
                  <a:pt x="759840" y="6988"/>
                </a:cubicBezTo>
                <a:cubicBezTo>
                  <a:pt x="772228" y="2224"/>
                  <a:pt x="786841" y="0"/>
                  <a:pt x="799865" y="0"/>
                </a:cubicBezTo>
                <a:close/>
                <a:moveTo>
                  <a:pt x="490783" y="0"/>
                </a:moveTo>
                <a:cubicBezTo>
                  <a:pt x="503489" y="0"/>
                  <a:pt x="514925" y="2541"/>
                  <a:pt x="525090" y="7941"/>
                </a:cubicBezTo>
                <a:cubicBezTo>
                  <a:pt x="534937" y="13342"/>
                  <a:pt x="542561" y="21601"/>
                  <a:pt x="547644" y="33037"/>
                </a:cubicBezTo>
                <a:cubicBezTo>
                  <a:pt x="553997" y="21283"/>
                  <a:pt x="561938" y="12706"/>
                  <a:pt x="571468" y="7624"/>
                </a:cubicBezTo>
                <a:cubicBezTo>
                  <a:pt x="580998" y="2541"/>
                  <a:pt x="593704" y="0"/>
                  <a:pt x="606093" y="0"/>
                </a:cubicBezTo>
                <a:cubicBezTo>
                  <a:pt x="618482" y="0"/>
                  <a:pt x="628964" y="2224"/>
                  <a:pt x="637541" y="6353"/>
                </a:cubicBezTo>
                <a:cubicBezTo>
                  <a:pt x="645800" y="10483"/>
                  <a:pt x="652471" y="16201"/>
                  <a:pt x="657554" y="23507"/>
                </a:cubicBezTo>
                <a:cubicBezTo>
                  <a:pt x="662636" y="30813"/>
                  <a:pt x="666130" y="39072"/>
                  <a:pt x="668354" y="48919"/>
                </a:cubicBezTo>
                <a:cubicBezTo>
                  <a:pt x="670578" y="58767"/>
                  <a:pt x="671531" y="69250"/>
                  <a:pt x="671531" y="80368"/>
                </a:cubicBezTo>
                <a:lnTo>
                  <a:pt x="671531" y="189642"/>
                </a:lnTo>
                <a:lnTo>
                  <a:pt x="614352" y="189642"/>
                </a:lnTo>
                <a:lnTo>
                  <a:pt x="614352" y="81956"/>
                </a:lnTo>
                <a:cubicBezTo>
                  <a:pt x="614352" y="73379"/>
                  <a:pt x="612764" y="66073"/>
                  <a:pt x="608952" y="59720"/>
                </a:cubicBezTo>
                <a:cubicBezTo>
                  <a:pt x="605140" y="53684"/>
                  <a:pt x="598787" y="50508"/>
                  <a:pt x="589257" y="50508"/>
                </a:cubicBezTo>
                <a:cubicBezTo>
                  <a:pt x="582586" y="50508"/>
                  <a:pt x="577186" y="51461"/>
                  <a:pt x="572739" y="53684"/>
                </a:cubicBezTo>
                <a:cubicBezTo>
                  <a:pt x="568291" y="55908"/>
                  <a:pt x="564480" y="58767"/>
                  <a:pt x="561938" y="62579"/>
                </a:cubicBezTo>
                <a:cubicBezTo>
                  <a:pt x="559397" y="66391"/>
                  <a:pt x="557491" y="70838"/>
                  <a:pt x="556220" y="75920"/>
                </a:cubicBezTo>
                <a:cubicBezTo>
                  <a:pt x="555267" y="81003"/>
                  <a:pt x="554632" y="86086"/>
                  <a:pt x="554632" y="91803"/>
                </a:cubicBezTo>
                <a:lnTo>
                  <a:pt x="554632" y="189642"/>
                </a:lnTo>
                <a:lnTo>
                  <a:pt x="497454" y="189642"/>
                </a:lnTo>
                <a:lnTo>
                  <a:pt x="497454" y="91803"/>
                </a:lnTo>
                <a:cubicBezTo>
                  <a:pt x="497454" y="88627"/>
                  <a:pt x="497136" y="84497"/>
                  <a:pt x="497136" y="79732"/>
                </a:cubicBezTo>
                <a:cubicBezTo>
                  <a:pt x="497136" y="74967"/>
                  <a:pt x="496183" y="70520"/>
                  <a:pt x="494595" y="66073"/>
                </a:cubicBezTo>
                <a:cubicBezTo>
                  <a:pt x="493324" y="61626"/>
                  <a:pt x="490783" y="58132"/>
                  <a:pt x="487288" y="54955"/>
                </a:cubicBezTo>
                <a:cubicBezTo>
                  <a:pt x="483794" y="52096"/>
                  <a:pt x="479665" y="50508"/>
                  <a:pt x="472358" y="50508"/>
                </a:cubicBezTo>
                <a:cubicBezTo>
                  <a:pt x="465052" y="50508"/>
                  <a:pt x="459017" y="52096"/>
                  <a:pt x="454570" y="54637"/>
                </a:cubicBezTo>
                <a:cubicBezTo>
                  <a:pt x="450122" y="57179"/>
                  <a:pt x="446628" y="60673"/>
                  <a:pt x="444087" y="65120"/>
                </a:cubicBezTo>
                <a:cubicBezTo>
                  <a:pt x="441546" y="69567"/>
                  <a:pt x="439957" y="74332"/>
                  <a:pt x="439322" y="80050"/>
                </a:cubicBezTo>
                <a:cubicBezTo>
                  <a:pt x="438369" y="85768"/>
                  <a:pt x="438051" y="91486"/>
                  <a:pt x="438051" y="97521"/>
                </a:cubicBezTo>
                <a:lnTo>
                  <a:pt x="438051" y="189642"/>
                </a:lnTo>
                <a:lnTo>
                  <a:pt x="380873" y="189642"/>
                </a:lnTo>
                <a:lnTo>
                  <a:pt x="381508" y="189325"/>
                </a:lnTo>
                <a:lnTo>
                  <a:pt x="381508" y="4447"/>
                </a:lnTo>
                <a:lnTo>
                  <a:pt x="436145" y="4447"/>
                </a:lnTo>
                <a:lnTo>
                  <a:pt x="436145" y="29542"/>
                </a:lnTo>
                <a:lnTo>
                  <a:pt x="436781" y="29542"/>
                </a:lnTo>
                <a:cubicBezTo>
                  <a:pt x="438687" y="26048"/>
                  <a:pt x="441228" y="22554"/>
                  <a:pt x="444405" y="19060"/>
                </a:cubicBezTo>
                <a:cubicBezTo>
                  <a:pt x="447581" y="15565"/>
                  <a:pt x="451711" y="12389"/>
                  <a:pt x="456158" y="9530"/>
                </a:cubicBezTo>
                <a:cubicBezTo>
                  <a:pt x="460605" y="6671"/>
                  <a:pt x="466005" y="4447"/>
                  <a:pt x="471723" y="2541"/>
                </a:cubicBezTo>
                <a:cubicBezTo>
                  <a:pt x="477441" y="953"/>
                  <a:pt x="478076" y="0"/>
                  <a:pt x="490783" y="0"/>
                </a:cubicBezTo>
                <a:close/>
                <a:moveTo>
                  <a:pt x="264610" y="0"/>
                </a:moveTo>
                <a:cubicBezTo>
                  <a:pt x="281446" y="0"/>
                  <a:pt x="295105" y="2224"/>
                  <a:pt x="305905" y="6353"/>
                </a:cubicBezTo>
                <a:cubicBezTo>
                  <a:pt x="316706" y="10483"/>
                  <a:pt x="325283" y="16518"/>
                  <a:pt x="331636" y="24777"/>
                </a:cubicBezTo>
                <a:cubicBezTo>
                  <a:pt x="338307" y="33037"/>
                  <a:pt x="342754" y="42884"/>
                  <a:pt x="345295" y="54637"/>
                </a:cubicBezTo>
                <a:cubicBezTo>
                  <a:pt x="347836" y="66391"/>
                  <a:pt x="349107" y="80050"/>
                  <a:pt x="349107" y="95615"/>
                </a:cubicBezTo>
                <a:lnTo>
                  <a:pt x="349107" y="189642"/>
                </a:lnTo>
                <a:lnTo>
                  <a:pt x="296693" y="189642"/>
                </a:lnTo>
                <a:lnTo>
                  <a:pt x="297011" y="188689"/>
                </a:lnTo>
                <a:lnTo>
                  <a:pt x="297011" y="165500"/>
                </a:lnTo>
                <a:lnTo>
                  <a:pt x="296376" y="165500"/>
                </a:lnTo>
                <a:cubicBezTo>
                  <a:pt x="290022" y="175348"/>
                  <a:pt x="281446" y="182336"/>
                  <a:pt x="270963" y="186783"/>
                </a:cubicBezTo>
                <a:cubicBezTo>
                  <a:pt x="260480" y="190913"/>
                  <a:pt x="246186" y="193137"/>
                  <a:pt x="237609" y="193137"/>
                </a:cubicBezTo>
                <a:cubicBezTo>
                  <a:pt x="229032" y="193137"/>
                  <a:pt x="220773" y="192184"/>
                  <a:pt x="212831" y="189642"/>
                </a:cubicBezTo>
                <a:cubicBezTo>
                  <a:pt x="204890" y="187419"/>
                  <a:pt x="197901" y="183607"/>
                  <a:pt x="191866" y="178842"/>
                </a:cubicBezTo>
                <a:cubicBezTo>
                  <a:pt x="185513" y="174077"/>
                  <a:pt x="180748" y="168042"/>
                  <a:pt x="177254" y="161053"/>
                </a:cubicBezTo>
                <a:cubicBezTo>
                  <a:pt x="173759" y="154065"/>
                  <a:pt x="171853" y="146758"/>
                  <a:pt x="171853" y="136276"/>
                </a:cubicBezTo>
                <a:cubicBezTo>
                  <a:pt x="171853" y="125793"/>
                  <a:pt x="174077" y="116581"/>
                  <a:pt x="177889" y="109275"/>
                </a:cubicBezTo>
                <a:cubicBezTo>
                  <a:pt x="181701" y="101968"/>
                  <a:pt x="187101" y="95933"/>
                  <a:pt x="193772" y="91168"/>
                </a:cubicBezTo>
                <a:cubicBezTo>
                  <a:pt x="200443" y="86403"/>
                  <a:pt x="208066" y="82591"/>
                  <a:pt x="216643" y="80050"/>
                </a:cubicBezTo>
                <a:cubicBezTo>
                  <a:pt x="225220" y="77191"/>
                  <a:pt x="234114" y="75285"/>
                  <a:pt x="243327" y="74015"/>
                </a:cubicBezTo>
                <a:cubicBezTo>
                  <a:pt x="252539" y="72744"/>
                  <a:pt x="261751" y="71791"/>
                  <a:pt x="270963" y="71791"/>
                </a:cubicBezTo>
                <a:cubicBezTo>
                  <a:pt x="280175" y="71473"/>
                  <a:pt x="288752" y="71473"/>
                  <a:pt x="296693" y="71473"/>
                </a:cubicBezTo>
                <a:cubicBezTo>
                  <a:pt x="296693" y="61308"/>
                  <a:pt x="293199" y="53367"/>
                  <a:pt x="285893" y="47331"/>
                </a:cubicBezTo>
                <a:cubicBezTo>
                  <a:pt x="278587" y="41296"/>
                  <a:pt x="269692" y="38437"/>
                  <a:pt x="260162" y="38437"/>
                </a:cubicBezTo>
                <a:cubicBezTo>
                  <a:pt x="250633" y="38437"/>
                  <a:pt x="242056" y="40660"/>
                  <a:pt x="234432" y="44472"/>
                </a:cubicBezTo>
                <a:cubicBezTo>
                  <a:pt x="226808" y="48284"/>
                  <a:pt x="219820" y="54002"/>
                  <a:pt x="213784" y="60673"/>
                </a:cubicBezTo>
                <a:lnTo>
                  <a:pt x="183289" y="29542"/>
                </a:lnTo>
                <a:cubicBezTo>
                  <a:pt x="193772" y="19695"/>
                  <a:pt x="206161" y="12389"/>
                  <a:pt x="220455" y="7306"/>
                </a:cubicBezTo>
                <a:cubicBezTo>
                  <a:pt x="234750" y="2541"/>
                  <a:pt x="247774" y="0"/>
                  <a:pt x="264610" y="0"/>
                </a:cubicBezTo>
                <a:close/>
              </a:path>
            </a:pathLst>
          </a:custGeom>
          <a:solidFill>
            <a:schemeClr val="accent3"/>
          </a:solidFill>
        </p:spPr>
        <p:txBody>
          <a:bodyPr wrap="square" lIns="0" tIns="0" rIns="0" bIns="0">
            <a:noAutofit/>
          </a:bodyPr>
          <a:lstStyle>
            <a:lvl1pPr>
              <a:defRPr sz="400"/>
            </a:lvl1pPr>
          </a:lstStyle>
          <a:p>
            <a:pPr lvl="0"/>
            <a:r>
              <a:rPr lang="en-US" dirty="0"/>
              <a:t> </a:t>
            </a:r>
          </a:p>
        </p:txBody>
      </p:sp>
    </p:spTree>
    <p:extLst>
      <p:ext uri="{BB962C8B-B14F-4D97-AF65-F5344CB8AC3E}">
        <p14:creationId xmlns:p14="http://schemas.microsoft.com/office/powerpoint/2010/main" val="2532739310"/>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subtitle-2images right - purple">
    <p:bg>
      <p:bgPr>
        <a:solidFill>
          <a:schemeClr val="accent1">
            <a:alpha val="10000"/>
          </a:schemeClr>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9502777" cy="4816475"/>
          </a:xfrm>
          <a:prstGeom prst="rect">
            <a:avLst/>
          </a:prstGeom>
          <a:solidFill>
            <a:schemeClr val="accent1"/>
          </a:solidFill>
        </p:spPr>
        <p:txBody>
          <a:bodyPr wrap="square" lIns="540000" tIns="432000" rIns="540000" bIns="432000">
            <a:noAutofit/>
          </a:bodyPr>
          <a:lstStyle>
            <a:lvl1pPr>
              <a:lnSpc>
                <a:spcPct val="90000"/>
              </a:lnSpc>
              <a:defRPr sz="8000" b="1" i="0">
                <a:solidFill>
                  <a:schemeClr val="tx1"/>
                </a:solidFill>
                <a:latin typeface="+mj-lt"/>
                <a:cs typeface="Arial"/>
              </a:defRPr>
            </a:lvl1pPr>
          </a:lstStyle>
          <a:p>
            <a:r>
              <a:rPr dirty="0"/>
              <a:t>Titel van de presentatie</a:t>
            </a:r>
          </a:p>
        </p:txBody>
      </p:sp>
      <p:sp>
        <p:nvSpPr>
          <p:cNvPr id="27" name="Freeform: Shape 26">
            <a:extLst>
              <a:ext uri="{FF2B5EF4-FFF2-40B4-BE49-F238E27FC236}">
                <a16:creationId xmlns:a16="http://schemas.microsoft.com/office/drawing/2014/main" id="{0EF2F2C0-3CFE-70DE-5878-BAF701656025}"/>
              </a:ext>
            </a:extLst>
          </p:cNvPr>
          <p:cNvSpPr/>
          <p:nvPr/>
        </p:nvSpPr>
        <p:spPr>
          <a:xfrm>
            <a:off x="1595405" y="10660063"/>
            <a:ext cx="1970754" cy="379284"/>
          </a:xfrm>
          <a:custGeom>
            <a:avLst/>
            <a:gdLst>
              <a:gd name="connsiteX0" fmla="*/ 1792230 w 1970754"/>
              <a:gd name="connsiteY0" fmla="*/ 287481 h 379284"/>
              <a:gd name="connsiteX1" fmla="*/ 1849409 w 1970754"/>
              <a:gd name="connsiteY1" fmla="*/ 287481 h 379284"/>
              <a:gd name="connsiteX2" fmla="*/ 1849409 w 1970754"/>
              <a:gd name="connsiteY2" fmla="*/ 195360 h 379284"/>
              <a:gd name="connsiteX3" fmla="*/ 1850680 w 1970754"/>
              <a:gd name="connsiteY3" fmla="*/ 177889 h 379284"/>
              <a:gd name="connsiteX4" fmla="*/ 1855445 w 1970754"/>
              <a:gd name="connsiteY4" fmla="*/ 162959 h 379284"/>
              <a:gd name="connsiteX5" fmla="*/ 1865927 w 1970754"/>
              <a:gd name="connsiteY5" fmla="*/ 152159 h 379284"/>
              <a:gd name="connsiteX6" fmla="*/ 1883716 w 1970754"/>
              <a:gd name="connsiteY6" fmla="*/ 148347 h 379284"/>
              <a:gd name="connsiteX7" fmla="*/ 1900552 w 1970754"/>
              <a:gd name="connsiteY7" fmla="*/ 152794 h 379284"/>
              <a:gd name="connsiteX8" fmla="*/ 1909447 w 1970754"/>
              <a:gd name="connsiteY8" fmla="*/ 164547 h 379284"/>
              <a:gd name="connsiteX9" fmla="*/ 1912941 w 1970754"/>
              <a:gd name="connsiteY9" fmla="*/ 180430 h 379284"/>
              <a:gd name="connsiteX10" fmla="*/ 1913576 w 1970754"/>
              <a:gd name="connsiteY10" fmla="*/ 196948 h 379284"/>
              <a:gd name="connsiteX11" fmla="*/ 1913576 w 1970754"/>
              <a:gd name="connsiteY11" fmla="*/ 287481 h 379284"/>
              <a:gd name="connsiteX12" fmla="*/ 1970755 w 1970754"/>
              <a:gd name="connsiteY12" fmla="*/ 287481 h 379284"/>
              <a:gd name="connsiteX13" fmla="*/ 1970755 w 1970754"/>
              <a:gd name="connsiteY13" fmla="*/ 185513 h 379284"/>
              <a:gd name="connsiteX14" fmla="*/ 1968213 w 1970754"/>
              <a:gd name="connsiteY14" fmla="*/ 150888 h 379284"/>
              <a:gd name="connsiteX15" fmla="*/ 1958048 w 1970754"/>
              <a:gd name="connsiteY15" fmla="*/ 123252 h 379284"/>
              <a:gd name="connsiteX16" fmla="*/ 1937401 w 1970754"/>
              <a:gd name="connsiteY16" fmla="*/ 104827 h 379284"/>
              <a:gd name="connsiteX17" fmla="*/ 1902458 w 1970754"/>
              <a:gd name="connsiteY17" fmla="*/ 98157 h 379284"/>
              <a:gd name="connsiteX18" fmla="*/ 1883399 w 1970754"/>
              <a:gd name="connsiteY18" fmla="*/ 100698 h 379284"/>
              <a:gd name="connsiteX19" fmla="*/ 1867833 w 1970754"/>
              <a:gd name="connsiteY19" fmla="*/ 107369 h 379284"/>
              <a:gd name="connsiteX20" fmla="*/ 1856080 w 1970754"/>
              <a:gd name="connsiteY20" fmla="*/ 116898 h 379284"/>
              <a:gd name="connsiteX21" fmla="*/ 1848456 w 1970754"/>
              <a:gd name="connsiteY21" fmla="*/ 127699 h 379284"/>
              <a:gd name="connsiteX22" fmla="*/ 1847821 w 1970754"/>
              <a:gd name="connsiteY22" fmla="*/ 127699 h 379284"/>
              <a:gd name="connsiteX23" fmla="*/ 1847821 w 1970754"/>
              <a:gd name="connsiteY23" fmla="*/ 102604 h 379284"/>
              <a:gd name="connsiteX24" fmla="*/ 1793183 w 1970754"/>
              <a:gd name="connsiteY24" fmla="*/ 102604 h 379284"/>
              <a:gd name="connsiteX25" fmla="*/ 1793183 w 1970754"/>
              <a:gd name="connsiteY25" fmla="*/ 287481 h 379284"/>
              <a:gd name="connsiteX26" fmla="*/ 1632130 w 1970754"/>
              <a:gd name="connsiteY26" fmla="*/ 174077 h 379284"/>
              <a:gd name="connsiteX27" fmla="*/ 1635307 w 1970754"/>
              <a:gd name="connsiteY27" fmla="*/ 161053 h 379284"/>
              <a:gd name="connsiteX28" fmla="*/ 1643248 w 1970754"/>
              <a:gd name="connsiteY28" fmla="*/ 149935 h 379284"/>
              <a:gd name="connsiteX29" fmla="*/ 1655637 w 1970754"/>
              <a:gd name="connsiteY29" fmla="*/ 141994 h 379284"/>
              <a:gd name="connsiteX30" fmla="*/ 1672473 w 1970754"/>
              <a:gd name="connsiteY30" fmla="*/ 138817 h 379284"/>
              <a:gd name="connsiteX31" fmla="*/ 1697886 w 1970754"/>
              <a:gd name="connsiteY31" fmla="*/ 148982 h 379284"/>
              <a:gd name="connsiteX32" fmla="*/ 1707416 w 1970754"/>
              <a:gd name="connsiteY32" fmla="*/ 173759 h 379284"/>
              <a:gd name="connsiteX33" fmla="*/ 1632130 w 1970754"/>
              <a:gd name="connsiteY33" fmla="*/ 173759 h 379284"/>
              <a:gd name="connsiteX34" fmla="*/ 1715992 w 1970754"/>
              <a:gd name="connsiteY34" fmla="*/ 226173 h 379284"/>
              <a:gd name="connsiteX35" fmla="*/ 1699157 w 1970754"/>
              <a:gd name="connsiteY35" fmla="*/ 242374 h 379284"/>
              <a:gd name="connsiteX36" fmla="*/ 1675332 w 1970754"/>
              <a:gd name="connsiteY36" fmla="*/ 248727 h 379284"/>
              <a:gd name="connsiteX37" fmla="*/ 1647060 w 1970754"/>
              <a:gd name="connsiteY37" fmla="*/ 238879 h 379284"/>
              <a:gd name="connsiteX38" fmla="*/ 1632130 w 1970754"/>
              <a:gd name="connsiteY38" fmla="*/ 212831 h 379284"/>
              <a:gd name="connsiteX39" fmla="*/ 1764594 w 1970754"/>
              <a:gd name="connsiteY39" fmla="*/ 212831 h 379284"/>
              <a:gd name="connsiteX40" fmla="*/ 1764594 w 1970754"/>
              <a:gd name="connsiteY40" fmla="*/ 195043 h 379284"/>
              <a:gd name="connsiteX41" fmla="*/ 1758559 w 1970754"/>
              <a:gd name="connsiteY41" fmla="*/ 155018 h 379284"/>
              <a:gd name="connsiteX42" fmla="*/ 1741088 w 1970754"/>
              <a:gd name="connsiteY42" fmla="*/ 124522 h 379284"/>
              <a:gd name="connsiteX43" fmla="*/ 1713769 w 1970754"/>
              <a:gd name="connsiteY43" fmla="*/ 104827 h 379284"/>
              <a:gd name="connsiteX44" fmla="*/ 1677873 w 1970754"/>
              <a:gd name="connsiteY44" fmla="*/ 97839 h 379284"/>
              <a:gd name="connsiteX45" fmla="*/ 1637848 w 1970754"/>
              <a:gd name="connsiteY45" fmla="*/ 104827 h 379284"/>
              <a:gd name="connsiteX46" fmla="*/ 1605129 w 1970754"/>
              <a:gd name="connsiteY46" fmla="*/ 124522 h 379284"/>
              <a:gd name="connsiteX47" fmla="*/ 1583211 w 1970754"/>
              <a:gd name="connsiteY47" fmla="*/ 155018 h 379284"/>
              <a:gd name="connsiteX48" fmla="*/ 1575270 w 1970754"/>
              <a:gd name="connsiteY48" fmla="*/ 195043 h 379284"/>
              <a:gd name="connsiteX49" fmla="*/ 1583211 w 1970754"/>
              <a:gd name="connsiteY49" fmla="*/ 235068 h 379284"/>
              <a:gd name="connsiteX50" fmla="*/ 1605129 w 1970754"/>
              <a:gd name="connsiteY50" fmla="*/ 265563 h 379284"/>
              <a:gd name="connsiteX51" fmla="*/ 1637848 w 1970754"/>
              <a:gd name="connsiteY51" fmla="*/ 285258 h 379284"/>
              <a:gd name="connsiteX52" fmla="*/ 1677873 w 1970754"/>
              <a:gd name="connsiteY52" fmla="*/ 292246 h 379284"/>
              <a:gd name="connsiteX53" fmla="*/ 1721075 w 1970754"/>
              <a:gd name="connsiteY53" fmla="*/ 282716 h 379284"/>
              <a:gd name="connsiteX54" fmla="*/ 1755700 w 1970754"/>
              <a:gd name="connsiteY54" fmla="*/ 255715 h 379284"/>
              <a:gd name="connsiteX55" fmla="*/ 1715675 w 1970754"/>
              <a:gd name="connsiteY55" fmla="*/ 226491 h 379284"/>
              <a:gd name="connsiteX56" fmla="*/ 1442806 w 1970754"/>
              <a:gd name="connsiteY56" fmla="*/ 287481 h 379284"/>
              <a:gd name="connsiteX57" fmla="*/ 1503161 w 1970754"/>
              <a:gd name="connsiteY57" fmla="*/ 287481 h 379284"/>
              <a:gd name="connsiteX58" fmla="*/ 1576223 w 1970754"/>
              <a:gd name="connsiteY58" fmla="*/ 102604 h 379284"/>
              <a:gd name="connsiteX59" fmla="*/ 1518726 w 1970754"/>
              <a:gd name="connsiteY59" fmla="*/ 102604 h 379284"/>
              <a:gd name="connsiteX60" fmla="*/ 1475525 w 1970754"/>
              <a:gd name="connsiteY60" fmla="*/ 228079 h 379284"/>
              <a:gd name="connsiteX61" fmla="*/ 1474889 w 1970754"/>
              <a:gd name="connsiteY61" fmla="*/ 228079 h 379284"/>
              <a:gd name="connsiteX62" fmla="*/ 1428194 w 1970754"/>
              <a:gd name="connsiteY62" fmla="*/ 102604 h 379284"/>
              <a:gd name="connsiteX63" fmla="*/ 1366568 w 1970754"/>
              <a:gd name="connsiteY63" fmla="*/ 102604 h 379284"/>
              <a:gd name="connsiteX64" fmla="*/ 1443123 w 1970754"/>
              <a:gd name="connsiteY64" fmla="*/ 287481 h 379284"/>
              <a:gd name="connsiteX65" fmla="*/ 1234739 w 1970754"/>
              <a:gd name="connsiteY65" fmla="*/ 174077 h 379284"/>
              <a:gd name="connsiteX66" fmla="*/ 1237916 w 1970754"/>
              <a:gd name="connsiteY66" fmla="*/ 161053 h 379284"/>
              <a:gd name="connsiteX67" fmla="*/ 1245858 w 1970754"/>
              <a:gd name="connsiteY67" fmla="*/ 149935 h 379284"/>
              <a:gd name="connsiteX68" fmla="*/ 1258246 w 1970754"/>
              <a:gd name="connsiteY68" fmla="*/ 141994 h 379284"/>
              <a:gd name="connsiteX69" fmla="*/ 1275082 w 1970754"/>
              <a:gd name="connsiteY69" fmla="*/ 138817 h 379284"/>
              <a:gd name="connsiteX70" fmla="*/ 1300495 w 1970754"/>
              <a:gd name="connsiteY70" fmla="*/ 148982 h 379284"/>
              <a:gd name="connsiteX71" fmla="*/ 1310025 w 1970754"/>
              <a:gd name="connsiteY71" fmla="*/ 173759 h 379284"/>
              <a:gd name="connsiteX72" fmla="*/ 1234739 w 1970754"/>
              <a:gd name="connsiteY72" fmla="*/ 173759 h 379284"/>
              <a:gd name="connsiteX73" fmla="*/ 1318601 w 1970754"/>
              <a:gd name="connsiteY73" fmla="*/ 226173 h 379284"/>
              <a:gd name="connsiteX74" fmla="*/ 1301765 w 1970754"/>
              <a:gd name="connsiteY74" fmla="*/ 242374 h 379284"/>
              <a:gd name="connsiteX75" fmla="*/ 1277941 w 1970754"/>
              <a:gd name="connsiteY75" fmla="*/ 248727 h 379284"/>
              <a:gd name="connsiteX76" fmla="*/ 1249669 w 1970754"/>
              <a:gd name="connsiteY76" fmla="*/ 238879 h 379284"/>
              <a:gd name="connsiteX77" fmla="*/ 1234739 w 1970754"/>
              <a:gd name="connsiteY77" fmla="*/ 212831 h 379284"/>
              <a:gd name="connsiteX78" fmla="*/ 1367203 w 1970754"/>
              <a:gd name="connsiteY78" fmla="*/ 212831 h 379284"/>
              <a:gd name="connsiteX79" fmla="*/ 1367203 w 1970754"/>
              <a:gd name="connsiteY79" fmla="*/ 195043 h 379284"/>
              <a:gd name="connsiteX80" fmla="*/ 1361168 w 1970754"/>
              <a:gd name="connsiteY80" fmla="*/ 155018 h 379284"/>
              <a:gd name="connsiteX81" fmla="*/ 1344014 w 1970754"/>
              <a:gd name="connsiteY81" fmla="*/ 124522 h 379284"/>
              <a:gd name="connsiteX82" fmla="*/ 1316695 w 1970754"/>
              <a:gd name="connsiteY82" fmla="*/ 104827 h 379284"/>
              <a:gd name="connsiteX83" fmla="*/ 1280800 w 1970754"/>
              <a:gd name="connsiteY83" fmla="*/ 97839 h 379284"/>
              <a:gd name="connsiteX84" fmla="*/ 1240775 w 1970754"/>
              <a:gd name="connsiteY84" fmla="*/ 104827 h 379284"/>
              <a:gd name="connsiteX85" fmla="*/ 1208056 w 1970754"/>
              <a:gd name="connsiteY85" fmla="*/ 124522 h 379284"/>
              <a:gd name="connsiteX86" fmla="*/ 1186138 w 1970754"/>
              <a:gd name="connsiteY86" fmla="*/ 155018 h 379284"/>
              <a:gd name="connsiteX87" fmla="*/ 1178196 w 1970754"/>
              <a:gd name="connsiteY87" fmla="*/ 195043 h 379284"/>
              <a:gd name="connsiteX88" fmla="*/ 1186138 w 1970754"/>
              <a:gd name="connsiteY88" fmla="*/ 235068 h 379284"/>
              <a:gd name="connsiteX89" fmla="*/ 1208056 w 1970754"/>
              <a:gd name="connsiteY89" fmla="*/ 265563 h 379284"/>
              <a:gd name="connsiteX90" fmla="*/ 1240775 w 1970754"/>
              <a:gd name="connsiteY90" fmla="*/ 285258 h 379284"/>
              <a:gd name="connsiteX91" fmla="*/ 1280800 w 1970754"/>
              <a:gd name="connsiteY91" fmla="*/ 292246 h 379284"/>
              <a:gd name="connsiteX92" fmla="*/ 1324001 w 1970754"/>
              <a:gd name="connsiteY92" fmla="*/ 282716 h 379284"/>
              <a:gd name="connsiteX93" fmla="*/ 1358626 w 1970754"/>
              <a:gd name="connsiteY93" fmla="*/ 255715 h 379284"/>
              <a:gd name="connsiteX94" fmla="*/ 1318601 w 1970754"/>
              <a:gd name="connsiteY94" fmla="*/ 226491 h 379284"/>
              <a:gd name="connsiteX95" fmla="*/ 1007931 w 1970754"/>
              <a:gd name="connsiteY95" fmla="*/ 176618 h 379284"/>
              <a:gd name="connsiteX96" fmla="*/ 1017779 w 1970754"/>
              <a:gd name="connsiteY96" fmla="*/ 162006 h 379284"/>
              <a:gd name="connsiteX97" fmla="*/ 1032073 w 1970754"/>
              <a:gd name="connsiteY97" fmla="*/ 151841 h 379284"/>
              <a:gd name="connsiteX98" fmla="*/ 1050180 w 1970754"/>
              <a:gd name="connsiteY98" fmla="*/ 148029 h 379284"/>
              <a:gd name="connsiteX99" fmla="*/ 1067969 w 1970754"/>
              <a:gd name="connsiteY99" fmla="*/ 151841 h 379284"/>
              <a:gd name="connsiteX100" fmla="*/ 1082581 w 1970754"/>
              <a:gd name="connsiteY100" fmla="*/ 162006 h 379284"/>
              <a:gd name="connsiteX101" fmla="*/ 1092428 w 1970754"/>
              <a:gd name="connsiteY101" fmla="*/ 176618 h 379284"/>
              <a:gd name="connsiteX102" fmla="*/ 1095923 w 1970754"/>
              <a:gd name="connsiteY102" fmla="*/ 193772 h 379284"/>
              <a:gd name="connsiteX103" fmla="*/ 1092428 w 1970754"/>
              <a:gd name="connsiteY103" fmla="*/ 211243 h 379284"/>
              <a:gd name="connsiteX104" fmla="*/ 1082581 w 1970754"/>
              <a:gd name="connsiteY104" fmla="*/ 225538 h 379284"/>
              <a:gd name="connsiteX105" fmla="*/ 1067969 w 1970754"/>
              <a:gd name="connsiteY105" fmla="*/ 235703 h 379284"/>
              <a:gd name="connsiteX106" fmla="*/ 1050180 w 1970754"/>
              <a:gd name="connsiteY106" fmla="*/ 239515 h 379284"/>
              <a:gd name="connsiteX107" fmla="*/ 1032073 w 1970754"/>
              <a:gd name="connsiteY107" fmla="*/ 235703 h 379284"/>
              <a:gd name="connsiteX108" fmla="*/ 1017779 w 1970754"/>
              <a:gd name="connsiteY108" fmla="*/ 225538 h 379284"/>
              <a:gd name="connsiteX109" fmla="*/ 1007931 w 1970754"/>
              <a:gd name="connsiteY109" fmla="*/ 211243 h 379284"/>
              <a:gd name="connsiteX110" fmla="*/ 1004437 w 1970754"/>
              <a:gd name="connsiteY110" fmla="*/ 193772 h 379284"/>
              <a:gd name="connsiteX111" fmla="*/ 1007931 w 1970754"/>
              <a:gd name="connsiteY111" fmla="*/ 176618 h 379284"/>
              <a:gd name="connsiteX112" fmla="*/ 1148336 w 1970754"/>
              <a:gd name="connsiteY112" fmla="*/ 102604 h 379284"/>
              <a:gd name="connsiteX113" fmla="*/ 1095923 w 1970754"/>
              <a:gd name="connsiteY113" fmla="*/ 102604 h 379284"/>
              <a:gd name="connsiteX114" fmla="*/ 1095923 w 1970754"/>
              <a:gd name="connsiteY114" fmla="*/ 127064 h 379284"/>
              <a:gd name="connsiteX115" fmla="*/ 1095287 w 1970754"/>
              <a:gd name="connsiteY115" fmla="*/ 127064 h 379284"/>
              <a:gd name="connsiteX116" fmla="*/ 1086075 w 1970754"/>
              <a:gd name="connsiteY116" fmla="*/ 116898 h 379284"/>
              <a:gd name="connsiteX117" fmla="*/ 1072416 w 1970754"/>
              <a:gd name="connsiteY117" fmla="*/ 107686 h 379284"/>
              <a:gd name="connsiteX118" fmla="*/ 1054309 w 1970754"/>
              <a:gd name="connsiteY118" fmla="*/ 101016 h 379284"/>
              <a:gd name="connsiteX119" fmla="*/ 1032073 w 1970754"/>
              <a:gd name="connsiteY119" fmla="*/ 98474 h 379284"/>
              <a:gd name="connsiteX120" fmla="*/ 996813 w 1970754"/>
              <a:gd name="connsiteY120" fmla="*/ 106733 h 379284"/>
              <a:gd name="connsiteX121" fmla="*/ 970447 w 1970754"/>
              <a:gd name="connsiteY121" fmla="*/ 128334 h 379284"/>
              <a:gd name="connsiteX122" fmla="*/ 953611 w 1970754"/>
              <a:gd name="connsiteY122" fmla="*/ 159147 h 379284"/>
              <a:gd name="connsiteX123" fmla="*/ 947576 w 1970754"/>
              <a:gd name="connsiteY123" fmla="*/ 195043 h 379284"/>
              <a:gd name="connsiteX124" fmla="*/ 953929 w 1970754"/>
              <a:gd name="connsiteY124" fmla="*/ 233479 h 379284"/>
              <a:gd name="connsiteX125" fmla="*/ 972353 w 1970754"/>
              <a:gd name="connsiteY125" fmla="*/ 263657 h 379284"/>
              <a:gd name="connsiteX126" fmla="*/ 1000943 w 1970754"/>
              <a:gd name="connsiteY126" fmla="*/ 283352 h 379284"/>
              <a:gd name="connsiteX127" fmla="*/ 1038109 w 1970754"/>
              <a:gd name="connsiteY127" fmla="*/ 290340 h 379284"/>
              <a:gd name="connsiteX128" fmla="*/ 1065745 w 1970754"/>
              <a:gd name="connsiteY128" fmla="*/ 284940 h 379284"/>
              <a:gd name="connsiteX129" fmla="*/ 1090205 w 1970754"/>
              <a:gd name="connsiteY129" fmla="*/ 266198 h 379284"/>
              <a:gd name="connsiteX130" fmla="*/ 1090840 w 1970754"/>
              <a:gd name="connsiteY130" fmla="*/ 266198 h 379284"/>
              <a:gd name="connsiteX131" fmla="*/ 1090840 w 1970754"/>
              <a:gd name="connsiteY131" fmla="*/ 283987 h 379284"/>
              <a:gd name="connsiteX132" fmla="*/ 1078451 w 1970754"/>
              <a:gd name="connsiteY132" fmla="*/ 316388 h 379284"/>
              <a:gd name="connsiteX133" fmla="*/ 1039697 w 1970754"/>
              <a:gd name="connsiteY133" fmla="*/ 329095 h 379284"/>
              <a:gd name="connsiteX134" fmla="*/ 1007613 w 1970754"/>
              <a:gd name="connsiteY134" fmla="*/ 322741 h 379284"/>
              <a:gd name="connsiteX135" fmla="*/ 979660 w 1970754"/>
              <a:gd name="connsiteY135" fmla="*/ 305270 h 379284"/>
              <a:gd name="connsiteX136" fmla="*/ 948211 w 1970754"/>
              <a:gd name="connsiteY136" fmla="*/ 352284 h 379284"/>
              <a:gd name="connsiteX137" fmla="*/ 992366 w 1970754"/>
              <a:gd name="connsiteY137" fmla="*/ 373884 h 379284"/>
              <a:gd name="connsiteX138" fmla="*/ 1040968 w 1970754"/>
              <a:gd name="connsiteY138" fmla="*/ 379285 h 379284"/>
              <a:gd name="connsiteX139" fmla="*/ 1121335 w 1970754"/>
              <a:gd name="connsiteY139" fmla="*/ 351966 h 379284"/>
              <a:gd name="connsiteX140" fmla="*/ 1147701 w 1970754"/>
              <a:gd name="connsiteY140" fmla="*/ 272234 h 379284"/>
              <a:gd name="connsiteX141" fmla="*/ 1147701 w 1970754"/>
              <a:gd name="connsiteY141" fmla="*/ 102921 h 379284"/>
              <a:gd name="connsiteX142" fmla="*/ 825913 w 1970754"/>
              <a:gd name="connsiteY142" fmla="*/ 122616 h 379284"/>
              <a:gd name="connsiteX143" fmla="*/ 794465 w 1970754"/>
              <a:gd name="connsiteY143" fmla="*/ 103557 h 379284"/>
              <a:gd name="connsiteX144" fmla="*/ 757616 w 1970754"/>
              <a:gd name="connsiteY144" fmla="*/ 98157 h 379284"/>
              <a:gd name="connsiteX145" fmla="*/ 729027 w 1970754"/>
              <a:gd name="connsiteY145" fmla="*/ 101651 h 379284"/>
              <a:gd name="connsiteX146" fmla="*/ 704249 w 1970754"/>
              <a:gd name="connsiteY146" fmla="*/ 112769 h 379284"/>
              <a:gd name="connsiteX147" fmla="*/ 686778 w 1970754"/>
              <a:gd name="connsiteY147" fmla="*/ 132146 h 379284"/>
              <a:gd name="connsiteX148" fmla="*/ 680107 w 1970754"/>
              <a:gd name="connsiteY148" fmla="*/ 160418 h 379284"/>
              <a:gd name="connsiteX149" fmla="*/ 687096 w 1970754"/>
              <a:gd name="connsiteY149" fmla="*/ 188372 h 379284"/>
              <a:gd name="connsiteX150" fmla="*/ 704885 w 1970754"/>
              <a:gd name="connsiteY150" fmla="*/ 204572 h 379284"/>
              <a:gd name="connsiteX151" fmla="*/ 728074 w 1970754"/>
              <a:gd name="connsiteY151" fmla="*/ 213149 h 379284"/>
              <a:gd name="connsiteX152" fmla="*/ 751263 w 1970754"/>
              <a:gd name="connsiteY152" fmla="*/ 218549 h 379284"/>
              <a:gd name="connsiteX153" fmla="*/ 769052 w 1970754"/>
              <a:gd name="connsiteY153" fmla="*/ 224585 h 379284"/>
              <a:gd name="connsiteX154" fmla="*/ 776040 w 1970754"/>
              <a:gd name="connsiteY154" fmla="*/ 235385 h 379284"/>
              <a:gd name="connsiteX155" fmla="*/ 768099 w 1970754"/>
              <a:gd name="connsiteY155" fmla="*/ 245868 h 379284"/>
              <a:gd name="connsiteX156" fmla="*/ 750310 w 1970754"/>
              <a:gd name="connsiteY156" fmla="*/ 248727 h 379284"/>
              <a:gd name="connsiteX157" fmla="*/ 727756 w 1970754"/>
              <a:gd name="connsiteY157" fmla="*/ 243644 h 379284"/>
              <a:gd name="connsiteX158" fmla="*/ 709967 w 1970754"/>
              <a:gd name="connsiteY158" fmla="*/ 228714 h 379284"/>
              <a:gd name="connsiteX159" fmla="*/ 675343 w 1970754"/>
              <a:gd name="connsiteY159" fmla="*/ 267151 h 379284"/>
              <a:gd name="connsiteX160" fmla="*/ 708697 w 1970754"/>
              <a:gd name="connsiteY160" fmla="*/ 286846 h 379284"/>
              <a:gd name="connsiteX161" fmla="*/ 747769 w 1970754"/>
              <a:gd name="connsiteY161" fmla="*/ 292246 h 379284"/>
              <a:gd name="connsiteX162" fmla="*/ 777946 w 1970754"/>
              <a:gd name="connsiteY162" fmla="*/ 289387 h 379284"/>
              <a:gd name="connsiteX163" fmla="*/ 805265 w 1970754"/>
              <a:gd name="connsiteY163" fmla="*/ 279540 h 379284"/>
              <a:gd name="connsiteX164" fmla="*/ 825277 w 1970754"/>
              <a:gd name="connsiteY164" fmla="*/ 260798 h 379284"/>
              <a:gd name="connsiteX165" fmla="*/ 833219 w 1970754"/>
              <a:gd name="connsiteY165" fmla="*/ 231256 h 379284"/>
              <a:gd name="connsiteX166" fmla="*/ 826230 w 1970754"/>
              <a:gd name="connsiteY166" fmla="*/ 203302 h 379284"/>
              <a:gd name="connsiteX167" fmla="*/ 808441 w 1970754"/>
              <a:gd name="connsiteY167" fmla="*/ 186783 h 379284"/>
              <a:gd name="connsiteX168" fmla="*/ 785252 w 1970754"/>
              <a:gd name="connsiteY168" fmla="*/ 177889 h 379284"/>
              <a:gd name="connsiteX169" fmla="*/ 762063 w 1970754"/>
              <a:gd name="connsiteY169" fmla="*/ 172489 h 379284"/>
              <a:gd name="connsiteX170" fmla="*/ 744274 w 1970754"/>
              <a:gd name="connsiteY170" fmla="*/ 166771 h 379284"/>
              <a:gd name="connsiteX171" fmla="*/ 737286 w 1970754"/>
              <a:gd name="connsiteY171" fmla="*/ 156606 h 379284"/>
              <a:gd name="connsiteX172" fmla="*/ 744274 w 1970754"/>
              <a:gd name="connsiteY172" fmla="*/ 144852 h 379284"/>
              <a:gd name="connsiteX173" fmla="*/ 758251 w 1970754"/>
              <a:gd name="connsiteY173" fmla="*/ 141358 h 379284"/>
              <a:gd name="connsiteX174" fmla="*/ 791288 w 1970754"/>
              <a:gd name="connsiteY174" fmla="*/ 156923 h 379284"/>
              <a:gd name="connsiteX175" fmla="*/ 826230 w 1970754"/>
              <a:gd name="connsiteY175" fmla="*/ 122299 h 379284"/>
              <a:gd name="connsiteX176" fmla="*/ 600057 w 1970754"/>
              <a:gd name="connsiteY176" fmla="*/ 67979 h 379284"/>
              <a:gd name="connsiteX177" fmla="*/ 623564 w 1970754"/>
              <a:gd name="connsiteY177" fmla="*/ 77826 h 379284"/>
              <a:gd name="connsiteX178" fmla="*/ 647071 w 1970754"/>
              <a:gd name="connsiteY178" fmla="*/ 67979 h 379284"/>
              <a:gd name="connsiteX179" fmla="*/ 656918 w 1970754"/>
              <a:gd name="connsiteY179" fmla="*/ 44472 h 379284"/>
              <a:gd name="connsiteX180" fmla="*/ 647071 w 1970754"/>
              <a:gd name="connsiteY180" fmla="*/ 20965 h 379284"/>
              <a:gd name="connsiteX181" fmla="*/ 623564 w 1970754"/>
              <a:gd name="connsiteY181" fmla="*/ 11118 h 379284"/>
              <a:gd name="connsiteX182" fmla="*/ 600057 w 1970754"/>
              <a:gd name="connsiteY182" fmla="*/ 20965 h 379284"/>
              <a:gd name="connsiteX183" fmla="*/ 590210 w 1970754"/>
              <a:gd name="connsiteY183" fmla="*/ 44472 h 379284"/>
              <a:gd name="connsiteX184" fmla="*/ 600057 w 1970754"/>
              <a:gd name="connsiteY184" fmla="*/ 67979 h 379284"/>
              <a:gd name="connsiteX185" fmla="*/ 594657 w 1970754"/>
              <a:gd name="connsiteY185" fmla="*/ 287481 h 379284"/>
              <a:gd name="connsiteX186" fmla="*/ 651836 w 1970754"/>
              <a:gd name="connsiteY186" fmla="*/ 287481 h 379284"/>
              <a:gd name="connsiteX187" fmla="*/ 651836 w 1970754"/>
              <a:gd name="connsiteY187" fmla="*/ 102604 h 379284"/>
              <a:gd name="connsiteX188" fmla="*/ 594657 w 1970754"/>
              <a:gd name="connsiteY188" fmla="*/ 102604 h 379284"/>
              <a:gd name="connsiteX189" fmla="*/ 594657 w 1970754"/>
              <a:gd name="connsiteY189" fmla="*/ 287481 h 379284"/>
              <a:gd name="connsiteX190" fmla="*/ 559715 w 1970754"/>
              <a:gd name="connsiteY190" fmla="*/ 102604 h 379284"/>
              <a:gd name="connsiteX191" fmla="*/ 502536 w 1970754"/>
              <a:gd name="connsiteY191" fmla="*/ 102604 h 379284"/>
              <a:gd name="connsiteX192" fmla="*/ 502536 w 1970754"/>
              <a:gd name="connsiteY192" fmla="*/ 194725 h 379284"/>
              <a:gd name="connsiteX193" fmla="*/ 501265 w 1970754"/>
              <a:gd name="connsiteY193" fmla="*/ 212196 h 379284"/>
              <a:gd name="connsiteX194" fmla="*/ 496501 w 1970754"/>
              <a:gd name="connsiteY194" fmla="*/ 227126 h 379284"/>
              <a:gd name="connsiteX195" fmla="*/ 486018 w 1970754"/>
              <a:gd name="connsiteY195" fmla="*/ 237926 h 379284"/>
              <a:gd name="connsiteX196" fmla="*/ 468229 w 1970754"/>
              <a:gd name="connsiteY196" fmla="*/ 242056 h 379284"/>
              <a:gd name="connsiteX197" fmla="*/ 451393 w 1970754"/>
              <a:gd name="connsiteY197" fmla="*/ 237609 h 379284"/>
              <a:gd name="connsiteX198" fmla="*/ 442499 w 1970754"/>
              <a:gd name="connsiteY198" fmla="*/ 225855 h 379284"/>
              <a:gd name="connsiteX199" fmla="*/ 439004 w 1970754"/>
              <a:gd name="connsiteY199" fmla="*/ 209972 h 379284"/>
              <a:gd name="connsiteX200" fmla="*/ 438369 w 1970754"/>
              <a:gd name="connsiteY200" fmla="*/ 193454 h 379284"/>
              <a:gd name="connsiteX201" fmla="*/ 438369 w 1970754"/>
              <a:gd name="connsiteY201" fmla="*/ 102921 h 379284"/>
              <a:gd name="connsiteX202" fmla="*/ 381190 w 1970754"/>
              <a:gd name="connsiteY202" fmla="*/ 102921 h 379284"/>
              <a:gd name="connsiteX203" fmla="*/ 381190 w 1970754"/>
              <a:gd name="connsiteY203" fmla="*/ 204890 h 379284"/>
              <a:gd name="connsiteX204" fmla="*/ 383732 w 1970754"/>
              <a:gd name="connsiteY204" fmla="*/ 239515 h 379284"/>
              <a:gd name="connsiteX205" fmla="*/ 393579 w 1970754"/>
              <a:gd name="connsiteY205" fmla="*/ 267151 h 379284"/>
              <a:gd name="connsiteX206" fmla="*/ 414545 w 1970754"/>
              <a:gd name="connsiteY206" fmla="*/ 285575 h 379284"/>
              <a:gd name="connsiteX207" fmla="*/ 449805 w 1970754"/>
              <a:gd name="connsiteY207" fmla="*/ 292246 h 379284"/>
              <a:gd name="connsiteX208" fmla="*/ 468864 w 1970754"/>
              <a:gd name="connsiteY208" fmla="*/ 289705 h 379284"/>
              <a:gd name="connsiteX209" fmla="*/ 484430 w 1970754"/>
              <a:gd name="connsiteY209" fmla="*/ 282716 h 379284"/>
              <a:gd name="connsiteX210" fmla="*/ 495865 w 1970754"/>
              <a:gd name="connsiteY210" fmla="*/ 273187 h 379284"/>
              <a:gd name="connsiteX211" fmla="*/ 503807 w 1970754"/>
              <a:gd name="connsiteY211" fmla="*/ 262386 h 379284"/>
              <a:gd name="connsiteX212" fmla="*/ 504442 w 1970754"/>
              <a:gd name="connsiteY212" fmla="*/ 262386 h 379284"/>
              <a:gd name="connsiteX213" fmla="*/ 504442 w 1970754"/>
              <a:gd name="connsiteY213" fmla="*/ 287481 h 379284"/>
              <a:gd name="connsiteX214" fmla="*/ 559079 w 1970754"/>
              <a:gd name="connsiteY214" fmla="*/ 287481 h 379284"/>
              <a:gd name="connsiteX215" fmla="*/ 559079 w 1970754"/>
              <a:gd name="connsiteY215" fmla="*/ 102604 h 379284"/>
              <a:gd name="connsiteX216" fmla="*/ 170900 w 1970754"/>
              <a:gd name="connsiteY216" fmla="*/ 0 h 379284"/>
              <a:gd name="connsiteX217" fmla="*/ 170900 w 1970754"/>
              <a:gd name="connsiteY217" fmla="*/ 287481 h 379284"/>
              <a:gd name="connsiteX218" fmla="*/ 228079 w 1970754"/>
              <a:gd name="connsiteY218" fmla="*/ 287481 h 379284"/>
              <a:gd name="connsiteX219" fmla="*/ 228079 w 1970754"/>
              <a:gd name="connsiteY219" fmla="*/ 195360 h 379284"/>
              <a:gd name="connsiteX220" fmla="*/ 229350 w 1970754"/>
              <a:gd name="connsiteY220" fmla="*/ 177889 h 379284"/>
              <a:gd name="connsiteX221" fmla="*/ 234115 w 1970754"/>
              <a:gd name="connsiteY221" fmla="*/ 162959 h 379284"/>
              <a:gd name="connsiteX222" fmla="*/ 244597 w 1970754"/>
              <a:gd name="connsiteY222" fmla="*/ 152159 h 379284"/>
              <a:gd name="connsiteX223" fmla="*/ 262386 w 1970754"/>
              <a:gd name="connsiteY223" fmla="*/ 148347 h 379284"/>
              <a:gd name="connsiteX224" fmla="*/ 279222 w 1970754"/>
              <a:gd name="connsiteY224" fmla="*/ 152794 h 379284"/>
              <a:gd name="connsiteX225" fmla="*/ 288116 w 1970754"/>
              <a:gd name="connsiteY225" fmla="*/ 164547 h 379284"/>
              <a:gd name="connsiteX226" fmla="*/ 291611 w 1970754"/>
              <a:gd name="connsiteY226" fmla="*/ 180430 h 379284"/>
              <a:gd name="connsiteX227" fmla="*/ 292246 w 1970754"/>
              <a:gd name="connsiteY227" fmla="*/ 196948 h 379284"/>
              <a:gd name="connsiteX228" fmla="*/ 292246 w 1970754"/>
              <a:gd name="connsiteY228" fmla="*/ 287481 h 379284"/>
              <a:gd name="connsiteX229" fmla="*/ 349425 w 1970754"/>
              <a:gd name="connsiteY229" fmla="*/ 287481 h 379284"/>
              <a:gd name="connsiteX230" fmla="*/ 349425 w 1970754"/>
              <a:gd name="connsiteY230" fmla="*/ 185513 h 379284"/>
              <a:gd name="connsiteX231" fmla="*/ 346883 w 1970754"/>
              <a:gd name="connsiteY231" fmla="*/ 150888 h 379284"/>
              <a:gd name="connsiteX232" fmla="*/ 336718 w 1970754"/>
              <a:gd name="connsiteY232" fmla="*/ 123252 h 379284"/>
              <a:gd name="connsiteX233" fmla="*/ 316070 w 1970754"/>
              <a:gd name="connsiteY233" fmla="*/ 104827 h 379284"/>
              <a:gd name="connsiteX234" fmla="*/ 281128 w 1970754"/>
              <a:gd name="connsiteY234" fmla="*/ 98157 h 379284"/>
              <a:gd name="connsiteX235" fmla="*/ 262068 w 1970754"/>
              <a:gd name="connsiteY235" fmla="*/ 100698 h 379284"/>
              <a:gd name="connsiteX236" fmla="*/ 246821 w 1970754"/>
              <a:gd name="connsiteY236" fmla="*/ 107369 h 379284"/>
              <a:gd name="connsiteX237" fmla="*/ 235703 w 1970754"/>
              <a:gd name="connsiteY237" fmla="*/ 116898 h 379284"/>
              <a:gd name="connsiteX238" fmla="*/ 229350 w 1970754"/>
              <a:gd name="connsiteY238" fmla="*/ 127699 h 379284"/>
              <a:gd name="connsiteX239" fmla="*/ 228714 w 1970754"/>
              <a:gd name="connsiteY239" fmla="*/ 127699 h 379284"/>
              <a:gd name="connsiteX240" fmla="*/ 228714 w 1970754"/>
              <a:gd name="connsiteY240" fmla="*/ 0 h 379284"/>
              <a:gd name="connsiteX241" fmla="*/ 171536 w 1970754"/>
              <a:gd name="connsiteY241" fmla="*/ 0 h 379284"/>
              <a:gd name="connsiteX242" fmla="*/ 143899 w 1970754"/>
              <a:gd name="connsiteY242" fmla="*/ 102604 h 379284"/>
              <a:gd name="connsiteX243" fmla="*/ 93709 w 1970754"/>
              <a:gd name="connsiteY243" fmla="*/ 102604 h 379284"/>
              <a:gd name="connsiteX244" fmla="*/ 93709 w 1970754"/>
              <a:gd name="connsiteY244" fmla="*/ 47966 h 379284"/>
              <a:gd name="connsiteX245" fmla="*/ 36531 w 1970754"/>
              <a:gd name="connsiteY245" fmla="*/ 47966 h 379284"/>
              <a:gd name="connsiteX246" fmla="*/ 36531 w 1970754"/>
              <a:gd name="connsiteY246" fmla="*/ 102604 h 379284"/>
              <a:gd name="connsiteX247" fmla="*/ 0 w 1970754"/>
              <a:gd name="connsiteY247" fmla="*/ 102604 h 379284"/>
              <a:gd name="connsiteX248" fmla="*/ 0 w 1970754"/>
              <a:gd name="connsiteY248" fmla="*/ 148347 h 379284"/>
              <a:gd name="connsiteX249" fmla="*/ 36531 w 1970754"/>
              <a:gd name="connsiteY249" fmla="*/ 148347 h 379284"/>
              <a:gd name="connsiteX250" fmla="*/ 36531 w 1970754"/>
              <a:gd name="connsiteY250" fmla="*/ 236338 h 379284"/>
              <a:gd name="connsiteX251" fmla="*/ 41613 w 1970754"/>
              <a:gd name="connsiteY251" fmla="*/ 262069 h 379284"/>
              <a:gd name="connsiteX252" fmla="*/ 55908 w 1970754"/>
              <a:gd name="connsiteY252" fmla="*/ 279540 h 379284"/>
              <a:gd name="connsiteX253" fmla="*/ 77191 w 1970754"/>
              <a:gd name="connsiteY253" fmla="*/ 289387 h 379284"/>
              <a:gd name="connsiteX254" fmla="*/ 103874 w 1970754"/>
              <a:gd name="connsiteY254" fmla="*/ 292564 h 379284"/>
              <a:gd name="connsiteX255" fmla="*/ 123887 w 1970754"/>
              <a:gd name="connsiteY255" fmla="*/ 291293 h 379284"/>
              <a:gd name="connsiteX256" fmla="*/ 143582 w 1970754"/>
              <a:gd name="connsiteY256" fmla="*/ 286846 h 379284"/>
              <a:gd name="connsiteX257" fmla="*/ 143582 w 1970754"/>
              <a:gd name="connsiteY257" fmla="*/ 239197 h 379284"/>
              <a:gd name="connsiteX258" fmla="*/ 132464 w 1970754"/>
              <a:gd name="connsiteY258" fmla="*/ 243644 h 379284"/>
              <a:gd name="connsiteX259" fmla="*/ 120393 w 1970754"/>
              <a:gd name="connsiteY259" fmla="*/ 244597 h 379284"/>
              <a:gd name="connsiteX260" fmla="*/ 105780 w 1970754"/>
              <a:gd name="connsiteY260" fmla="*/ 242056 h 379284"/>
              <a:gd name="connsiteX261" fmla="*/ 97521 w 1970754"/>
              <a:gd name="connsiteY261" fmla="*/ 235068 h 379284"/>
              <a:gd name="connsiteX262" fmla="*/ 94027 w 1970754"/>
              <a:gd name="connsiteY262" fmla="*/ 224267 h 379284"/>
              <a:gd name="connsiteX263" fmla="*/ 93392 w 1970754"/>
              <a:gd name="connsiteY263" fmla="*/ 210290 h 379284"/>
              <a:gd name="connsiteX264" fmla="*/ 93392 w 1970754"/>
              <a:gd name="connsiteY264" fmla="*/ 148664 h 379284"/>
              <a:gd name="connsiteX265" fmla="*/ 143582 w 1970754"/>
              <a:gd name="connsiteY265" fmla="*/ 148664 h 379284"/>
              <a:gd name="connsiteX266" fmla="*/ 143582 w 1970754"/>
              <a:gd name="connsiteY266" fmla="*/ 102921 h 37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970754" h="379284">
                <a:moveTo>
                  <a:pt x="1792230" y="287481"/>
                </a:moveTo>
                <a:lnTo>
                  <a:pt x="1849409" y="287481"/>
                </a:lnTo>
                <a:lnTo>
                  <a:pt x="1849409" y="195360"/>
                </a:lnTo>
                <a:cubicBezTo>
                  <a:pt x="1849409" y="189325"/>
                  <a:pt x="1849727" y="183289"/>
                  <a:pt x="1850680" y="177889"/>
                </a:cubicBezTo>
                <a:cubicBezTo>
                  <a:pt x="1851315" y="172171"/>
                  <a:pt x="1852903" y="167406"/>
                  <a:pt x="1855445" y="162959"/>
                </a:cubicBezTo>
                <a:cubicBezTo>
                  <a:pt x="1857986" y="158512"/>
                  <a:pt x="1861480" y="155018"/>
                  <a:pt x="1865927" y="152159"/>
                </a:cubicBezTo>
                <a:cubicBezTo>
                  <a:pt x="1870374" y="149617"/>
                  <a:pt x="1876410" y="148347"/>
                  <a:pt x="1883716" y="148347"/>
                </a:cubicBezTo>
                <a:cubicBezTo>
                  <a:pt x="1891022" y="148347"/>
                  <a:pt x="1896740" y="149935"/>
                  <a:pt x="1900552" y="152794"/>
                </a:cubicBezTo>
                <a:cubicBezTo>
                  <a:pt x="1904364" y="155970"/>
                  <a:pt x="1907223" y="159782"/>
                  <a:pt x="1909447" y="164547"/>
                </a:cubicBezTo>
                <a:cubicBezTo>
                  <a:pt x="1911352" y="169312"/>
                  <a:pt x="1912623" y="174712"/>
                  <a:pt x="1912941" y="180430"/>
                </a:cubicBezTo>
                <a:cubicBezTo>
                  <a:pt x="1913258" y="186148"/>
                  <a:pt x="1913576" y="191548"/>
                  <a:pt x="1913576" y="196948"/>
                </a:cubicBezTo>
                <a:lnTo>
                  <a:pt x="1913576" y="287481"/>
                </a:lnTo>
                <a:lnTo>
                  <a:pt x="1970755" y="287481"/>
                </a:lnTo>
                <a:lnTo>
                  <a:pt x="1970755" y="185513"/>
                </a:lnTo>
                <a:cubicBezTo>
                  <a:pt x="1970755" y="173124"/>
                  <a:pt x="1969802" y="161688"/>
                  <a:pt x="1968213" y="150888"/>
                </a:cubicBezTo>
                <a:cubicBezTo>
                  <a:pt x="1966307" y="140088"/>
                  <a:pt x="1963131" y="130875"/>
                  <a:pt x="1958048" y="123252"/>
                </a:cubicBezTo>
                <a:cubicBezTo>
                  <a:pt x="1952966" y="115310"/>
                  <a:pt x="1946295" y="109275"/>
                  <a:pt x="1937401" y="104827"/>
                </a:cubicBezTo>
                <a:cubicBezTo>
                  <a:pt x="1928506" y="100380"/>
                  <a:pt x="1916753" y="98157"/>
                  <a:pt x="1902458" y="98157"/>
                </a:cubicBezTo>
                <a:cubicBezTo>
                  <a:pt x="1888163" y="98157"/>
                  <a:pt x="1889116" y="99110"/>
                  <a:pt x="1883399" y="100698"/>
                </a:cubicBezTo>
                <a:cubicBezTo>
                  <a:pt x="1877681" y="102604"/>
                  <a:pt x="1872281" y="104827"/>
                  <a:pt x="1867833" y="107369"/>
                </a:cubicBezTo>
                <a:cubicBezTo>
                  <a:pt x="1863386" y="110228"/>
                  <a:pt x="1859256" y="113404"/>
                  <a:pt x="1856080" y="116898"/>
                </a:cubicBezTo>
                <a:cubicBezTo>
                  <a:pt x="1852903" y="120393"/>
                  <a:pt x="1850362" y="123887"/>
                  <a:pt x="1848456" y="127699"/>
                </a:cubicBezTo>
                <a:lnTo>
                  <a:pt x="1847821" y="127699"/>
                </a:lnTo>
                <a:lnTo>
                  <a:pt x="1847821" y="102604"/>
                </a:lnTo>
                <a:lnTo>
                  <a:pt x="1793183" y="102604"/>
                </a:lnTo>
                <a:lnTo>
                  <a:pt x="1793183" y="287481"/>
                </a:lnTo>
                <a:close/>
                <a:moveTo>
                  <a:pt x="1632130" y="174077"/>
                </a:moveTo>
                <a:cubicBezTo>
                  <a:pt x="1632130" y="169630"/>
                  <a:pt x="1633401" y="165183"/>
                  <a:pt x="1635307" y="161053"/>
                </a:cubicBezTo>
                <a:cubicBezTo>
                  <a:pt x="1637213" y="156923"/>
                  <a:pt x="1639754" y="153112"/>
                  <a:pt x="1643248" y="149935"/>
                </a:cubicBezTo>
                <a:cubicBezTo>
                  <a:pt x="1646743" y="146758"/>
                  <a:pt x="1650872" y="144217"/>
                  <a:pt x="1655637" y="141994"/>
                </a:cubicBezTo>
                <a:cubicBezTo>
                  <a:pt x="1660402" y="140088"/>
                  <a:pt x="1666120" y="138817"/>
                  <a:pt x="1672473" y="138817"/>
                </a:cubicBezTo>
                <a:cubicBezTo>
                  <a:pt x="1682956" y="138817"/>
                  <a:pt x="1691215" y="142311"/>
                  <a:pt x="1697886" y="148982"/>
                </a:cubicBezTo>
                <a:cubicBezTo>
                  <a:pt x="1704557" y="155970"/>
                  <a:pt x="1707733" y="163912"/>
                  <a:pt x="1707416" y="173759"/>
                </a:cubicBezTo>
                <a:lnTo>
                  <a:pt x="1632130" y="173759"/>
                </a:lnTo>
                <a:close/>
                <a:moveTo>
                  <a:pt x="1715992" y="226173"/>
                </a:moveTo>
                <a:cubicBezTo>
                  <a:pt x="1711228" y="232844"/>
                  <a:pt x="1705510" y="238244"/>
                  <a:pt x="1699157" y="242374"/>
                </a:cubicBezTo>
                <a:cubicBezTo>
                  <a:pt x="1692803" y="246503"/>
                  <a:pt x="1684862" y="248727"/>
                  <a:pt x="1675332" y="248727"/>
                </a:cubicBezTo>
                <a:cubicBezTo>
                  <a:pt x="1665802" y="248727"/>
                  <a:pt x="1654684" y="245550"/>
                  <a:pt x="1647060" y="238879"/>
                </a:cubicBezTo>
                <a:cubicBezTo>
                  <a:pt x="1639437" y="232526"/>
                  <a:pt x="1634354" y="223632"/>
                  <a:pt x="1632130" y="212831"/>
                </a:cubicBezTo>
                <a:lnTo>
                  <a:pt x="1764594" y="212831"/>
                </a:lnTo>
                <a:lnTo>
                  <a:pt x="1764594" y="195043"/>
                </a:lnTo>
                <a:cubicBezTo>
                  <a:pt x="1764594" y="180430"/>
                  <a:pt x="1762688" y="167089"/>
                  <a:pt x="1758559" y="155018"/>
                </a:cubicBezTo>
                <a:cubicBezTo>
                  <a:pt x="1754429" y="143264"/>
                  <a:pt x="1748711" y="132781"/>
                  <a:pt x="1741088" y="124522"/>
                </a:cubicBezTo>
                <a:cubicBezTo>
                  <a:pt x="1733781" y="115945"/>
                  <a:pt x="1724569" y="109592"/>
                  <a:pt x="1713769" y="104827"/>
                </a:cubicBezTo>
                <a:cubicBezTo>
                  <a:pt x="1702968" y="100380"/>
                  <a:pt x="1690897" y="97839"/>
                  <a:pt x="1677873" y="97839"/>
                </a:cubicBezTo>
                <a:cubicBezTo>
                  <a:pt x="1664849" y="97839"/>
                  <a:pt x="1650237" y="100063"/>
                  <a:pt x="1637848" y="104827"/>
                </a:cubicBezTo>
                <a:cubicBezTo>
                  <a:pt x="1625142" y="109275"/>
                  <a:pt x="1614342" y="115945"/>
                  <a:pt x="1605129" y="124522"/>
                </a:cubicBezTo>
                <a:cubicBezTo>
                  <a:pt x="1595917" y="133099"/>
                  <a:pt x="1588611" y="143264"/>
                  <a:pt x="1583211" y="155018"/>
                </a:cubicBezTo>
                <a:cubicBezTo>
                  <a:pt x="1577811" y="167089"/>
                  <a:pt x="1575270" y="180113"/>
                  <a:pt x="1575270" y="195043"/>
                </a:cubicBezTo>
                <a:cubicBezTo>
                  <a:pt x="1575270" y="209972"/>
                  <a:pt x="1577811" y="222996"/>
                  <a:pt x="1583211" y="235068"/>
                </a:cubicBezTo>
                <a:cubicBezTo>
                  <a:pt x="1588611" y="246821"/>
                  <a:pt x="1595917" y="257304"/>
                  <a:pt x="1605129" y="265563"/>
                </a:cubicBezTo>
                <a:cubicBezTo>
                  <a:pt x="1614342" y="274140"/>
                  <a:pt x="1625142" y="280493"/>
                  <a:pt x="1637848" y="285258"/>
                </a:cubicBezTo>
                <a:cubicBezTo>
                  <a:pt x="1650555" y="289705"/>
                  <a:pt x="1663896" y="292246"/>
                  <a:pt x="1677873" y="292246"/>
                </a:cubicBezTo>
                <a:cubicBezTo>
                  <a:pt x="1691850" y="292246"/>
                  <a:pt x="1707416" y="289070"/>
                  <a:pt x="1721075" y="282716"/>
                </a:cubicBezTo>
                <a:cubicBezTo>
                  <a:pt x="1735052" y="276363"/>
                  <a:pt x="1746488" y="267469"/>
                  <a:pt x="1755700" y="255715"/>
                </a:cubicBezTo>
                <a:lnTo>
                  <a:pt x="1715675" y="226491"/>
                </a:lnTo>
                <a:close/>
                <a:moveTo>
                  <a:pt x="1442806" y="287481"/>
                </a:moveTo>
                <a:lnTo>
                  <a:pt x="1503161" y="287481"/>
                </a:lnTo>
                <a:lnTo>
                  <a:pt x="1576223" y="102604"/>
                </a:lnTo>
                <a:lnTo>
                  <a:pt x="1518726" y="102604"/>
                </a:lnTo>
                <a:lnTo>
                  <a:pt x="1475525" y="228079"/>
                </a:lnTo>
                <a:lnTo>
                  <a:pt x="1474889" y="228079"/>
                </a:lnTo>
                <a:lnTo>
                  <a:pt x="1428194" y="102604"/>
                </a:lnTo>
                <a:lnTo>
                  <a:pt x="1366568" y="102604"/>
                </a:lnTo>
                <a:lnTo>
                  <a:pt x="1443123" y="287481"/>
                </a:lnTo>
                <a:close/>
                <a:moveTo>
                  <a:pt x="1234739" y="174077"/>
                </a:moveTo>
                <a:cubicBezTo>
                  <a:pt x="1234739" y="169630"/>
                  <a:pt x="1236010" y="165183"/>
                  <a:pt x="1237916" y="161053"/>
                </a:cubicBezTo>
                <a:cubicBezTo>
                  <a:pt x="1239822" y="156923"/>
                  <a:pt x="1242363" y="153112"/>
                  <a:pt x="1245858" y="149935"/>
                </a:cubicBezTo>
                <a:cubicBezTo>
                  <a:pt x="1249352" y="146758"/>
                  <a:pt x="1253481" y="144217"/>
                  <a:pt x="1258246" y="141994"/>
                </a:cubicBezTo>
                <a:cubicBezTo>
                  <a:pt x="1263011" y="140088"/>
                  <a:pt x="1268729" y="138817"/>
                  <a:pt x="1275082" y="138817"/>
                </a:cubicBezTo>
                <a:cubicBezTo>
                  <a:pt x="1285565" y="138817"/>
                  <a:pt x="1293824" y="142311"/>
                  <a:pt x="1300495" y="148982"/>
                </a:cubicBezTo>
                <a:cubicBezTo>
                  <a:pt x="1307166" y="155970"/>
                  <a:pt x="1310342" y="163912"/>
                  <a:pt x="1310025" y="173759"/>
                </a:cubicBezTo>
                <a:lnTo>
                  <a:pt x="1234739" y="173759"/>
                </a:lnTo>
                <a:close/>
                <a:moveTo>
                  <a:pt x="1318601" y="226173"/>
                </a:moveTo>
                <a:cubicBezTo>
                  <a:pt x="1313837" y="232844"/>
                  <a:pt x="1308119" y="238244"/>
                  <a:pt x="1301765" y="242374"/>
                </a:cubicBezTo>
                <a:cubicBezTo>
                  <a:pt x="1295412" y="246503"/>
                  <a:pt x="1287471" y="248727"/>
                  <a:pt x="1277941" y="248727"/>
                </a:cubicBezTo>
                <a:cubicBezTo>
                  <a:pt x="1268411" y="248727"/>
                  <a:pt x="1257293" y="245550"/>
                  <a:pt x="1249669" y="238879"/>
                </a:cubicBezTo>
                <a:cubicBezTo>
                  <a:pt x="1242046" y="232526"/>
                  <a:pt x="1236963" y="223632"/>
                  <a:pt x="1234739" y="212831"/>
                </a:cubicBezTo>
                <a:lnTo>
                  <a:pt x="1367203" y="212831"/>
                </a:lnTo>
                <a:lnTo>
                  <a:pt x="1367203" y="195043"/>
                </a:lnTo>
                <a:cubicBezTo>
                  <a:pt x="1367203" y="180430"/>
                  <a:pt x="1365297" y="167089"/>
                  <a:pt x="1361168" y="155018"/>
                </a:cubicBezTo>
                <a:cubicBezTo>
                  <a:pt x="1357038" y="143264"/>
                  <a:pt x="1351320" y="132781"/>
                  <a:pt x="1344014" y="124522"/>
                </a:cubicBezTo>
                <a:cubicBezTo>
                  <a:pt x="1336390" y="115945"/>
                  <a:pt x="1327496" y="109592"/>
                  <a:pt x="1316695" y="104827"/>
                </a:cubicBezTo>
                <a:cubicBezTo>
                  <a:pt x="1305895" y="100380"/>
                  <a:pt x="1293824" y="97839"/>
                  <a:pt x="1280800" y="97839"/>
                </a:cubicBezTo>
                <a:cubicBezTo>
                  <a:pt x="1267776" y="97839"/>
                  <a:pt x="1253164" y="100063"/>
                  <a:pt x="1240775" y="104827"/>
                </a:cubicBezTo>
                <a:cubicBezTo>
                  <a:pt x="1228069" y="109275"/>
                  <a:pt x="1217268" y="115945"/>
                  <a:pt x="1208056" y="124522"/>
                </a:cubicBezTo>
                <a:cubicBezTo>
                  <a:pt x="1198844" y="133099"/>
                  <a:pt x="1191538" y="143264"/>
                  <a:pt x="1186138" y="155018"/>
                </a:cubicBezTo>
                <a:cubicBezTo>
                  <a:pt x="1180737" y="167089"/>
                  <a:pt x="1178196" y="180113"/>
                  <a:pt x="1178196" y="195043"/>
                </a:cubicBezTo>
                <a:cubicBezTo>
                  <a:pt x="1178196" y="209972"/>
                  <a:pt x="1180737" y="222996"/>
                  <a:pt x="1186138" y="235068"/>
                </a:cubicBezTo>
                <a:cubicBezTo>
                  <a:pt x="1191538" y="246821"/>
                  <a:pt x="1198844" y="257304"/>
                  <a:pt x="1208056" y="265563"/>
                </a:cubicBezTo>
                <a:cubicBezTo>
                  <a:pt x="1217268" y="274140"/>
                  <a:pt x="1228069" y="280493"/>
                  <a:pt x="1240775" y="285258"/>
                </a:cubicBezTo>
                <a:cubicBezTo>
                  <a:pt x="1253481" y="289705"/>
                  <a:pt x="1266823" y="292246"/>
                  <a:pt x="1280800" y="292246"/>
                </a:cubicBezTo>
                <a:cubicBezTo>
                  <a:pt x="1294777" y="292246"/>
                  <a:pt x="1310342" y="289070"/>
                  <a:pt x="1324001" y="282716"/>
                </a:cubicBezTo>
                <a:cubicBezTo>
                  <a:pt x="1337979" y="276363"/>
                  <a:pt x="1349414" y="267469"/>
                  <a:pt x="1358626" y="255715"/>
                </a:cubicBezTo>
                <a:lnTo>
                  <a:pt x="1318601" y="226491"/>
                </a:lnTo>
                <a:close/>
                <a:moveTo>
                  <a:pt x="1007931" y="176618"/>
                </a:moveTo>
                <a:cubicBezTo>
                  <a:pt x="1010155" y="171218"/>
                  <a:pt x="1013331" y="166453"/>
                  <a:pt x="1017779" y="162006"/>
                </a:cubicBezTo>
                <a:cubicBezTo>
                  <a:pt x="1021908" y="157876"/>
                  <a:pt x="1026673" y="154382"/>
                  <a:pt x="1032073" y="151841"/>
                </a:cubicBezTo>
                <a:cubicBezTo>
                  <a:pt x="1037473" y="149300"/>
                  <a:pt x="1043509" y="148029"/>
                  <a:pt x="1050180" y="148029"/>
                </a:cubicBezTo>
                <a:cubicBezTo>
                  <a:pt x="1056851" y="148029"/>
                  <a:pt x="1062568" y="149300"/>
                  <a:pt x="1067969" y="151841"/>
                </a:cubicBezTo>
                <a:cubicBezTo>
                  <a:pt x="1073686" y="154382"/>
                  <a:pt x="1078451" y="157876"/>
                  <a:pt x="1082581" y="162006"/>
                </a:cubicBezTo>
                <a:cubicBezTo>
                  <a:pt x="1086711" y="166136"/>
                  <a:pt x="1089887" y="170900"/>
                  <a:pt x="1092428" y="176618"/>
                </a:cubicBezTo>
                <a:cubicBezTo>
                  <a:pt x="1094652" y="182019"/>
                  <a:pt x="1095923" y="187736"/>
                  <a:pt x="1095923" y="193772"/>
                </a:cubicBezTo>
                <a:cubicBezTo>
                  <a:pt x="1095923" y="199807"/>
                  <a:pt x="1094652" y="205525"/>
                  <a:pt x="1092428" y="211243"/>
                </a:cubicBezTo>
                <a:cubicBezTo>
                  <a:pt x="1090205" y="216643"/>
                  <a:pt x="1087028" y="221408"/>
                  <a:pt x="1082581" y="225538"/>
                </a:cubicBezTo>
                <a:cubicBezTo>
                  <a:pt x="1078451" y="229667"/>
                  <a:pt x="1073369" y="233162"/>
                  <a:pt x="1067969" y="235703"/>
                </a:cubicBezTo>
                <a:cubicBezTo>
                  <a:pt x="1062251" y="238244"/>
                  <a:pt x="1056533" y="239515"/>
                  <a:pt x="1050180" y="239515"/>
                </a:cubicBezTo>
                <a:cubicBezTo>
                  <a:pt x="1043827" y="239515"/>
                  <a:pt x="1037473" y="238244"/>
                  <a:pt x="1032073" y="235703"/>
                </a:cubicBezTo>
                <a:cubicBezTo>
                  <a:pt x="1026673" y="233162"/>
                  <a:pt x="1021908" y="229667"/>
                  <a:pt x="1017779" y="225538"/>
                </a:cubicBezTo>
                <a:cubicBezTo>
                  <a:pt x="1013649" y="221408"/>
                  <a:pt x="1010472" y="216643"/>
                  <a:pt x="1007931" y="211243"/>
                </a:cubicBezTo>
                <a:cubicBezTo>
                  <a:pt x="1005708" y="205843"/>
                  <a:pt x="1004437" y="200125"/>
                  <a:pt x="1004437" y="193772"/>
                </a:cubicBezTo>
                <a:cubicBezTo>
                  <a:pt x="1004437" y="187419"/>
                  <a:pt x="1005708" y="182019"/>
                  <a:pt x="1007931" y="176618"/>
                </a:cubicBezTo>
                <a:moveTo>
                  <a:pt x="1148336" y="102604"/>
                </a:moveTo>
                <a:lnTo>
                  <a:pt x="1095923" y="102604"/>
                </a:lnTo>
                <a:lnTo>
                  <a:pt x="1095923" y="127064"/>
                </a:lnTo>
                <a:lnTo>
                  <a:pt x="1095287" y="127064"/>
                </a:lnTo>
                <a:cubicBezTo>
                  <a:pt x="1093064" y="123887"/>
                  <a:pt x="1089887" y="120393"/>
                  <a:pt x="1086075" y="116898"/>
                </a:cubicBezTo>
                <a:cubicBezTo>
                  <a:pt x="1082263" y="113404"/>
                  <a:pt x="1077816" y="110545"/>
                  <a:pt x="1072416" y="107686"/>
                </a:cubicBezTo>
                <a:cubicBezTo>
                  <a:pt x="1067016" y="104827"/>
                  <a:pt x="1060980" y="102604"/>
                  <a:pt x="1054309" y="101016"/>
                </a:cubicBezTo>
                <a:cubicBezTo>
                  <a:pt x="1047638" y="99110"/>
                  <a:pt x="1040332" y="98474"/>
                  <a:pt x="1032073" y="98474"/>
                </a:cubicBezTo>
                <a:cubicBezTo>
                  <a:pt x="1018732" y="98474"/>
                  <a:pt x="1006978" y="101333"/>
                  <a:pt x="996813" y="106733"/>
                </a:cubicBezTo>
                <a:cubicBezTo>
                  <a:pt x="986330" y="112134"/>
                  <a:pt x="977753" y="119440"/>
                  <a:pt x="970447" y="128334"/>
                </a:cubicBezTo>
                <a:cubicBezTo>
                  <a:pt x="963141" y="137229"/>
                  <a:pt x="957741" y="147394"/>
                  <a:pt x="953611" y="159147"/>
                </a:cubicBezTo>
                <a:cubicBezTo>
                  <a:pt x="949800" y="170900"/>
                  <a:pt x="947576" y="182654"/>
                  <a:pt x="947576" y="195043"/>
                </a:cubicBezTo>
                <a:cubicBezTo>
                  <a:pt x="947576" y="207431"/>
                  <a:pt x="949800" y="221726"/>
                  <a:pt x="953929" y="233479"/>
                </a:cubicBezTo>
                <a:cubicBezTo>
                  <a:pt x="958376" y="245233"/>
                  <a:pt x="964412" y="255080"/>
                  <a:pt x="972353" y="263657"/>
                </a:cubicBezTo>
                <a:cubicBezTo>
                  <a:pt x="980295" y="272234"/>
                  <a:pt x="989825" y="278587"/>
                  <a:pt x="1000943" y="283352"/>
                </a:cubicBezTo>
                <a:cubicBezTo>
                  <a:pt x="1012061" y="288117"/>
                  <a:pt x="1024449" y="290340"/>
                  <a:pt x="1038109" y="290340"/>
                </a:cubicBezTo>
                <a:cubicBezTo>
                  <a:pt x="1051768" y="290340"/>
                  <a:pt x="1055898" y="288434"/>
                  <a:pt x="1065745" y="284940"/>
                </a:cubicBezTo>
                <a:cubicBezTo>
                  <a:pt x="1075593" y="281446"/>
                  <a:pt x="1083852" y="275093"/>
                  <a:pt x="1090205" y="266198"/>
                </a:cubicBezTo>
                <a:lnTo>
                  <a:pt x="1090840" y="266198"/>
                </a:lnTo>
                <a:lnTo>
                  <a:pt x="1090840" y="283987"/>
                </a:lnTo>
                <a:cubicBezTo>
                  <a:pt x="1090840" y="297011"/>
                  <a:pt x="1086711" y="308129"/>
                  <a:pt x="1078451" y="316388"/>
                </a:cubicBezTo>
                <a:cubicBezTo>
                  <a:pt x="1070192" y="324965"/>
                  <a:pt x="1057486" y="329095"/>
                  <a:pt x="1039697" y="329095"/>
                </a:cubicBezTo>
                <a:cubicBezTo>
                  <a:pt x="1021908" y="329095"/>
                  <a:pt x="1017461" y="326871"/>
                  <a:pt x="1007613" y="322741"/>
                </a:cubicBezTo>
                <a:cubicBezTo>
                  <a:pt x="997766" y="318294"/>
                  <a:pt x="988554" y="312576"/>
                  <a:pt x="979660" y="305270"/>
                </a:cubicBezTo>
                <a:lnTo>
                  <a:pt x="948211" y="352284"/>
                </a:lnTo>
                <a:cubicBezTo>
                  <a:pt x="961553" y="363084"/>
                  <a:pt x="976483" y="370073"/>
                  <a:pt x="992366" y="373884"/>
                </a:cubicBezTo>
                <a:cubicBezTo>
                  <a:pt x="1008249" y="377696"/>
                  <a:pt x="1024449" y="379285"/>
                  <a:pt x="1040968" y="379285"/>
                </a:cubicBezTo>
                <a:cubicBezTo>
                  <a:pt x="1076863" y="379285"/>
                  <a:pt x="1103864" y="370073"/>
                  <a:pt x="1121335" y="351966"/>
                </a:cubicBezTo>
                <a:cubicBezTo>
                  <a:pt x="1138807" y="333859"/>
                  <a:pt x="1147701" y="307176"/>
                  <a:pt x="1147701" y="272234"/>
                </a:cubicBezTo>
                <a:lnTo>
                  <a:pt x="1147701" y="102921"/>
                </a:lnTo>
                <a:close/>
                <a:moveTo>
                  <a:pt x="825913" y="122616"/>
                </a:moveTo>
                <a:cubicBezTo>
                  <a:pt x="817336" y="113404"/>
                  <a:pt x="806853" y="107051"/>
                  <a:pt x="794465" y="103557"/>
                </a:cubicBezTo>
                <a:cubicBezTo>
                  <a:pt x="782076" y="100063"/>
                  <a:pt x="769687" y="98157"/>
                  <a:pt x="757616" y="98157"/>
                </a:cubicBezTo>
                <a:cubicBezTo>
                  <a:pt x="745545" y="98157"/>
                  <a:pt x="738557" y="99427"/>
                  <a:pt x="729027" y="101651"/>
                </a:cubicBezTo>
                <a:cubicBezTo>
                  <a:pt x="719497" y="104192"/>
                  <a:pt x="711238" y="107686"/>
                  <a:pt x="704249" y="112769"/>
                </a:cubicBezTo>
                <a:cubicBezTo>
                  <a:pt x="696943" y="117851"/>
                  <a:pt x="691225" y="124205"/>
                  <a:pt x="686778" y="132146"/>
                </a:cubicBezTo>
                <a:cubicBezTo>
                  <a:pt x="682331" y="140088"/>
                  <a:pt x="680107" y="149300"/>
                  <a:pt x="680107" y="160418"/>
                </a:cubicBezTo>
                <a:cubicBezTo>
                  <a:pt x="680107" y="171536"/>
                  <a:pt x="682331" y="181383"/>
                  <a:pt x="687096" y="188372"/>
                </a:cubicBezTo>
                <a:cubicBezTo>
                  <a:pt x="691861" y="195360"/>
                  <a:pt x="697896" y="200760"/>
                  <a:pt x="704885" y="204572"/>
                </a:cubicBezTo>
                <a:cubicBezTo>
                  <a:pt x="712191" y="208384"/>
                  <a:pt x="719815" y="211243"/>
                  <a:pt x="728074" y="213149"/>
                </a:cubicBezTo>
                <a:cubicBezTo>
                  <a:pt x="736333" y="215055"/>
                  <a:pt x="743957" y="216961"/>
                  <a:pt x="751263" y="218549"/>
                </a:cubicBezTo>
                <a:cubicBezTo>
                  <a:pt x="758569" y="220138"/>
                  <a:pt x="764287" y="222361"/>
                  <a:pt x="769052" y="224585"/>
                </a:cubicBezTo>
                <a:cubicBezTo>
                  <a:pt x="773817" y="227126"/>
                  <a:pt x="776040" y="230620"/>
                  <a:pt x="776040" y="235385"/>
                </a:cubicBezTo>
                <a:cubicBezTo>
                  <a:pt x="776040" y="240150"/>
                  <a:pt x="773499" y="243962"/>
                  <a:pt x="768099" y="245868"/>
                </a:cubicBezTo>
                <a:cubicBezTo>
                  <a:pt x="762699" y="247774"/>
                  <a:pt x="756981" y="248727"/>
                  <a:pt x="750310" y="248727"/>
                </a:cubicBezTo>
                <a:cubicBezTo>
                  <a:pt x="743639" y="248727"/>
                  <a:pt x="734109" y="247139"/>
                  <a:pt x="727756" y="243644"/>
                </a:cubicBezTo>
                <a:cubicBezTo>
                  <a:pt x="721403" y="240150"/>
                  <a:pt x="715367" y="235068"/>
                  <a:pt x="709967" y="228714"/>
                </a:cubicBezTo>
                <a:lnTo>
                  <a:pt x="675343" y="267151"/>
                </a:lnTo>
                <a:cubicBezTo>
                  <a:pt x="684555" y="276681"/>
                  <a:pt x="695673" y="283034"/>
                  <a:pt x="708697" y="286846"/>
                </a:cubicBezTo>
                <a:cubicBezTo>
                  <a:pt x="722038" y="290340"/>
                  <a:pt x="735062" y="292246"/>
                  <a:pt x="747769" y="292246"/>
                </a:cubicBezTo>
                <a:cubicBezTo>
                  <a:pt x="760475" y="292246"/>
                  <a:pt x="767781" y="291293"/>
                  <a:pt x="777946" y="289387"/>
                </a:cubicBezTo>
                <a:cubicBezTo>
                  <a:pt x="788111" y="287481"/>
                  <a:pt x="797323" y="284305"/>
                  <a:pt x="805265" y="279540"/>
                </a:cubicBezTo>
                <a:cubicBezTo>
                  <a:pt x="813524" y="274775"/>
                  <a:pt x="820195" y="268739"/>
                  <a:pt x="825277" y="260798"/>
                </a:cubicBezTo>
                <a:cubicBezTo>
                  <a:pt x="830360" y="253174"/>
                  <a:pt x="833219" y="243327"/>
                  <a:pt x="833219" y="231256"/>
                </a:cubicBezTo>
                <a:cubicBezTo>
                  <a:pt x="833219" y="219185"/>
                  <a:pt x="830995" y="210290"/>
                  <a:pt x="826230" y="203302"/>
                </a:cubicBezTo>
                <a:cubicBezTo>
                  <a:pt x="821466" y="196313"/>
                  <a:pt x="815430" y="190913"/>
                  <a:pt x="808441" y="186783"/>
                </a:cubicBezTo>
                <a:cubicBezTo>
                  <a:pt x="801135" y="182654"/>
                  <a:pt x="793511" y="179795"/>
                  <a:pt x="785252" y="177889"/>
                </a:cubicBezTo>
                <a:cubicBezTo>
                  <a:pt x="776993" y="175983"/>
                  <a:pt x="769369" y="174077"/>
                  <a:pt x="762063" y="172489"/>
                </a:cubicBezTo>
                <a:cubicBezTo>
                  <a:pt x="754757" y="170900"/>
                  <a:pt x="748722" y="168995"/>
                  <a:pt x="744274" y="166771"/>
                </a:cubicBezTo>
                <a:cubicBezTo>
                  <a:pt x="739509" y="164547"/>
                  <a:pt x="737286" y="161371"/>
                  <a:pt x="737286" y="156606"/>
                </a:cubicBezTo>
                <a:cubicBezTo>
                  <a:pt x="737286" y="151841"/>
                  <a:pt x="739509" y="147076"/>
                  <a:pt x="744274" y="144852"/>
                </a:cubicBezTo>
                <a:cubicBezTo>
                  <a:pt x="748722" y="142629"/>
                  <a:pt x="753487" y="141358"/>
                  <a:pt x="758251" y="141358"/>
                </a:cubicBezTo>
                <a:cubicBezTo>
                  <a:pt x="771911" y="141358"/>
                  <a:pt x="783029" y="146441"/>
                  <a:pt x="791288" y="156923"/>
                </a:cubicBezTo>
                <a:lnTo>
                  <a:pt x="826230" y="122299"/>
                </a:lnTo>
                <a:close/>
                <a:moveTo>
                  <a:pt x="600057" y="67979"/>
                </a:moveTo>
                <a:cubicBezTo>
                  <a:pt x="606411" y="74332"/>
                  <a:pt x="614352" y="77826"/>
                  <a:pt x="623564" y="77826"/>
                </a:cubicBezTo>
                <a:cubicBezTo>
                  <a:pt x="632776" y="77826"/>
                  <a:pt x="640400" y="74650"/>
                  <a:pt x="647071" y="67979"/>
                </a:cubicBezTo>
                <a:cubicBezTo>
                  <a:pt x="653424" y="61626"/>
                  <a:pt x="656918" y="53684"/>
                  <a:pt x="656918" y="44472"/>
                </a:cubicBezTo>
                <a:cubicBezTo>
                  <a:pt x="656918" y="35260"/>
                  <a:pt x="653742" y="27636"/>
                  <a:pt x="647071" y="20965"/>
                </a:cubicBezTo>
                <a:cubicBezTo>
                  <a:pt x="640718" y="14612"/>
                  <a:pt x="632776" y="11118"/>
                  <a:pt x="623564" y="11118"/>
                </a:cubicBezTo>
                <a:cubicBezTo>
                  <a:pt x="614352" y="11118"/>
                  <a:pt x="606728" y="14295"/>
                  <a:pt x="600057" y="20965"/>
                </a:cubicBezTo>
                <a:cubicBezTo>
                  <a:pt x="593704" y="27319"/>
                  <a:pt x="590210" y="35260"/>
                  <a:pt x="590210" y="44472"/>
                </a:cubicBezTo>
                <a:cubicBezTo>
                  <a:pt x="590210" y="53684"/>
                  <a:pt x="593386" y="61308"/>
                  <a:pt x="600057" y="67979"/>
                </a:cubicBezTo>
                <a:moveTo>
                  <a:pt x="594657" y="287481"/>
                </a:moveTo>
                <a:lnTo>
                  <a:pt x="651836" y="287481"/>
                </a:lnTo>
                <a:lnTo>
                  <a:pt x="651836" y="102604"/>
                </a:lnTo>
                <a:lnTo>
                  <a:pt x="594657" y="102604"/>
                </a:lnTo>
                <a:lnTo>
                  <a:pt x="594657" y="287481"/>
                </a:lnTo>
                <a:close/>
                <a:moveTo>
                  <a:pt x="559715" y="102604"/>
                </a:moveTo>
                <a:lnTo>
                  <a:pt x="502536" y="102604"/>
                </a:lnTo>
                <a:lnTo>
                  <a:pt x="502536" y="194725"/>
                </a:lnTo>
                <a:cubicBezTo>
                  <a:pt x="502536" y="200760"/>
                  <a:pt x="502219" y="206478"/>
                  <a:pt x="501265" y="212196"/>
                </a:cubicBezTo>
                <a:cubicBezTo>
                  <a:pt x="500630" y="217914"/>
                  <a:pt x="499042" y="222679"/>
                  <a:pt x="496501" y="227126"/>
                </a:cubicBezTo>
                <a:cubicBezTo>
                  <a:pt x="493959" y="231573"/>
                  <a:pt x="490465" y="235068"/>
                  <a:pt x="486018" y="237926"/>
                </a:cubicBezTo>
                <a:cubicBezTo>
                  <a:pt x="481571" y="240468"/>
                  <a:pt x="475535" y="242056"/>
                  <a:pt x="468229" y="242056"/>
                </a:cubicBezTo>
                <a:cubicBezTo>
                  <a:pt x="460923" y="242056"/>
                  <a:pt x="455205" y="240468"/>
                  <a:pt x="451393" y="237609"/>
                </a:cubicBezTo>
                <a:cubicBezTo>
                  <a:pt x="447581" y="234432"/>
                  <a:pt x="444405" y="230620"/>
                  <a:pt x="442499" y="225855"/>
                </a:cubicBezTo>
                <a:cubicBezTo>
                  <a:pt x="440593" y="221091"/>
                  <a:pt x="439322" y="215690"/>
                  <a:pt x="439004" y="209972"/>
                </a:cubicBezTo>
                <a:cubicBezTo>
                  <a:pt x="438687" y="204255"/>
                  <a:pt x="438369" y="198854"/>
                  <a:pt x="438369" y="193454"/>
                </a:cubicBezTo>
                <a:lnTo>
                  <a:pt x="438369" y="102921"/>
                </a:lnTo>
                <a:lnTo>
                  <a:pt x="381190" y="102921"/>
                </a:lnTo>
                <a:lnTo>
                  <a:pt x="381190" y="204890"/>
                </a:lnTo>
                <a:cubicBezTo>
                  <a:pt x="381190" y="217279"/>
                  <a:pt x="382143" y="228714"/>
                  <a:pt x="383732" y="239515"/>
                </a:cubicBezTo>
                <a:cubicBezTo>
                  <a:pt x="385320" y="249997"/>
                  <a:pt x="388814" y="259527"/>
                  <a:pt x="393579" y="267151"/>
                </a:cubicBezTo>
                <a:cubicBezTo>
                  <a:pt x="398662" y="275093"/>
                  <a:pt x="405333" y="281128"/>
                  <a:pt x="414545" y="285575"/>
                </a:cubicBezTo>
                <a:cubicBezTo>
                  <a:pt x="423439" y="290023"/>
                  <a:pt x="435192" y="292246"/>
                  <a:pt x="449805" y="292246"/>
                </a:cubicBezTo>
                <a:cubicBezTo>
                  <a:pt x="464417" y="292246"/>
                  <a:pt x="463146" y="291293"/>
                  <a:pt x="468864" y="289705"/>
                </a:cubicBezTo>
                <a:cubicBezTo>
                  <a:pt x="474582" y="287799"/>
                  <a:pt x="479982" y="285575"/>
                  <a:pt x="484430" y="282716"/>
                </a:cubicBezTo>
                <a:cubicBezTo>
                  <a:pt x="488877" y="279857"/>
                  <a:pt x="493006" y="276681"/>
                  <a:pt x="495865" y="273187"/>
                </a:cubicBezTo>
                <a:cubicBezTo>
                  <a:pt x="499042" y="269692"/>
                  <a:pt x="501583" y="266198"/>
                  <a:pt x="503807" y="262386"/>
                </a:cubicBezTo>
                <a:lnTo>
                  <a:pt x="504442" y="262386"/>
                </a:lnTo>
                <a:lnTo>
                  <a:pt x="504442" y="287481"/>
                </a:lnTo>
                <a:lnTo>
                  <a:pt x="559079" y="287481"/>
                </a:lnTo>
                <a:lnTo>
                  <a:pt x="559079" y="102604"/>
                </a:lnTo>
                <a:close/>
                <a:moveTo>
                  <a:pt x="170900" y="0"/>
                </a:moveTo>
                <a:lnTo>
                  <a:pt x="170900" y="287481"/>
                </a:lnTo>
                <a:lnTo>
                  <a:pt x="228079" y="287481"/>
                </a:lnTo>
                <a:lnTo>
                  <a:pt x="228079" y="195360"/>
                </a:lnTo>
                <a:cubicBezTo>
                  <a:pt x="228079" y="189325"/>
                  <a:pt x="228397" y="183289"/>
                  <a:pt x="229350" y="177889"/>
                </a:cubicBezTo>
                <a:cubicBezTo>
                  <a:pt x="229985" y="172171"/>
                  <a:pt x="231573" y="167406"/>
                  <a:pt x="234115" y="162959"/>
                </a:cubicBezTo>
                <a:cubicBezTo>
                  <a:pt x="236656" y="158512"/>
                  <a:pt x="240150" y="155018"/>
                  <a:pt x="244597" y="152159"/>
                </a:cubicBezTo>
                <a:cubicBezTo>
                  <a:pt x="249045" y="149617"/>
                  <a:pt x="255080" y="148347"/>
                  <a:pt x="262386" y="148347"/>
                </a:cubicBezTo>
                <a:cubicBezTo>
                  <a:pt x="269692" y="148347"/>
                  <a:pt x="275410" y="149935"/>
                  <a:pt x="279222" y="152794"/>
                </a:cubicBezTo>
                <a:cubicBezTo>
                  <a:pt x="283034" y="155970"/>
                  <a:pt x="286211" y="159782"/>
                  <a:pt x="288116" y="164547"/>
                </a:cubicBezTo>
                <a:cubicBezTo>
                  <a:pt x="290022" y="169312"/>
                  <a:pt x="291293" y="174712"/>
                  <a:pt x="291611" y="180430"/>
                </a:cubicBezTo>
                <a:cubicBezTo>
                  <a:pt x="291928" y="186148"/>
                  <a:pt x="292246" y="191548"/>
                  <a:pt x="292246" y="196948"/>
                </a:cubicBezTo>
                <a:lnTo>
                  <a:pt x="292246" y="287481"/>
                </a:lnTo>
                <a:lnTo>
                  <a:pt x="349425" y="287481"/>
                </a:lnTo>
                <a:lnTo>
                  <a:pt x="349425" y="185513"/>
                </a:lnTo>
                <a:cubicBezTo>
                  <a:pt x="349425" y="173124"/>
                  <a:pt x="348472" y="161688"/>
                  <a:pt x="346883" y="150888"/>
                </a:cubicBezTo>
                <a:cubicBezTo>
                  <a:pt x="344977" y="140088"/>
                  <a:pt x="341801" y="130875"/>
                  <a:pt x="336718" y="123252"/>
                </a:cubicBezTo>
                <a:cubicBezTo>
                  <a:pt x="331636" y="115310"/>
                  <a:pt x="324965" y="109275"/>
                  <a:pt x="316070" y="104827"/>
                </a:cubicBezTo>
                <a:cubicBezTo>
                  <a:pt x="307176" y="100380"/>
                  <a:pt x="295423" y="98157"/>
                  <a:pt x="281128" y="98157"/>
                </a:cubicBezTo>
                <a:cubicBezTo>
                  <a:pt x="266833" y="98157"/>
                  <a:pt x="267786" y="99110"/>
                  <a:pt x="262068" y="100698"/>
                </a:cubicBezTo>
                <a:cubicBezTo>
                  <a:pt x="256351" y="102604"/>
                  <a:pt x="251268" y="104827"/>
                  <a:pt x="246821" y="107369"/>
                </a:cubicBezTo>
                <a:cubicBezTo>
                  <a:pt x="242374" y="110228"/>
                  <a:pt x="238879" y="113404"/>
                  <a:pt x="235703" y="116898"/>
                </a:cubicBezTo>
                <a:cubicBezTo>
                  <a:pt x="232526" y="120393"/>
                  <a:pt x="230620" y="123887"/>
                  <a:pt x="229350" y="127699"/>
                </a:cubicBezTo>
                <a:lnTo>
                  <a:pt x="228714" y="127699"/>
                </a:lnTo>
                <a:lnTo>
                  <a:pt x="228714" y="0"/>
                </a:lnTo>
                <a:lnTo>
                  <a:pt x="171536" y="0"/>
                </a:lnTo>
                <a:close/>
                <a:moveTo>
                  <a:pt x="143899" y="102604"/>
                </a:moveTo>
                <a:lnTo>
                  <a:pt x="93709" y="102604"/>
                </a:lnTo>
                <a:lnTo>
                  <a:pt x="93709" y="47966"/>
                </a:lnTo>
                <a:lnTo>
                  <a:pt x="36531" y="47966"/>
                </a:lnTo>
                <a:lnTo>
                  <a:pt x="36531" y="102604"/>
                </a:lnTo>
                <a:lnTo>
                  <a:pt x="0" y="102604"/>
                </a:lnTo>
                <a:lnTo>
                  <a:pt x="0" y="148347"/>
                </a:lnTo>
                <a:lnTo>
                  <a:pt x="36531" y="148347"/>
                </a:lnTo>
                <a:lnTo>
                  <a:pt x="36531" y="236338"/>
                </a:lnTo>
                <a:cubicBezTo>
                  <a:pt x="36531" y="246503"/>
                  <a:pt x="38119" y="255080"/>
                  <a:pt x="41613" y="262069"/>
                </a:cubicBezTo>
                <a:cubicBezTo>
                  <a:pt x="45108" y="269057"/>
                  <a:pt x="49872" y="275093"/>
                  <a:pt x="55908" y="279540"/>
                </a:cubicBezTo>
                <a:cubicBezTo>
                  <a:pt x="61943" y="283987"/>
                  <a:pt x="69250" y="287164"/>
                  <a:pt x="77191" y="289387"/>
                </a:cubicBezTo>
                <a:cubicBezTo>
                  <a:pt x="85450" y="291293"/>
                  <a:pt x="94345" y="292564"/>
                  <a:pt x="103874" y="292564"/>
                </a:cubicBezTo>
                <a:cubicBezTo>
                  <a:pt x="113404" y="292564"/>
                  <a:pt x="117216" y="292246"/>
                  <a:pt x="123887" y="291293"/>
                </a:cubicBezTo>
                <a:cubicBezTo>
                  <a:pt x="130875" y="290658"/>
                  <a:pt x="137229" y="289070"/>
                  <a:pt x="143582" y="286846"/>
                </a:cubicBezTo>
                <a:lnTo>
                  <a:pt x="143582" y="239197"/>
                </a:lnTo>
                <a:cubicBezTo>
                  <a:pt x="141041" y="241421"/>
                  <a:pt x="137229" y="243009"/>
                  <a:pt x="132464" y="243644"/>
                </a:cubicBezTo>
                <a:cubicBezTo>
                  <a:pt x="127381" y="244280"/>
                  <a:pt x="123569" y="244597"/>
                  <a:pt x="120393" y="244597"/>
                </a:cubicBezTo>
                <a:cubicBezTo>
                  <a:pt x="114357" y="244597"/>
                  <a:pt x="109592" y="243644"/>
                  <a:pt x="105780" y="242056"/>
                </a:cubicBezTo>
                <a:cubicBezTo>
                  <a:pt x="101968" y="240468"/>
                  <a:pt x="99427" y="237926"/>
                  <a:pt x="97521" y="235068"/>
                </a:cubicBezTo>
                <a:cubicBezTo>
                  <a:pt x="95615" y="231891"/>
                  <a:pt x="94662" y="228397"/>
                  <a:pt x="94027" y="224267"/>
                </a:cubicBezTo>
                <a:cubicBezTo>
                  <a:pt x="93392" y="220138"/>
                  <a:pt x="93392" y="215373"/>
                  <a:pt x="93392" y="210290"/>
                </a:cubicBezTo>
                <a:lnTo>
                  <a:pt x="93392" y="148664"/>
                </a:lnTo>
                <a:lnTo>
                  <a:pt x="143582" y="148664"/>
                </a:lnTo>
                <a:lnTo>
                  <a:pt x="143582" y="102921"/>
                </a:lnTo>
                <a:close/>
              </a:path>
            </a:pathLst>
          </a:custGeom>
          <a:solidFill>
            <a:srgbClr val="000000"/>
          </a:solidFill>
          <a:ln w="0" cap="flat">
            <a:noFill/>
            <a:prstDash val="solid"/>
            <a:miter/>
          </a:ln>
        </p:spPr>
        <p:txBody>
          <a:bodyPr rtlCol="0" anchor="ctr"/>
          <a:lstStyle/>
          <a:p>
            <a:endParaRPr lang="en-US"/>
          </a:p>
        </p:txBody>
      </p:sp>
      <p:pic>
        <p:nvPicPr>
          <p:cNvPr id="47" name="Graphic 46">
            <a:extLst>
              <a:ext uri="{FF2B5EF4-FFF2-40B4-BE49-F238E27FC236}">
                <a16:creationId xmlns:a16="http://schemas.microsoft.com/office/drawing/2014/main" id="{DC8E4C7B-0366-1553-2FAB-CA1A190B0DE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16529048" y="10081406"/>
            <a:ext cx="3186112" cy="874618"/>
          </a:xfrm>
          <a:prstGeom prst="rect">
            <a:avLst/>
          </a:prstGeom>
        </p:spPr>
      </p:pic>
      <p:sp>
        <p:nvSpPr>
          <p:cNvPr id="48" name="Picture Placeholder 7">
            <a:extLst>
              <a:ext uri="{FF2B5EF4-FFF2-40B4-BE49-F238E27FC236}">
                <a16:creationId xmlns:a16="http://schemas.microsoft.com/office/drawing/2014/main" id="{4488BFE9-28CB-CE53-FBB9-685851A6B4BE}"/>
              </a:ext>
            </a:extLst>
          </p:cNvPr>
          <p:cNvSpPr>
            <a:spLocks noGrp="1"/>
          </p:cNvSpPr>
          <p:nvPr>
            <p:ph type="pic" sz="quarter" idx="10" hasCustomPrompt="1"/>
          </p:nvPr>
        </p:nvSpPr>
        <p:spPr>
          <a:xfrm>
            <a:off x="10209213" y="389371"/>
            <a:ext cx="9504362" cy="448742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51" name="Text Placeholder 16">
            <a:extLst>
              <a:ext uri="{FF2B5EF4-FFF2-40B4-BE49-F238E27FC236}">
                <a16:creationId xmlns:a16="http://schemas.microsoft.com/office/drawing/2014/main" id="{75648044-FE05-95B7-6FD1-113E3A2D3B05}"/>
              </a:ext>
            </a:extLst>
          </p:cNvPr>
          <p:cNvSpPr>
            <a:spLocks noGrp="1"/>
          </p:cNvSpPr>
          <p:nvPr>
            <p:ph type="body" sz="quarter" idx="12" hasCustomPrompt="1"/>
          </p:nvPr>
        </p:nvSpPr>
        <p:spPr>
          <a:xfrm>
            <a:off x="388940" y="5121275"/>
            <a:ext cx="9502775" cy="4575475"/>
          </a:xfrm>
          <a:solidFill>
            <a:schemeClr val="accent1"/>
          </a:solidFill>
        </p:spPr>
        <p:txBody>
          <a:bodyPr lIns="540000" tIns="432000" rIns="540000" bIns="432000" anchor="b" anchorCtr="0"/>
          <a:lstStyle>
            <a:lvl1pPr marL="0" indent="0">
              <a:lnSpc>
                <a:spcPct val="90000"/>
              </a:lnSpc>
              <a:defRPr sz="4800" b="1" spc="0" baseline="0">
                <a:solidFill>
                  <a:schemeClr val="tx1"/>
                </a:solidFill>
                <a:latin typeface="+mj-lt"/>
              </a:defRPr>
            </a:lvl1pPr>
            <a:lvl2pPr marL="0" indent="0">
              <a:defRPr sz="5000" b="1">
                <a:solidFill>
                  <a:schemeClr val="accent2"/>
                </a:solidFill>
                <a:latin typeface="+mj-lt"/>
              </a:defRPr>
            </a:lvl2pPr>
            <a:lvl3pPr marL="0" indent="0">
              <a:defRPr sz="5000" b="1">
                <a:solidFill>
                  <a:schemeClr val="accent2"/>
                </a:solidFill>
                <a:latin typeface="+mj-lt"/>
              </a:defRPr>
            </a:lvl3pPr>
            <a:lvl4pPr marL="0" indent="0">
              <a:defRPr sz="5000" b="1">
                <a:solidFill>
                  <a:schemeClr val="accent2"/>
                </a:solidFill>
                <a:latin typeface="+mj-lt"/>
              </a:defRPr>
            </a:lvl4pPr>
            <a:lvl5pPr marL="0" indent="0">
              <a:defRPr sz="5000" b="1">
                <a:solidFill>
                  <a:schemeClr val="accent2"/>
                </a:solidFill>
                <a:latin typeface="+mj-lt"/>
              </a:defRPr>
            </a:lvl5pPr>
          </a:lstStyle>
          <a:p>
            <a:pPr lvl="0"/>
            <a:r>
              <a:rPr lang="nl-NL" noProof="0" dirty="0"/>
              <a:t>Onderkop van de presentatie en ruimte voor meer tekst</a:t>
            </a:r>
          </a:p>
        </p:txBody>
      </p:sp>
      <p:sp>
        <p:nvSpPr>
          <p:cNvPr id="3" name="Picture Placeholder 7">
            <a:extLst>
              <a:ext uri="{FF2B5EF4-FFF2-40B4-BE49-F238E27FC236}">
                <a16:creationId xmlns:a16="http://schemas.microsoft.com/office/drawing/2014/main" id="{A0EF860A-1CD0-4BEE-A48E-3D6372B215A2}"/>
              </a:ext>
            </a:extLst>
          </p:cNvPr>
          <p:cNvSpPr>
            <a:spLocks noGrp="1"/>
          </p:cNvSpPr>
          <p:nvPr>
            <p:ph type="pic" sz="quarter" idx="13" hasCustomPrompt="1"/>
          </p:nvPr>
        </p:nvSpPr>
        <p:spPr>
          <a:xfrm>
            <a:off x="10209213" y="5189539"/>
            <a:ext cx="9504362" cy="4517170"/>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4" name="Text Placeholder 3">
            <a:extLst>
              <a:ext uri="{FF2B5EF4-FFF2-40B4-BE49-F238E27FC236}">
                <a16:creationId xmlns:a16="http://schemas.microsoft.com/office/drawing/2014/main" id="{ABE42669-422A-4FD6-8233-4F3E77F241B0}"/>
              </a:ext>
            </a:extLst>
          </p:cNvPr>
          <p:cNvSpPr>
            <a:spLocks noGrp="1"/>
          </p:cNvSpPr>
          <p:nvPr>
            <p:ph type="body" sz="quarter" idx="14" hasCustomPrompt="1"/>
          </p:nvPr>
        </p:nvSpPr>
        <p:spPr>
          <a:xfrm>
            <a:off x="388938" y="10757902"/>
            <a:ext cx="1092746" cy="194407"/>
          </a:xfrm>
          <a:custGeom>
            <a:avLst/>
            <a:gdLst>
              <a:gd name="connsiteX0" fmla="*/ 282716 w 1092746"/>
              <a:gd name="connsiteY0" fmla="*/ 108004 h 194407"/>
              <a:gd name="connsiteX1" fmla="*/ 266516 w 1092746"/>
              <a:gd name="connsiteY1" fmla="*/ 108639 h 194407"/>
              <a:gd name="connsiteX2" fmla="*/ 247774 w 1092746"/>
              <a:gd name="connsiteY2" fmla="*/ 111816 h 194407"/>
              <a:gd name="connsiteX3" fmla="*/ 232526 w 1092746"/>
              <a:gd name="connsiteY3" fmla="*/ 119757 h 194407"/>
              <a:gd name="connsiteX4" fmla="*/ 226173 w 1092746"/>
              <a:gd name="connsiteY4" fmla="*/ 134687 h 194407"/>
              <a:gd name="connsiteX5" fmla="*/ 235067 w 1092746"/>
              <a:gd name="connsiteY5" fmla="*/ 149935 h 194407"/>
              <a:gd name="connsiteX6" fmla="*/ 253174 w 1092746"/>
              <a:gd name="connsiteY6" fmla="*/ 155018 h 194407"/>
              <a:gd name="connsiteX7" fmla="*/ 269375 w 1092746"/>
              <a:gd name="connsiteY7" fmla="*/ 152794 h 194407"/>
              <a:gd name="connsiteX8" fmla="*/ 283352 w 1092746"/>
              <a:gd name="connsiteY8" fmla="*/ 146441 h 194407"/>
              <a:gd name="connsiteX9" fmla="*/ 293199 w 1092746"/>
              <a:gd name="connsiteY9" fmla="*/ 135958 h 194407"/>
              <a:gd name="connsiteX10" fmla="*/ 296693 w 1092746"/>
              <a:gd name="connsiteY10" fmla="*/ 120710 h 194407"/>
              <a:gd name="connsiteX11" fmla="*/ 296693 w 1092746"/>
              <a:gd name="connsiteY11" fmla="*/ 108639 h 194407"/>
              <a:gd name="connsiteX12" fmla="*/ 296693 w 1092746"/>
              <a:gd name="connsiteY12" fmla="*/ 108004 h 194407"/>
              <a:gd name="connsiteX13" fmla="*/ 794782 w 1092746"/>
              <a:gd name="connsiteY13" fmla="*/ 41296 h 194407"/>
              <a:gd name="connsiteX14" fmla="*/ 777946 w 1092746"/>
              <a:gd name="connsiteY14" fmla="*/ 44472 h 194407"/>
              <a:gd name="connsiteX15" fmla="*/ 765557 w 1092746"/>
              <a:gd name="connsiteY15" fmla="*/ 52096 h 194407"/>
              <a:gd name="connsiteX16" fmla="*/ 757616 w 1092746"/>
              <a:gd name="connsiteY16" fmla="*/ 63214 h 194407"/>
              <a:gd name="connsiteX17" fmla="*/ 754439 w 1092746"/>
              <a:gd name="connsiteY17" fmla="*/ 76238 h 194407"/>
              <a:gd name="connsiteX18" fmla="*/ 829725 w 1092746"/>
              <a:gd name="connsiteY18" fmla="*/ 76238 h 194407"/>
              <a:gd name="connsiteX19" fmla="*/ 820195 w 1092746"/>
              <a:gd name="connsiteY19" fmla="*/ 51461 h 194407"/>
              <a:gd name="connsiteX20" fmla="*/ 794782 w 1092746"/>
              <a:gd name="connsiteY20" fmla="*/ 41296 h 194407"/>
              <a:gd name="connsiteX21" fmla="*/ 150888 w 1092746"/>
              <a:gd name="connsiteY21" fmla="*/ 24142 h 194407"/>
              <a:gd name="connsiteX22" fmla="*/ 150570 w 1092746"/>
              <a:gd name="connsiteY22" fmla="*/ 24777 h 194407"/>
              <a:gd name="connsiteX23" fmla="*/ 150370 w 1092746"/>
              <a:gd name="connsiteY23" fmla="*/ 24656 h 194407"/>
              <a:gd name="connsiteX24" fmla="*/ 1024449 w 1092746"/>
              <a:gd name="connsiteY24" fmla="*/ 318 h 194407"/>
              <a:gd name="connsiteX25" fmla="*/ 1059392 w 1092746"/>
              <a:gd name="connsiteY25" fmla="*/ 6988 h 194407"/>
              <a:gd name="connsiteX26" fmla="*/ 1080040 w 1092746"/>
              <a:gd name="connsiteY26" fmla="*/ 25413 h 194407"/>
              <a:gd name="connsiteX27" fmla="*/ 1090205 w 1092746"/>
              <a:gd name="connsiteY27" fmla="*/ 53049 h 194407"/>
              <a:gd name="connsiteX28" fmla="*/ 1092746 w 1092746"/>
              <a:gd name="connsiteY28" fmla="*/ 87674 h 194407"/>
              <a:gd name="connsiteX29" fmla="*/ 1092746 w 1092746"/>
              <a:gd name="connsiteY29" fmla="*/ 189642 h 194407"/>
              <a:gd name="connsiteX30" fmla="*/ 1035567 w 1092746"/>
              <a:gd name="connsiteY30" fmla="*/ 189642 h 194407"/>
              <a:gd name="connsiteX31" fmla="*/ 1035567 w 1092746"/>
              <a:gd name="connsiteY31" fmla="*/ 99110 h 194407"/>
              <a:gd name="connsiteX32" fmla="*/ 1034932 w 1092746"/>
              <a:gd name="connsiteY32" fmla="*/ 82591 h 194407"/>
              <a:gd name="connsiteX33" fmla="*/ 1031438 w 1092746"/>
              <a:gd name="connsiteY33" fmla="*/ 66708 h 194407"/>
              <a:gd name="connsiteX34" fmla="*/ 1022543 w 1092746"/>
              <a:gd name="connsiteY34" fmla="*/ 54955 h 194407"/>
              <a:gd name="connsiteX35" fmla="*/ 1005707 w 1092746"/>
              <a:gd name="connsiteY35" fmla="*/ 50508 h 194407"/>
              <a:gd name="connsiteX36" fmla="*/ 987919 w 1092746"/>
              <a:gd name="connsiteY36" fmla="*/ 54637 h 194407"/>
              <a:gd name="connsiteX37" fmla="*/ 977436 w 1092746"/>
              <a:gd name="connsiteY37" fmla="*/ 65120 h 194407"/>
              <a:gd name="connsiteX38" fmla="*/ 972671 w 1092746"/>
              <a:gd name="connsiteY38" fmla="*/ 80050 h 194407"/>
              <a:gd name="connsiteX39" fmla="*/ 971400 w 1092746"/>
              <a:gd name="connsiteY39" fmla="*/ 97521 h 194407"/>
              <a:gd name="connsiteX40" fmla="*/ 971400 w 1092746"/>
              <a:gd name="connsiteY40" fmla="*/ 189642 h 194407"/>
              <a:gd name="connsiteX41" fmla="*/ 915175 w 1092746"/>
              <a:gd name="connsiteY41" fmla="*/ 189642 h 194407"/>
              <a:gd name="connsiteX42" fmla="*/ 915175 w 1092746"/>
              <a:gd name="connsiteY42" fmla="*/ 4765 h 194407"/>
              <a:gd name="connsiteX43" fmla="*/ 969812 w 1092746"/>
              <a:gd name="connsiteY43" fmla="*/ 4765 h 194407"/>
              <a:gd name="connsiteX44" fmla="*/ 969812 w 1092746"/>
              <a:gd name="connsiteY44" fmla="*/ 29860 h 194407"/>
              <a:gd name="connsiteX45" fmla="*/ 970447 w 1092746"/>
              <a:gd name="connsiteY45" fmla="*/ 29860 h 194407"/>
              <a:gd name="connsiteX46" fmla="*/ 978071 w 1092746"/>
              <a:gd name="connsiteY46" fmla="*/ 19377 h 194407"/>
              <a:gd name="connsiteX47" fmla="*/ 989825 w 1092746"/>
              <a:gd name="connsiteY47" fmla="*/ 9847 h 194407"/>
              <a:gd name="connsiteX48" fmla="*/ 1005390 w 1092746"/>
              <a:gd name="connsiteY48" fmla="*/ 2859 h 194407"/>
              <a:gd name="connsiteX49" fmla="*/ 1024449 w 1092746"/>
              <a:gd name="connsiteY49" fmla="*/ 318 h 194407"/>
              <a:gd name="connsiteX50" fmla="*/ 82274 w 1092746"/>
              <a:gd name="connsiteY50" fmla="*/ 318 h 194407"/>
              <a:gd name="connsiteX51" fmla="*/ 119122 w 1092746"/>
              <a:gd name="connsiteY51" fmla="*/ 5718 h 194407"/>
              <a:gd name="connsiteX52" fmla="*/ 150370 w 1092746"/>
              <a:gd name="connsiteY52" fmla="*/ 24656 h 194407"/>
              <a:gd name="connsiteX53" fmla="*/ 115945 w 1092746"/>
              <a:gd name="connsiteY53" fmla="*/ 58767 h 194407"/>
              <a:gd name="connsiteX54" fmla="*/ 82909 w 1092746"/>
              <a:gd name="connsiteY54" fmla="*/ 43202 h 194407"/>
              <a:gd name="connsiteX55" fmla="*/ 68932 w 1092746"/>
              <a:gd name="connsiteY55" fmla="*/ 46696 h 194407"/>
              <a:gd name="connsiteX56" fmla="*/ 61943 w 1092746"/>
              <a:gd name="connsiteY56" fmla="*/ 58449 h 194407"/>
              <a:gd name="connsiteX57" fmla="*/ 68932 w 1092746"/>
              <a:gd name="connsiteY57" fmla="*/ 68614 h 194407"/>
              <a:gd name="connsiteX58" fmla="*/ 86721 w 1092746"/>
              <a:gd name="connsiteY58" fmla="*/ 74332 h 194407"/>
              <a:gd name="connsiteX59" fmla="*/ 109910 w 1092746"/>
              <a:gd name="connsiteY59" fmla="*/ 79732 h 194407"/>
              <a:gd name="connsiteX60" fmla="*/ 133099 w 1092746"/>
              <a:gd name="connsiteY60" fmla="*/ 88627 h 194407"/>
              <a:gd name="connsiteX61" fmla="*/ 150888 w 1092746"/>
              <a:gd name="connsiteY61" fmla="*/ 105145 h 194407"/>
              <a:gd name="connsiteX62" fmla="*/ 157876 w 1092746"/>
              <a:gd name="connsiteY62" fmla="*/ 133099 h 194407"/>
              <a:gd name="connsiteX63" fmla="*/ 149935 w 1092746"/>
              <a:gd name="connsiteY63" fmla="*/ 162641 h 194407"/>
              <a:gd name="connsiteX64" fmla="*/ 129922 w 1092746"/>
              <a:gd name="connsiteY64" fmla="*/ 181383 h 194407"/>
              <a:gd name="connsiteX65" fmla="*/ 102604 w 1092746"/>
              <a:gd name="connsiteY65" fmla="*/ 191231 h 194407"/>
              <a:gd name="connsiteX66" fmla="*/ 72426 w 1092746"/>
              <a:gd name="connsiteY66" fmla="*/ 194090 h 194407"/>
              <a:gd name="connsiteX67" fmla="*/ 33354 w 1092746"/>
              <a:gd name="connsiteY67" fmla="*/ 188689 h 194407"/>
              <a:gd name="connsiteX68" fmla="*/ 0 w 1092746"/>
              <a:gd name="connsiteY68" fmla="*/ 168995 h 194407"/>
              <a:gd name="connsiteX69" fmla="*/ 34625 w 1092746"/>
              <a:gd name="connsiteY69" fmla="*/ 130875 h 194407"/>
              <a:gd name="connsiteX70" fmla="*/ 52414 w 1092746"/>
              <a:gd name="connsiteY70" fmla="*/ 145805 h 194407"/>
              <a:gd name="connsiteX71" fmla="*/ 74967 w 1092746"/>
              <a:gd name="connsiteY71" fmla="*/ 150888 h 194407"/>
              <a:gd name="connsiteX72" fmla="*/ 92756 w 1092746"/>
              <a:gd name="connsiteY72" fmla="*/ 148029 h 194407"/>
              <a:gd name="connsiteX73" fmla="*/ 100698 w 1092746"/>
              <a:gd name="connsiteY73" fmla="*/ 137546 h 194407"/>
              <a:gd name="connsiteX74" fmla="*/ 93709 w 1092746"/>
              <a:gd name="connsiteY74" fmla="*/ 126746 h 194407"/>
              <a:gd name="connsiteX75" fmla="*/ 75920 w 1092746"/>
              <a:gd name="connsiteY75" fmla="*/ 120710 h 194407"/>
              <a:gd name="connsiteX76" fmla="*/ 52731 w 1092746"/>
              <a:gd name="connsiteY76" fmla="*/ 115310 h 194407"/>
              <a:gd name="connsiteX77" fmla="*/ 29542 w 1092746"/>
              <a:gd name="connsiteY77" fmla="*/ 106733 h 194407"/>
              <a:gd name="connsiteX78" fmla="*/ 11753 w 1092746"/>
              <a:gd name="connsiteY78" fmla="*/ 90533 h 194407"/>
              <a:gd name="connsiteX79" fmla="*/ 4765 w 1092746"/>
              <a:gd name="connsiteY79" fmla="*/ 62579 h 194407"/>
              <a:gd name="connsiteX80" fmla="*/ 11436 w 1092746"/>
              <a:gd name="connsiteY80" fmla="*/ 34307 h 194407"/>
              <a:gd name="connsiteX81" fmla="*/ 28907 w 1092746"/>
              <a:gd name="connsiteY81" fmla="*/ 14930 h 194407"/>
              <a:gd name="connsiteX82" fmla="*/ 53684 w 1092746"/>
              <a:gd name="connsiteY82" fmla="*/ 3812 h 194407"/>
              <a:gd name="connsiteX83" fmla="*/ 82274 w 1092746"/>
              <a:gd name="connsiteY83" fmla="*/ 318 h 194407"/>
              <a:gd name="connsiteX84" fmla="*/ 799865 w 1092746"/>
              <a:gd name="connsiteY84" fmla="*/ 0 h 194407"/>
              <a:gd name="connsiteX85" fmla="*/ 835760 w 1092746"/>
              <a:gd name="connsiteY85" fmla="*/ 6988 h 194407"/>
              <a:gd name="connsiteX86" fmla="*/ 863079 w 1092746"/>
              <a:gd name="connsiteY86" fmla="*/ 26683 h 194407"/>
              <a:gd name="connsiteX87" fmla="*/ 880550 w 1092746"/>
              <a:gd name="connsiteY87" fmla="*/ 57179 h 194407"/>
              <a:gd name="connsiteX88" fmla="*/ 886585 w 1092746"/>
              <a:gd name="connsiteY88" fmla="*/ 97204 h 194407"/>
              <a:gd name="connsiteX89" fmla="*/ 886585 w 1092746"/>
              <a:gd name="connsiteY89" fmla="*/ 114993 h 194407"/>
              <a:gd name="connsiteX90" fmla="*/ 754122 w 1092746"/>
              <a:gd name="connsiteY90" fmla="*/ 114993 h 194407"/>
              <a:gd name="connsiteX91" fmla="*/ 769052 w 1092746"/>
              <a:gd name="connsiteY91" fmla="*/ 141041 h 194407"/>
              <a:gd name="connsiteX92" fmla="*/ 797323 w 1092746"/>
              <a:gd name="connsiteY92" fmla="*/ 150888 h 194407"/>
              <a:gd name="connsiteX93" fmla="*/ 821148 w 1092746"/>
              <a:gd name="connsiteY93" fmla="*/ 144535 h 194407"/>
              <a:gd name="connsiteX94" fmla="*/ 837984 w 1092746"/>
              <a:gd name="connsiteY94" fmla="*/ 128334 h 194407"/>
              <a:gd name="connsiteX95" fmla="*/ 837666 w 1092746"/>
              <a:gd name="connsiteY95" fmla="*/ 128652 h 194407"/>
              <a:gd name="connsiteX96" fmla="*/ 877691 w 1092746"/>
              <a:gd name="connsiteY96" fmla="*/ 157876 h 194407"/>
              <a:gd name="connsiteX97" fmla="*/ 843066 w 1092746"/>
              <a:gd name="connsiteY97" fmla="*/ 184877 h 194407"/>
              <a:gd name="connsiteX98" fmla="*/ 799865 w 1092746"/>
              <a:gd name="connsiteY98" fmla="*/ 194407 h 194407"/>
              <a:gd name="connsiteX99" fmla="*/ 759840 w 1092746"/>
              <a:gd name="connsiteY99" fmla="*/ 187419 h 194407"/>
              <a:gd name="connsiteX100" fmla="*/ 727121 w 1092746"/>
              <a:gd name="connsiteY100" fmla="*/ 167724 h 194407"/>
              <a:gd name="connsiteX101" fmla="*/ 705202 w 1092746"/>
              <a:gd name="connsiteY101" fmla="*/ 137229 h 194407"/>
              <a:gd name="connsiteX102" fmla="*/ 697261 w 1092746"/>
              <a:gd name="connsiteY102" fmla="*/ 97204 h 194407"/>
              <a:gd name="connsiteX103" fmla="*/ 705202 w 1092746"/>
              <a:gd name="connsiteY103" fmla="*/ 57179 h 194407"/>
              <a:gd name="connsiteX104" fmla="*/ 727121 w 1092746"/>
              <a:gd name="connsiteY104" fmla="*/ 26683 h 194407"/>
              <a:gd name="connsiteX105" fmla="*/ 759840 w 1092746"/>
              <a:gd name="connsiteY105" fmla="*/ 6988 h 194407"/>
              <a:gd name="connsiteX106" fmla="*/ 799865 w 1092746"/>
              <a:gd name="connsiteY106" fmla="*/ 0 h 194407"/>
              <a:gd name="connsiteX107" fmla="*/ 490783 w 1092746"/>
              <a:gd name="connsiteY107" fmla="*/ 0 h 194407"/>
              <a:gd name="connsiteX108" fmla="*/ 525090 w 1092746"/>
              <a:gd name="connsiteY108" fmla="*/ 7941 h 194407"/>
              <a:gd name="connsiteX109" fmla="*/ 547644 w 1092746"/>
              <a:gd name="connsiteY109" fmla="*/ 33037 h 194407"/>
              <a:gd name="connsiteX110" fmla="*/ 571468 w 1092746"/>
              <a:gd name="connsiteY110" fmla="*/ 7624 h 194407"/>
              <a:gd name="connsiteX111" fmla="*/ 606093 w 1092746"/>
              <a:gd name="connsiteY111" fmla="*/ 0 h 194407"/>
              <a:gd name="connsiteX112" fmla="*/ 637541 w 1092746"/>
              <a:gd name="connsiteY112" fmla="*/ 6353 h 194407"/>
              <a:gd name="connsiteX113" fmla="*/ 657554 w 1092746"/>
              <a:gd name="connsiteY113" fmla="*/ 23507 h 194407"/>
              <a:gd name="connsiteX114" fmla="*/ 668354 w 1092746"/>
              <a:gd name="connsiteY114" fmla="*/ 48919 h 194407"/>
              <a:gd name="connsiteX115" fmla="*/ 671531 w 1092746"/>
              <a:gd name="connsiteY115" fmla="*/ 80368 h 194407"/>
              <a:gd name="connsiteX116" fmla="*/ 671531 w 1092746"/>
              <a:gd name="connsiteY116" fmla="*/ 189642 h 194407"/>
              <a:gd name="connsiteX117" fmla="*/ 614352 w 1092746"/>
              <a:gd name="connsiteY117" fmla="*/ 189642 h 194407"/>
              <a:gd name="connsiteX118" fmla="*/ 614352 w 1092746"/>
              <a:gd name="connsiteY118" fmla="*/ 81956 h 194407"/>
              <a:gd name="connsiteX119" fmla="*/ 608952 w 1092746"/>
              <a:gd name="connsiteY119" fmla="*/ 59720 h 194407"/>
              <a:gd name="connsiteX120" fmla="*/ 589257 w 1092746"/>
              <a:gd name="connsiteY120" fmla="*/ 50508 h 194407"/>
              <a:gd name="connsiteX121" fmla="*/ 572739 w 1092746"/>
              <a:gd name="connsiteY121" fmla="*/ 53684 h 194407"/>
              <a:gd name="connsiteX122" fmla="*/ 561938 w 1092746"/>
              <a:gd name="connsiteY122" fmla="*/ 62579 h 194407"/>
              <a:gd name="connsiteX123" fmla="*/ 556220 w 1092746"/>
              <a:gd name="connsiteY123" fmla="*/ 75920 h 194407"/>
              <a:gd name="connsiteX124" fmla="*/ 554632 w 1092746"/>
              <a:gd name="connsiteY124" fmla="*/ 91803 h 194407"/>
              <a:gd name="connsiteX125" fmla="*/ 554632 w 1092746"/>
              <a:gd name="connsiteY125" fmla="*/ 189642 h 194407"/>
              <a:gd name="connsiteX126" fmla="*/ 497454 w 1092746"/>
              <a:gd name="connsiteY126" fmla="*/ 189642 h 194407"/>
              <a:gd name="connsiteX127" fmla="*/ 497454 w 1092746"/>
              <a:gd name="connsiteY127" fmla="*/ 91803 h 194407"/>
              <a:gd name="connsiteX128" fmla="*/ 497136 w 1092746"/>
              <a:gd name="connsiteY128" fmla="*/ 79732 h 194407"/>
              <a:gd name="connsiteX129" fmla="*/ 494595 w 1092746"/>
              <a:gd name="connsiteY129" fmla="*/ 66073 h 194407"/>
              <a:gd name="connsiteX130" fmla="*/ 487288 w 1092746"/>
              <a:gd name="connsiteY130" fmla="*/ 54955 h 194407"/>
              <a:gd name="connsiteX131" fmla="*/ 472358 w 1092746"/>
              <a:gd name="connsiteY131" fmla="*/ 50508 h 194407"/>
              <a:gd name="connsiteX132" fmla="*/ 454570 w 1092746"/>
              <a:gd name="connsiteY132" fmla="*/ 54637 h 194407"/>
              <a:gd name="connsiteX133" fmla="*/ 444087 w 1092746"/>
              <a:gd name="connsiteY133" fmla="*/ 65120 h 194407"/>
              <a:gd name="connsiteX134" fmla="*/ 439322 w 1092746"/>
              <a:gd name="connsiteY134" fmla="*/ 80050 h 194407"/>
              <a:gd name="connsiteX135" fmla="*/ 438051 w 1092746"/>
              <a:gd name="connsiteY135" fmla="*/ 97521 h 194407"/>
              <a:gd name="connsiteX136" fmla="*/ 438051 w 1092746"/>
              <a:gd name="connsiteY136" fmla="*/ 189642 h 194407"/>
              <a:gd name="connsiteX137" fmla="*/ 380873 w 1092746"/>
              <a:gd name="connsiteY137" fmla="*/ 189642 h 194407"/>
              <a:gd name="connsiteX138" fmla="*/ 381508 w 1092746"/>
              <a:gd name="connsiteY138" fmla="*/ 189325 h 194407"/>
              <a:gd name="connsiteX139" fmla="*/ 381508 w 1092746"/>
              <a:gd name="connsiteY139" fmla="*/ 4447 h 194407"/>
              <a:gd name="connsiteX140" fmla="*/ 436145 w 1092746"/>
              <a:gd name="connsiteY140" fmla="*/ 4447 h 194407"/>
              <a:gd name="connsiteX141" fmla="*/ 436145 w 1092746"/>
              <a:gd name="connsiteY141" fmla="*/ 29542 h 194407"/>
              <a:gd name="connsiteX142" fmla="*/ 436781 w 1092746"/>
              <a:gd name="connsiteY142" fmla="*/ 29542 h 194407"/>
              <a:gd name="connsiteX143" fmla="*/ 444405 w 1092746"/>
              <a:gd name="connsiteY143" fmla="*/ 19060 h 194407"/>
              <a:gd name="connsiteX144" fmla="*/ 456158 w 1092746"/>
              <a:gd name="connsiteY144" fmla="*/ 9530 h 194407"/>
              <a:gd name="connsiteX145" fmla="*/ 471723 w 1092746"/>
              <a:gd name="connsiteY145" fmla="*/ 2541 h 194407"/>
              <a:gd name="connsiteX146" fmla="*/ 490783 w 1092746"/>
              <a:gd name="connsiteY146" fmla="*/ 0 h 194407"/>
              <a:gd name="connsiteX147" fmla="*/ 264610 w 1092746"/>
              <a:gd name="connsiteY147" fmla="*/ 0 h 194407"/>
              <a:gd name="connsiteX148" fmla="*/ 305905 w 1092746"/>
              <a:gd name="connsiteY148" fmla="*/ 6353 h 194407"/>
              <a:gd name="connsiteX149" fmla="*/ 331636 w 1092746"/>
              <a:gd name="connsiteY149" fmla="*/ 24777 h 194407"/>
              <a:gd name="connsiteX150" fmla="*/ 345295 w 1092746"/>
              <a:gd name="connsiteY150" fmla="*/ 54637 h 194407"/>
              <a:gd name="connsiteX151" fmla="*/ 349107 w 1092746"/>
              <a:gd name="connsiteY151" fmla="*/ 95615 h 194407"/>
              <a:gd name="connsiteX152" fmla="*/ 349107 w 1092746"/>
              <a:gd name="connsiteY152" fmla="*/ 189642 h 194407"/>
              <a:gd name="connsiteX153" fmla="*/ 296693 w 1092746"/>
              <a:gd name="connsiteY153" fmla="*/ 189642 h 194407"/>
              <a:gd name="connsiteX154" fmla="*/ 297011 w 1092746"/>
              <a:gd name="connsiteY154" fmla="*/ 188689 h 194407"/>
              <a:gd name="connsiteX155" fmla="*/ 297011 w 1092746"/>
              <a:gd name="connsiteY155" fmla="*/ 165500 h 194407"/>
              <a:gd name="connsiteX156" fmla="*/ 296376 w 1092746"/>
              <a:gd name="connsiteY156" fmla="*/ 165500 h 194407"/>
              <a:gd name="connsiteX157" fmla="*/ 270963 w 1092746"/>
              <a:gd name="connsiteY157" fmla="*/ 186783 h 194407"/>
              <a:gd name="connsiteX158" fmla="*/ 237609 w 1092746"/>
              <a:gd name="connsiteY158" fmla="*/ 193137 h 194407"/>
              <a:gd name="connsiteX159" fmla="*/ 212831 w 1092746"/>
              <a:gd name="connsiteY159" fmla="*/ 189642 h 194407"/>
              <a:gd name="connsiteX160" fmla="*/ 191866 w 1092746"/>
              <a:gd name="connsiteY160" fmla="*/ 178842 h 194407"/>
              <a:gd name="connsiteX161" fmla="*/ 177254 w 1092746"/>
              <a:gd name="connsiteY161" fmla="*/ 161053 h 194407"/>
              <a:gd name="connsiteX162" fmla="*/ 171853 w 1092746"/>
              <a:gd name="connsiteY162" fmla="*/ 136276 h 194407"/>
              <a:gd name="connsiteX163" fmla="*/ 177889 w 1092746"/>
              <a:gd name="connsiteY163" fmla="*/ 109275 h 194407"/>
              <a:gd name="connsiteX164" fmla="*/ 193772 w 1092746"/>
              <a:gd name="connsiteY164" fmla="*/ 91168 h 194407"/>
              <a:gd name="connsiteX165" fmla="*/ 216643 w 1092746"/>
              <a:gd name="connsiteY165" fmla="*/ 80050 h 194407"/>
              <a:gd name="connsiteX166" fmla="*/ 243327 w 1092746"/>
              <a:gd name="connsiteY166" fmla="*/ 74015 h 194407"/>
              <a:gd name="connsiteX167" fmla="*/ 270963 w 1092746"/>
              <a:gd name="connsiteY167" fmla="*/ 71791 h 194407"/>
              <a:gd name="connsiteX168" fmla="*/ 296693 w 1092746"/>
              <a:gd name="connsiteY168" fmla="*/ 71473 h 194407"/>
              <a:gd name="connsiteX169" fmla="*/ 285893 w 1092746"/>
              <a:gd name="connsiteY169" fmla="*/ 47331 h 194407"/>
              <a:gd name="connsiteX170" fmla="*/ 260162 w 1092746"/>
              <a:gd name="connsiteY170" fmla="*/ 38437 h 194407"/>
              <a:gd name="connsiteX171" fmla="*/ 234432 w 1092746"/>
              <a:gd name="connsiteY171" fmla="*/ 44472 h 194407"/>
              <a:gd name="connsiteX172" fmla="*/ 213784 w 1092746"/>
              <a:gd name="connsiteY172" fmla="*/ 60673 h 194407"/>
              <a:gd name="connsiteX173" fmla="*/ 183289 w 1092746"/>
              <a:gd name="connsiteY173" fmla="*/ 29542 h 194407"/>
              <a:gd name="connsiteX174" fmla="*/ 220455 w 1092746"/>
              <a:gd name="connsiteY174" fmla="*/ 7306 h 194407"/>
              <a:gd name="connsiteX175" fmla="*/ 264610 w 1092746"/>
              <a:gd name="connsiteY175" fmla="*/ 0 h 1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92746" h="194407">
                <a:moveTo>
                  <a:pt x="282716" y="108004"/>
                </a:moveTo>
                <a:cubicBezTo>
                  <a:pt x="278269" y="108004"/>
                  <a:pt x="272869" y="108322"/>
                  <a:pt x="266516" y="108639"/>
                </a:cubicBezTo>
                <a:cubicBezTo>
                  <a:pt x="259845" y="108957"/>
                  <a:pt x="253809" y="109910"/>
                  <a:pt x="247774" y="111816"/>
                </a:cubicBezTo>
                <a:cubicBezTo>
                  <a:pt x="241738" y="113404"/>
                  <a:pt x="236656" y="116263"/>
                  <a:pt x="232526" y="119757"/>
                </a:cubicBezTo>
                <a:cubicBezTo>
                  <a:pt x="228397" y="123569"/>
                  <a:pt x="226173" y="127699"/>
                  <a:pt x="226173" y="134687"/>
                </a:cubicBezTo>
                <a:cubicBezTo>
                  <a:pt x="226173" y="141676"/>
                  <a:pt x="229350" y="146758"/>
                  <a:pt x="235067" y="149935"/>
                </a:cubicBezTo>
                <a:cubicBezTo>
                  <a:pt x="240785" y="153429"/>
                  <a:pt x="247456" y="155018"/>
                  <a:pt x="253174" y="155018"/>
                </a:cubicBezTo>
                <a:cubicBezTo>
                  <a:pt x="258892" y="155018"/>
                  <a:pt x="264292" y="154382"/>
                  <a:pt x="269375" y="152794"/>
                </a:cubicBezTo>
                <a:cubicBezTo>
                  <a:pt x="274775" y="151523"/>
                  <a:pt x="279222" y="149300"/>
                  <a:pt x="283352" y="146441"/>
                </a:cubicBezTo>
                <a:cubicBezTo>
                  <a:pt x="287481" y="143899"/>
                  <a:pt x="290658" y="140405"/>
                  <a:pt x="293199" y="135958"/>
                </a:cubicBezTo>
                <a:cubicBezTo>
                  <a:pt x="295423" y="131511"/>
                  <a:pt x="296693" y="126428"/>
                  <a:pt x="296693" y="120710"/>
                </a:cubicBezTo>
                <a:lnTo>
                  <a:pt x="296693" y="108639"/>
                </a:lnTo>
                <a:lnTo>
                  <a:pt x="296693" y="108004"/>
                </a:lnTo>
                <a:close/>
                <a:moveTo>
                  <a:pt x="794782" y="41296"/>
                </a:moveTo>
                <a:cubicBezTo>
                  <a:pt x="788429" y="41296"/>
                  <a:pt x="782711" y="42566"/>
                  <a:pt x="777946" y="44472"/>
                </a:cubicBezTo>
                <a:cubicBezTo>
                  <a:pt x="773181" y="46378"/>
                  <a:pt x="769052" y="48919"/>
                  <a:pt x="765557" y="52096"/>
                </a:cubicBezTo>
                <a:cubicBezTo>
                  <a:pt x="762063" y="55273"/>
                  <a:pt x="759522" y="59085"/>
                  <a:pt x="757616" y="63214"/>
                </a:cubicBezTo>
                <a:cubicBezTo>
                  <a:pt x="755710" y="67344"/>
                  <a:pt x="754439" y="71791"/>
                  <a:pt x="754439" y="76238"/>
                </a:cubicBezTo>
                <a:lnTo>
                  <a:pt x="829725" y="76238"/>
                </a:lnTo>
                <a:cubicBezTo>
                  <a:pt x="830042" y="66708"/>
                  <a:pt x="826866" y="58449"/>
                  <a:pt x="820195" y="51461"/>
                </a:cubicBezTo>
                <a:cubicBezTo>
                  <a:pt x="813524" y="44790"/>
                  <a:pt x="805265" y="41296"/>
                  <a:pt x="794782" y="41296"/>
                </a:cubicBezTo>
                <a:close/>
                <a:moveTo>
                  <a:pt x="150888" y="24142"/>
                </a:moveTo>
                <a:lnTo>
                  <a:pt x="150570" y="24777"/>
                </a:lnTo>
                <a:lnTo>
                  <a:pt x="150370" y="24656"/>
                </a:lnTo>
                <a:close/>
                <a:moveTo>
                  <a:pt x="1024449" y="318"/>
                </a:moveTo>
                <a:cubicBezTo>
                  <a:pt x="1038744" y="318"/>
                  <a:pt x="1050497" y="2541"/>
                  <a:pt x="1059392" y="6988"/>
                </a:cubicBezTo>
                <a:cubicBezTo>
                  <a:pt x="1068286" y="11436"/>
                  <a:pt x="1074957" y="17471"/>
                  <a:pt x="1080040" y="25413"/>
                </a:cubicBezTo>
                <a:cubicBezTo>
                  <a:pt x="1085122" y="33037"/>
                  <a:pt x="1088299" y="42249"/>
                  <a:pt x="1090205" y="53049"/>
                </a:cubicBezTo>
                <a:cubicBezTo>
                  <a:pt x="1091793" y="63849"/>
                  <a:pt x="1092746" y="75285"/>
                  <a:pt x="1092746" y="87674"/>
                </a:cubicBezTo>
                <a:lnTo>
                  <a:pt x="1092746" y="189642"/>
                </a:lnTo>
                <a:lnTo>
                  <a:pt x="1035567" y="189642"/>
                </a:lnTo>
                <a:lnTo>
                  <a:pt x="1035567" y="99110"/>
                </a:lnTo>
                <a:cubicBezTo>
                  <a:pt x="1035567" y="93709"/>
                  <a:pt x="1035250" y="88309"/>
                  <a:pt x="1034932" y="82591"/>
                </a:cubicBezTo>
                <a:cubicBezTo>
                  <a:pt x="1034614" y="76873"/>
                  <a:pt x="1033344" y="71473"/>
                  <a:pt x="1031438" y="66708"/>
                </a:cubicBezTo>
                <a:cubicBezTo>
                  <a:pt x="1029214" y="61943"/>
                  <a:pt x="1026355" y="58132"/>
                  <a:pt x="1022543" y="54955"/>
                </a:cubicBezTo>
                <a:cubicBezTo>
                  <a:pt x="1018732" y="52096"/>
                  <a:pt x="1013014" y="50508"/>
                  <a:pt x="1005707" y="50508"/>
                </a:cubicBezTo>
                <a:cubicBezTo>
                  <a:pt x="998401" y="50508"/>
                  <a:pt x="992366" y="52096"/>
                  <a:pt x="987919" y="54637"/>
                </a:cubicBezTo>
                <a:cubicBezTo>
                  <a:pt x="983471" y="57179"/>
                  <a:pt x="979977" y="60673"/>
                  <a:pt x="977436" y="65120"/>
                </a:cubicBezTo>
                <a:cubicBezTo>
                  <a:pt x="974895" y="69567"/>
                  <a:pt x="973306" y="74332"/>
                  <a:pt x="972671" y="80050"/>
                </a:cubicBezTo>
                <a:cubicBezTo>
                  <a:pt x="971718" y="85768"/>
                  <a:pt x="971400" y="91486"/>
                  <a:pt x="971400" y="97521"/>
                </a:cubicBezTo>
                <a:lnTo>
                  <a:pt x="971400" y="189642"/>
                </a:lnTo>
                <a:lnTo>
                  <a:pt x="915175" y="189642"/>
                </a:lnTo>
                <a:lnTo>
                  <a:pt x="915175" y="4765"/>
                </a:lnTo>
                <a:lnTo>
                  <a:pt x="969812" y="4765"/>
                </a:lnTo>
                <a:lnTo>
                  <a:pt x="969812" y="29860"/>
                </a:lnTo>
                <a:lnTo>
                  <a:pt x="970447" y="29860"/>
                </a:lnTo>
                <a:cubicBezTo>
                  <a:pt x="972353" y="26366"/>
                  <a:pt x="974895" y="22871"/>
                  <a:pt x="978071" y="19377"/>
                </a:cubicBezTo>
                <a:cubicBezTo>
                  <a:pt x="981248" y="15883"/>
                  <a:pt x="985377" y="12706"/>
                  <a:pt x="989825" y="9847"/>
                </a:cubicBezTo>
                <a:cubicBezTo>
                  <a:pt x="994272" y="6988"/>
                  <a:pt x="999672" y="4765"/>
                  <a:pt x="1005390" y="2859"/>
                </a:cubicBezTo>
                <a:cubicBezTo>
                  <a:pt x="1011108" y="1271"/>
                  <a:pt x="1010155" y="318"/>
                  <a:pt x="1024449" y="318"/>
                </a:cubicBezTo>
                <a:close/>
                <a:moveTo>
                  <a:pt x="82274" y="318"/>
                </a:moveTo>
                <a:cubicBezTo>
                  <a:pt x="94345" y="318"/>
                  <a:pt x="106733" y="2224"/>
                  <a:pt x="119122" y="5718"/>
                </a:cubicBezTo>
                <a:lnTo>
                  <a:pt x="150370" y="24656"/>
                </a:lnTo>
                <a:lnTo>
                  <a:pt x="115945" y="58767"/>
                </a:lnTo>
                <a:cubicBezTo>
                  <a:pt x="107686" y="48284"/>
                  <a:pt x="96568" y="43202"/>
                  <a:pt x="82909" y="43202"/>
                </a:cubicBezTo>
                <a:cubicBezTo>
                  <a:pt x="78144" y="43202"/>
                  <a:pt x="73379" y="44472"/>
                  <a:pt x="68932" y="46696"/>
                </a:cubicBezTo>
                <a:cubicBezTo>
                  <a:pt x="64167" y="48919"/>
                  <a:pt x="61943" y="53684"/>
                  <a:pt x="61943" y="58449"/>
                </a:cubicBezTo>
                <a:cubicBezTo>
                  <a:pt x="61943" y="63214"/>
                  <a:pt x="64167" y="66391"/>
                  <a:pt x="68932" y="68614"/>
                </a:cubicBezTo>
                <a:cubicBezTo>
                  <a:pt x="73379" y="70838"/>
                  <a:pt x="79415" y="72744"/>
                  <a:pt x="86721" y="74332"/>
                </a:cubicBezTo>
                <a:cubicBezTo>
                  <a:pt x="94027" y="76238"/>
                  <a:pt x="101651" y="77826"/>
                  <a:pt x="109910" y="79732"/>
                </a:cubicBezTo>
                <a:cubicBezTo>
                  <a:pt x="118169" y="81638"/>
                  <a:pt x="125793" y="84497"/>
                  <a:pt x="133099" y="88627"/>
                </a:cubicBezTo>
                <a:cubicBezTo>
                  <a:pt x="140087" y="92756"/>
                  <a:pt x="146123" y="98157"/>
                  <a:pt x="150888" y="105145"/>
                </a:cubicBezTo>
                <a:cubicBezTo>
                  <a:pt x="155653" y="112134"/>
                  <a:pt x="157876" y="121028"/>
                  <a:pt x="157876" y="133099"/>
                </a:cubicBezTo>
                <a:cubicBezTo>
                  <a:pt x="157876" y="145170"/>
                  <a:pt x="155017" y="155018"/>
                  <a:pt x="149935" y="162641"/>
                </a:cubicBezTo>
                <a:cubicBezTo>
                  <a:pt x="144535" y="170583"/>
                  <a:pt x="138182" y="176618"/>
                  <a:pt x="129922" y="181383"/>
                </a:cubicBezTo>
                <a:cubicBezTo>
                  <a:pt x="121981" y="186148"/>
                  <a:pt x="112769" y="189325"/>
                  <a:pt x="102604" y="191231"/>
                </a:cubicBezTo>
                <a:cubicBezTo>
                  <a:pt x="92439" y="193137"/>
                  <a:pt x="85133" y="194090"/>
                  <a:pt x="72426" y="194090"/>
                </a:cubicBezTo>
                <a:cubicBezTo>
                  <a:pt x="59720" y="194090"/>
                  <a:pt x="46696" y="192501"/>
                  <a:pt x="33354" y="188689"/>
                </a:cubicBezTo>
                <a:cubicBezTo>
                  <a:pt x="20330" y="184877"/>
                  <a:pt x="9212" y="178524"/>
                  <a:pt x="0" y="168995"/>
                </a:cubicBezTo>
                <a:lnTo>
                  <a:pt x="34625" y="130875"/>
                </a:lnTo>
                <a:cubicBezTo>
                  <a:pt x="40025" y="137229"/>
                  <a:pt x="46061" y="142311"/>
                  <a:pt x="52414" y="145805"/>
                </a:cubicBezTo>
                <a:cubicBezTo>
                  <a:pt x="58767" y="149300"/>
                  <a:pt x="68297" y="150888"/>
                  <a:pt x="74967" y="150888"/>
                </a:cubicBezTo>
                <a:cubicBezTo>
                  <a:pt x="81638" y="150888"/>
                  <a:pt x="87356" y="149935"/>
                  <a:pt x="92756" y="148029"/>
                </a:cubicBezTo>
                <a:cubicBezTo>
                  <a:pt x="98157" y="146123"/>
                  <a:pt x="100698" y="142311"/>
                  <a:pt x="100698" y="137546"/>
                </a:cubicBezTo>
                <a:cubicBezTo>
                  <a:pt x="100698" y="132781"/>
                  <a:pt x="98474" y="129287"/>
                  <a:pt x="93709" y="126746"/>
                </a:cubicBezTo>
                <a:cubicBezTo>
                  <a:pt x="88944" y="124205"/>
                  <a:pt x="83227" y="122299"/>
                  <a:pt x="75920" y="120710"/>
                </a:cubicBezTo>
                <a:cubicBezTo>
                  <a:pt x="68614" y="119122"/>
                  <a:pt x="60990" y="117216"/>
                  <a:pt x="52731" y="115310"/>
                </a:cubicBezTo>
                <a:cubicBezTo>
                  <a:pt x="44472" y="113404"/>
                  <a:pt x="36848" y="110545"/>
                  <a:pt x="29542" y="106733"/>
                </a:cubicBezTo>
                <a:cubicBezTo>
                  <a:pt x="22554" y="102921"/>
                  <a:pt x="16518" y="97521"/>
                  <a:pt x="11753" y="90533"/>
                </a:cubicBezTo>
                <a:cubicBezTo>
                  <a:pt x="6988" y="83544"/>
                  <a:pt x="4765" y="73697"/>
                  <a:pt x="4765" y="62579"/>
                </a:cubicBezTo>
                <a:cubicBezTo>
                  <a:pt x="4765" y="51461"/>
                  <a:pt x="6988" y="42249"/>
                  <a:pt x="11436" y="34307"/>
                </a:cubicBezTo>
                <a:cubicBezTo>
                  <a:pt x="15883" y="26366"/>
                  <a:pt x="21601" y="20013"/>
                  <a:pt x="28907" y="14930"/>
                </a:cubicBezTo>
                <a:cubicBezTo>
                  <a:pt x="35895" y="9847"/>
                  <a:pt x="44155" y="6353"/>
                  <a:pt x="53684" y="3812"/>
                </a:cubicBezTo>
                <a:cubicBezTo>
                  <a:pt x="63214" y="1588"/>
                  <a:pt x="70203" y="318"/>
                  <a:pt x="82274" y="318"/>
                </a:cubicBezTo>
                <a:close/>
                <a:moveTo>
                  <a:pt x="799865" y="0"/>
                </a:moveTo>
                <a:cubicBezTo>
                  <a:pt x="812889" y="0"/>
                  <a:pt x="824960" y="2541"/>
                  <a:pt x="835760" y="6988"/>
                </a:cubicBezTo>
                <a:cubicBezTo>
                  <a:pt x="846560" y="11753"/>
                  <a:pt x="855773" y="18107"/>
                  <a:pt x="863079" y="26683"/>
                </a:cubicBezTo>
                <a:cubicBezTo>
                  <a:pt x="870703" y="34942"/>
                  <a:pt x="876420" y="45108"/>
                  <a:pt x="880550" y="57179"/>
                </a:cubicBezTo>
                <a:cubicBezTo>
                  <a:pt x="884680" y="69250"/>
                  <a:pt x="886585" y="82591"/>
                  <a:pt x="886585" y="97204"/>
                </a:cubicBezTo>
                <a:lnTo>
                  <a:pt x="886585" y="114993"/>
                </a:lnTo>
                <a:lnTo>
                  <a:pt x="754122" y="114993"/>
                </a:lnTo>
                <a:cubicBezTo>
                  <a:pt x="756345" y="125793"/>
                  <a:pt x="761428" y="134687"/>
                  <a:pt x="769052" y="141041"/>
                </a:cubicBezTo>
                <a:cubicBezTo>
                  <a:pt x="776676" y="147711"/>
                  <a:pt x="787794" y="150888"/>
                  <a:pt x="797323" y="150888"/>
                </a:cubicBezTo>
                <a:cubicBezTo>
                  <a:pt x="806853" y="150888"/>
                  <a:pt x="814795" y="148664"/>
                  <a:pt x="821148" y="144535"/>
                </a:cubicBezTo>
                <a:cubicBezTo>
                  <a:pt x="827501" y="140405"/>
                  <a:pt x="833219" y="135005"/>
                  <a:pt x="837984" y="128334"/>
                </a:cubicBezTo>
                <a:lnTo>
                  <a:pt x="837666" y="128652"/>
                </a:lnTo>
                <a:lnTo>
                  <a:pt x="877691" y="157876"/>
                </a:lnTo>
                <a:cubicBezTo>
                  <a:pt x="868479" y="169630"/>
                  <a:pt x="857043" y="178524"/>
                  <a:pt x="843066" y="184877"/>
                </a:cubicBezTo>
                <a:cubicBezTo>
                  <a:pt x="829407" y="191231"/>
                  <a:pt x="813842" y="194407"/>
                  <a:pt x="799865" y="194407"/>
                </a:cubicBezTo>
                <a:cubicBezTo>
                  <a:pt x="785888" y="194407"/>
                  <a:pt x="772546" y="191866"/>
                  <a:pt x="759840" y="187419"/>
                </a:cubicBezTo>
                <a:cubicBezTo>
                  <a:pt x="747133" y="182654"/>
                  <a:pt x="736333" y="176301"/>
                  <a:pt x="727121" y="167724"/>
                </a:cubicBezTo>
                <a:cubicBezTo>
                  <a:pt x="717909" y="159465"/>
                  <a:pt x="710603" y="149300"/>
                  <a:pt x="705202" y="137229"/>
                </a:cubicBezTo>
                <a:cubicBezTo>
                  <a:pt x="699802" y="125158"/>
                  <a:pt x="697261" y="112134"/>
                  <a:pt x="697261" y="97204"/>
                </a:cubicBezTo>
                <a:cubicBezTo>
                  <a:pt x="697261" y="82274"/>
                  <a:pt x="699802" y="68932"/>
                  <a:pt x="705202" y="57179"/>
                </a:cubicBezTo>
                <a:cubicBezTo>
                  <a:pt x="710603" y="45425"/>
                  <a:pt x="717909" y="35260"/>
                  <a:pt x="727121" y="26683"/>
                </a:cubicBezTo>
                <a:cubicBezTo>
                  <a:pt x="736333" y="18107"/>
                  <a:pt x="747133" y="11436"/>
                  <a:pt x="759840" y="6988"/>
                </a:cubicBezTo>
                <a:cubicBezTo>
                  <a:pt x="772228" y="2224"/>
                  <a:pt x="786841" y="0"/>
                  <a:pt x="799865" y="0"/>
                </a:cubicBezTo>
                <a:close/>
                <a:moveTo>
                  <a:pt x="490783" y="0"/>
                </a:moveTo>
                <a:cubicBezTo>
                  <a:pt x="503489" y="0"/>
                  <a:pt x="514925" y="2541"/>
                  <a:pt x="525090" y="7941"/>
                </a:cubicBezTo>
                <a:cubicBezTo>
                  <a:pt x="534937" y="13342"/>
                  <a:pt x="542561" y="21601"/>
                  <a:pt x="547644" y="33037"/>
                </a:cubicBezTo>
                <a:cubicBezTo>
                  <a:pt x="553997" y="21283"/>
                  <a:pt x="561938" y="12706"/>
                  <a:pt x="571468" y="7624"/>
                </a:cubicBezTo>
                <a:cubicBezTo>
                  <a:pt x="580998" y="2541"/>
                  <a:pt x="593704" y="0"/>
                  <a:pt x="606093" y="0"/>
                </a:cubicBezTo>
                <a:cubicBezTo>
                  <a:pt x="618482" y="0"/>
                  <a:pt x="628964" y="2224"/>
                  <a:pt x="637541" y="6353"/>
                </a:cubicBezTo>
                <a:cubicBezTo>
                  <a:pt x="645800" y="10483"/>
                  <a:pt x="652471" y="16201"/>
                  <a:pt x="657554" y="23507"/>
                </a:cubicBezTo>
                <a:cubicBezTo>
                  <a:pt x="662636" y="30813"/>
                  <a:pt x="666130" y="39072"/>
                  <a:pt x="668354" y="48919"/>
                </a:cubicBezTo>
                <a:cubicBezTo>
                  <a:pt x="670578" y="58767"/>
                  <a:pt x="671531" y="69250"/>
                  <a:pt x="671531" y="80368"/>
                </a:cubicBezTo>
                <a:lnTo>
                  <a:pt x="671531" y="189642"/>
                </a:lnTo>
                <a:lnTo>
                  <a:pt x="614352" y="189642"/>
                </a:lnTo>
                <a:lnTo>
                  <a:pt x="614352" y="81956"/>
                </a:lnTo>
                <a:cubicBezTo>
                  <a:pt x="614352" y="73379"/>
                  <a:pt x="612764" y="66073"/>
                  <a:pt x="608952" y="59720"/>
                </a:cubicBezTo>
                <a:cubicBezTo>
                  <a:pt x="605140" y="53684"/>
                  <a:pt x="598787" y="50508"/>
                  <a:pt x="589257" y="50508"/>
                </a:cubicBezTo>
                <a:cubicBezTo>
                  <a:pt x="582586" y="50508"/>
                  <a:pt x="577186" y="51461"/>
                  <a:pt x="572739" y="53684"/>
                </a:cubicBezTo>
                <a:cubicBezTo>
                  <a:pt x="568291" y="55908"/>
                  <a:pt x="564480" y="58767"/>
                  <a:pt x="561938" y="62579"/>
                </a:cubicBezTo>
                <a:cubicBezTo>
                  <a:pt x="559397" y="66391"/>
                  <a:pt x="557491" y="70838"/>
                  <a:pt x="556220" y="75920"/>
                </a:cubicBezTo>
                <a:cubicBezTo>
                  <a:pt x="555267" y="81003"/>
                  <a:pt x="554632" y="86086"/>
                  <a:pt x="554632" y="91803"/>
                </a:cubicBezTo>
                <a:lnTo>
                  <a:pt x="554632" y="189642"/>
                </a:lnTo>
                <a:lnTo>
                  <a:pt x="497454" y="189642"/>
                </a:lnTo>
                <a:lnTo>
                  <a:pt x="497454" y="91803"/>
                </a:lnTo>
                <a:cubicBezTo>
                  <a:pt x="497454" y="88627"/>
                  <a:pt x="497136" y="84497"/>
                  <a:pt x="497136" y="79732"/>
                </a:cubicBezTo>
                <a:cubicBezTo>
                  <a:pt x="497136" y="74967"/>
                  <a:pt x="496183" y="70520"/>
                  <a:pt x="494595" y="66073"/>
                </a:cubicBezTo>
                <a:cubicBezTo>
                  <a:pt x="493324" y="61626"/>
                  <a:pt x="490783" y="58132"/>
                  <a:pt x="487288" y="54955"/>
                </a:cubicBezTo>
                <a:cubicBezTo>
                  <a:pt x="483794" y="52096"/>
                  <a:pt x="479665" y="50508"/>
                  <a:pt x="472358" y="50508"/>
                </a:cubicBezTo>
                <a:cubicBezTo>
                  <a:pt x="465052" y="50508"/>
                  <a:pt x="459017" y="52096"/>
                  <a:pt x="454570" y="54637"/>
                </a:cubicBezTo>
                <a:cubicBezTo>
                  <a:pt x="450122" y="57179"/>
                  <a:pt x="446628" y="60673"/>
                  <a:pt x="444087" y="65120"/>
                </a:cubicBezTo>
                <a:cubicBezTo>
                  <a:pt x="441546" y="69567"/>
                  <a:pt x="439957" y="74332"/>
                  <a:pt x="439322" y="80050"/>
                </a:cubicBezTo>
                <a:cubicBezTo>
                  <a:pt x="438369" y="85768"/>
                  <a:pt x="438051" y="91486"/>
                  <a:pt x="438051" y="97521"/>
                </a:cubicBezTo>
                <a:lnTo>
                  <a:pt x="438051" y="189642"/>
                </a:lnTo>
                <a:lnTo>
                  <a:pt x="380873" y="189642"/>
                </a:lnTo>
                <a:lnTo>
                  <a:pt x="381508" y="189325"/>
                </a:lnTo>
                <a:lnTo>
                  <a:pt x="381508" y="4447"/>
                </a:lnTo>
                <a:lnTo>
                  <a:pt x="436145" y="4447"/>
                </a:lnTo>
                <a:lnTo>
                  <a:pt x="436145" y="29542"/>
                </a:lnTo>
                <a:lnTo>
                  <a:pt x="436781" y="29542"/>
                </a:lnTo>
                <a:cubicBezTo>
                  <a:pt x="438687" y="26048"/>
                  <a:pt x="441228" y="22554"/>
                  <a:pt x="444405" y="19060"/>
                </a:cubicBezTo>
                <a:cubicBezTo>
                  <a:pt x="447581" y="15565"/>
                  <a:pt x="451711" y="12389"/>
                  <a:pt x="456158" y="9530"/>
                </a:cubicBezTo>
                <a:cubicBezTo>
                  <a:pt x="460605" y="6671"/>
                  <a:pt x="466005" y="4447"/>
                  <a:pt x="471723" y="2541"/>
                </a:cubicBezTo>
                <a:cubicBezTo>
                  <a:pt x="477441" y="953"/>
                  <a:pt x="478076" y="0"/>
                  <a:pt x="490783" y="0"/>
                </a:cubicBezTo>
                <a:close/>
                <a:moveTo>
                  <a:pt x="264610" y="0"/>
                </a:moveTo>
                <a:cubicBezTo>
                  <a:pt x="281446" y="0"/>
                  <a:pt x="295105" y="2224"/>
                  <a:pt x="305905" y="6353"/>
                </a:cubicBezTo>
                <a:cubicBezTo>
                  <a:pt x="316706" y="10483"/>
                  <a:pt x="325283" y="16518"/>
                  <a:pt x="331636" y="24777"/>
                </a:cubicBezTo>
                <a:cubicBezTo>
                  <a:pt x="338307" y="33037"/>
                  <a:pt x="342754" y="42884"/>
                  <a:pt x="345295" y="54637"/>
                </a:cubicBezTo>
                <a:cubicBezTo>
                  <a:pt x="347836" y="66391"/>
                  <a:pt x="349107" y="80050"/>
                  <a:pt x="349107" y="95615"/>
                </a:cubicBezTo>
                <a:lnTo>
                  <a:pt x="349107" y="189642"/>
                </a:lnTo>
                <a:lnTo>
                  <a:pt x="296693" y="189642"/>
                </a:lnTo>
                <a:lnTo>
                  <a:pt x="297011" y="188689"/>
                </a:lnTo>
                <a:lnTo>
                  <a:pt x="297011" y="165500"/>
                </a:lnTo>
                <a:lnTo>
                  <a:pt x="296376" y="165500"/>
                </a:lnTo>
                <a:cubicBezTo>
                  <a:pt x="290022" y="175348"/>
                  <a:pt x="281446" y="182336"/>
                  <a:pt x="270963" y="186783"/>
                </a:cubicBezTo>
                <a:cubicBezTo>
                  <a:pt x="260480" y="190913"/>
                  <a:pt x="246186" y="193137"/>
                  <a:pt x="237609" y="193137"/>
                </a:cubicBezTo>
                <a:cubicBezTo>
                  <a:pt x="229032" y="193137"/>
                  <a:pt x="220773" y="192184"/>
                  <a:pt x="212831" y="189642"/>
                </a:cubicBezTo>
                <a:cubicBezTo>
                  <a:pt x="204890" y="187419"/>
                  <a:pt x="197901" y="183607"/>
                  <a:pt x="191866" y="178842"/>
                </a:cubicBezTo>
                <a:cubicBezTo>
                  <a:pt x="185513" y="174077"/>
                  <a:pt x="180748" y="168042"/>
                  <a:pt x="177254" y="161053"/>
                </a:cubicBezTo>
                <a:cubicBezTo>
                  <a:pt x="173759" y="154065"/>
                  <a:pt x="171853" y="146758"/>
                  <a:pt x="171853" y="136276"/>
                </a:cubicBezTo>
                <a:cubicBezTo>
                  <a:pt x="171853" y="125793"/>
                  <a:pt x="174077" y="116581"/>
                  <a:pt x="177889" y="109275"/>
                </a:cubicBezTo>
                <a:cubicBezTo>
                  <a:pt x="181701" y="101968"/>
                  <a:pt x="187101" y="95933"/>
                  <a:pt x="193772" y="91168"/>
                </a:cubicBezTo>
                <a:cubicBezTo>
                  <a:pt x="200443" y="86403"/>
                  <a:pt x="208066" y="82591"/>
                  <a:pt x="216643" y="80050"/>
                </a:cubicBezTo>
                <a:cubicBezTo>
                  <a:pt x="225220" y="77191"/>
                  <a:pt x="234114" y="75285"/>
                  <a:pt x="243327" y="74015"/>
                </a:cubicBezTo>
                <a:cubicBezTo>
                  <a:pt x="252539" y="72744"/>
                  <a:pt x="261751" y="71791"/>
                  <a:pt x="270963" y="71791"/>
                </a:cubicBezTo>
                <a:cubicBezTo>
                  <a:pt x="280175" y="71473"/>
                  <a:pt x="288752" y="71473"/>
                  <a:pt x="296693" y="71473"/>
                </a:cubicBezTo>
                <a:cubicBezTo>
                  <a:pt x="296693" y="61308"/>
                  <a:pt x="293199" y="53367"/>
                  <a:pt x="285893" y="47331"/>
                </a:cubicBezTo>
                <a:cubicBezTo>
                  <a:pt x="278587" y="41296"/>
                  <a:pt x="269692" y="38437"/>
                  <a:pt x="260162" y="38437"/>
                </a:cubicBezTo>
                <a:cubicBezTo>
                  <a:pt x="250633" y="38437"/>
                  <a:pt x="242056" y="40660"/>
                  <a:pt x="234432" y="44472"/>
                </a:cubicBezTo>
                <a:cubicBezTo>
                  <a:pt x="226808" y="48284"/>
                  <a:pt x="219820" y="54002"/>
                  <a:pt x="213784" y="60673"/>
                </a:cubicBezTo>
                <a:lnTo>
                  <a:pt x="183289" y="29542"/>
                </a:lnTo>
                <a:cubicBezTo>
                  <a:pt x="193772" y="19695"/>
                  <a:pt x="206161" y="12389"/>
                  <a:pt x="220455" y="7306"/>
                </a:cubicBezTo>
                <a:cubicBezTo>
                  <a:pt x="234750" y="2541"/>
                  <a:pt x="247774" y="0"/>
                  <a:pt x="264610" y="0"/>
                </a:cubicBezTo>
                <a:close/>
              </a:path>
            </a:pathLst>
          </a:custGeom>
          <a:solidFill>
            <a:schemeClr val="accent1"/>
          </a:solidFill>
        </p:spPr>
        <p:txBody>
          <a:bodyPr wrap="square" lIns="0" tIns="0" rIns="0" bIns="0">
            <a:noAutofit/>
          </a:bodyPr>
          <a:lstStyle>
            <a:lvl1pPr>
              <a:defRPr sz="400"/>
            </a:lvl1pPr>
          </a:lstStyle>
          <a:p>
            <a:pPr lvl="0"/>
            <a:r>
              <a:rPr lang="en-US" dirty="0"/>
              <a:t> </a:t>
            </a:r>
          </a:p>
        </p:txBody>
      </p:sp>
    </p:spTree>
    <p:extLst>
      <p:ext uri="{BB962C8B-B14F-4D97-AF65-F5344CB8AC3E}">
        <p14:creationId xmlns:p14="http://schemas.microsoft.com/office/powerpoint/2010/main" val="105669670"/>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subtitle-2images right - blue">
    <p:bg>
      <p:bgPr>
        <a:solidFill>
          <a:schemeClr val="accent4">
            <a:alpha val="10000"/>
          </a:schemeClr>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9502777" cy="4816475"/>
          </a:xfrm>
          <a:prstGeom prst="rect">
            <a:avLst/>
          </a:prstGeom>
          <a:solidFill>
            <a:schemeClr val="accent4"/>
          </a:solidFill>
        </p:spPr>
        <p:txBody>
          <a:bodyPr wrap="square" lIns="540000" tIns="432000" rIns="540000" bIns="432000">
            <a:noAutofit/>
          </a:bodyPr>
          <a:lstStyle>
            <a:lvl1pPr>
              <a:lnSpc>
                <a:spcPct val="90000"/>
              </a:lnSpc>
              <a:defRPr sz="8000" b="1" i="0">
                <a:solidFill>
                  <a:schemeClr val="tx1"/>
                </a:solidFill>
                <a:latin typeface="+mj-lt"/>
                <a:cs typeface="Arial"/>
              </a:defRPr>
            </a:lvl1pPr>
          </a:lstStyle>
          <a:p>
            <a:r>
              <a:rPr dirty="0"/>
              <a:t>Titel van de presentatie</a:t>
            </a:r>
          </a:p>
        </p:txBody>
      </p:sp>
      <p:sp>
        <p:nvSpPr>
          <p:cNvPr id="27" name="Freeform: Shape 26">
            <a:extLst>
              <a:ext uri="{FF2B5EF4-FFF2-40B4-BE49-F238E27FC236}">
                <a16:creationId xmlns:a16="http://schemas.microsoft.com/office/drawing/2014/main" id="{0EF2F2C0-3CFE-70DE-5878-BAF701656025}"/>
              </a:ext>
            </a:extLst>
          </p:cNvPr>
          <p:cNvSpPr/>
          <p:nvPr/>
        </p:nvSpPr>
        <p:spPr>
          <a:xfrm>
            <a:off x="1595405" y="10660063"/>
            <a:ext cx="1970754" cy="379284"/>
          </a:xfrm>
          <a:custGeom>
            <a:avLst/>
            <a:gdLst>
              <a:gd name="connsiteX0" fmla="*/ 1792230 w 1970754"/>
              <a:gd name="connsiteY0" fmla="*/ 287481 h 379284"/>
              <a:gd name="connsiteX1" fmla="*/ 1849409 w 1970754"/>
              <a:gd name="connsiteY1" fmla="*/ 287481 h 379284"/>
              <a:gd name="connsiteX2" fmla="*/ 1849409 w 1970754"/>
              <a:gd name="connsiteY2" fmla="*/ 195360 h 379284"/>
              <a:gd name="connsiteX3" fmla="*/ 1850680 w 1970754"/>
              <a:gd name="connsiteY3" fmla="*/ 177889 h 379284"/>
              <a:gd name="connsiteX4" fmla="*/ 1855445 w 1970754"/>
              <a:gd name="connsiteY4" fmla="*/ 162959 h 379284"/>
              <a:gd name="connsiteX5" fmla="*/ 1865927 w 1970754"/>
              <a:gd name="connsiteY5" fmla="*/ 152159 h 379284"/>
              <a:gd name="connsiteX6" fmla="*/ 1883716 w 1970754"/>
              <a:gd name="connsiteY6" fmla="*/ 148347 h 379284"/>
              <a:gd name="connsiteX7" fmla="*/ 1900552 w 1970754"/>
              <a:gd name="connsiteY7" fmla="*/ 152794 h 379284"/>
              <a:gd name="connsiteX8" fmla="*/ 1909447 w 1970754"/>
              <a:gd name="connsiteY8" fmla="*/ 164547 h 379284"/>
              <a:gd name="connsiteX9" fmla="*/ 1912941 w 1970754"/>
              <a:gd name="connsiteY9" fmla="*/ 180430 h 379284"/>
              <a:gd name="connsiteX10" fmla="*/ 1913576 w 1970754"/>
              <a:gd name="connsiteY10" fmla="*/ 196948 h 379284"/>
              <a:gd name="connsiteX11" fmla="*/ 1913576 w 1970754"/>
              <a:gd name="connsiteY11" fmla="*/ 287481 h 379284"/>
              <a:gd name="connsiteX12" fmla="*/ 1970755 w 1970754"/>
              <a:gd name="connsiteY12" fmla="*/ 287481 h 379284"/>
              <a:gd name="connsiteX13" fmla="*/ 1970755 w 1970754"/>
              <a:gd name="connsiteY13" fmla="*/ 185513 h 379284"/>
              <a:gd name="connsiteX14" fmla="*/ 1968213 w 1970754"/>
              <a:gd name="connsiteY14" fmla="*/ 150888 h 379284"/>
              <a:gd name="connsiteX15" fmla="*/ 1958048 w 1970754"/>
              <a:gd name="connsiteY15" fmla="*/ 123252 h 379284"/>
              <a:gd name="connsiteX16" fmla="*/ 1937401 w 1970754"/>
              <a:gd name="connsiteY16" fmla="*/ 104827 h 379284"/>
              <a:gd name="connsiteX17" fmla="*/ 1902458 w 1970754"/>
              <a:gd name="connsiteY17" fmla="*/ 98157 h 379284"/>
              <a:gd name="connsiteX18" fmla="*/ 1883399 w 1970754"/>
              <a:gd name="connsiteY18" fmla="*/ 100698 h 379284"/>
              <a:gd name="connsiteX19" fmla="*/ 1867833 w 1970754"/>
              <a:gd name="connsiteY19" fmla="*/ 107369 h 379284"/>
              <a:gd name="connsiteX20" fmla="*/ 1856080 w 1970754"/>
              <a:gd name="connsiteY20" fmla="*/ 116898 h 379284"/>
              <a:gd name="connsiteX21" fmla="*/ 1848456 w 1970754"/>
              <a:gd name="connsiteY21" fmla="*/ 127699 h 379284"/>
              <a:gd name="connsiteX22" fmla="*/ 1847821 w 1970754"/>
              <a:gd name="connsiteY22" fmla="*/ 127699 h 379284"/>
              <a:gd name="connsiteX23" fmla="*/ 1847821 w 1970754"/>
              <a:gd name="connsiteY23" fmla="*/ 102604 h 379284"/>
              <a:gd name="connsiteX24" fmla="*/ 1793183 w 1970754"/>
              <a:gd name="connsiteY24" fmla="*/ 102604 h 379284"/>
              <a:gd name="connsiteX25" fmla="*/ 1793183 w 1970754"/>
              <a:gd name="connsiteY25" fmla="*/ 287481 h 379284"/>
              <a:gd name="connsiteX26" fmla="*/ 1632130 w 1970754"/>
              <a:gd name="connsiteY26" fmla="*/ 174077 h 379284"/>
              <a:gd name="connsiteX27" fmla="*/ 1635307 w 1970754"/>
              <a:gd name="connsiteY27" fmla="*/ 161053 h 379284"/>
              <a:gd name="connsiteX28" fmla="*/ 1643248 w 1970754"/>
              <a:gd name="connsiteY28" fmla="*/ 149935 h 379284"/>
              <a:gd name="connsiteX29" fmla="*/ 1655637 w 1970754"/>
              <a:gd name="connsiteY29" fmla="*/ 141994 h 379284"/>
              <a:gd name="connsiteX30" fmla="*/ 1672473 w 1970754"/>
              <a:gd name="connsiteY30" fmla="*/ 138817 h 379284"/>
              <a:gd name="connsiteX31" fmla="*/ 1697886 w 1970754"/>
              <a:gd name="connsiteY31" fmla="*/ 148982 h 379284"/>
              <a:gd name="connsiteX32" fmla="*/ 1707416 w 1970754"/>
              <a:gd name="connsiteY32" fmla="*/ 173759 h 379284"/>
              <a:gd name="connsiteX33" fmla="*/ 1632130 w 1970754"/>
              <a:gd name="connsiteY33" fmla="*/ 173759 h 379284"/>
              <a:gd name="connsiteX34" fmla="*/ 1715992 w 1970754"/>
              <a:gd name="connsiteY34" fmla="*/ 226173 h 379284"/>
              <a:gd name="connsiteX35" fmla="*/ 1699157 w 1970754"/>
              <a:gd name="connsiteY35" fmla="*/ 242374 h 379284"/>
              <a:gd name="connsiteX36" fmla="*/ 1675332 w 1970754"/>
              <a:gd name="connsiteY36" fmla="*/ 248727 h 379284"/>
              <a:gd name="connsiteX37" fmla="*/ 1647060 w 1970754"/>
              <a:gd name="connsiteY37" fmla="*/ 238879 h 379284"/>
              <a:gd name="connsiteX38" fmla="*/ 1632130 w 1970754"/>
              <a:gd name="connsiteY38" fmla="*/ 212831 h 379284"/>
              <a:gd name="connsiteX39" fmla="*/ 1764594 w 1970754"/>
              <a:gd name="connsiteY39" fmla="*/ 212831 h 379284"/>
              <a:gd name="connsiteX40" fmla="*/ 1764594 w 1970754"/>
              <a:gd name="connsiteY40" fmla="*/ 195043 h 379284"/>
              <a:gd name="connsiteX41" fmla="*/ 1758559 w 1970754"/>
              <a:gd name="connsiteY41" fmla="*/ 155018 h 379284"/>
              <a:gd name="connsiteX42" fmla="*/ 1741088 w 1970754"/>
              <a:gd name="connsiteY42" fmla="*/ 124522 h 379284"/>
              <a:gd name="connsiteX43" fmla="*/ 1713769 w 1970754"/>
              <a:gd name="connsiteY43" fmla="*/ 104827 h 379284"/>
              <a:gd name="connsiteX44" fmla="*/ 1677873 w 1970754"/>
              <a:gd name="connsiteY44" fmla="*/ 97839 h 379284"/>
              <a:gd name="connsiteX45" fmla="*/ 1637848 w 1970754"/>
              <a:gd name="connsiteY45" fmla="*/ 104827 h 379284"/>
              <a:gd name="connsiteX46" fmla="*/ 1605129 w 1970754"/>
              <a:gd name="connsiteY46" fmla="*/ 124522 h 379284"/>
              <a:gd name="connsiteX47" fmla="*/ 1583211 w 1970754"/>
              <a:gd name="connsiteY47" fmla="*/ 155018 h 379284"/>
              <a:gd name="connsiteX48" fmla="*/ 1575270 w 1970754"/>
              <a:gd name="connsiteY48" fmla="*/ 195043 h 379284"/>
              <a:gd name="connsiteX49" fmla="*/ 1583211 w 1970754"/>
              <a:gd name="connsiteY49" fmla="*/ 235068 h 379284"/>
              <a:gd name="connsiteX50" fmla="*/ 1605129 w 1970754"/>
              <a:gd name="connsiteY50" fmla="*/ 265563 h 379284"/>
              <a:gd name="connsiteX51" fmla="*/ 1637848 w 1970754"/>
              <a:gd name="connsiteY51" fmla="*/ 285258 h 379284"/>
              <a:gd name="connsiteX52" fmla="*/ 1677873 w 1970754"/>
              <a:gd name="connsiteY52" fmla="*/ 292246 h 379284"/>
              <a:gd name="connsiteX53" fmla="*/ 1721075 w 1970754"/>
              <a:gd name="connsiteY53" fmla="*/ 282716 h 379284"/>
              <a:gd name="connsiteX54" fmla="*/ 1755700 w 1970754"/>
              <a:gd name="connsiteY54" fmla="*/ 255715 h 379284"/>
              <a:gd name="connsiteX55" fmla="*/ 1715675 w 1970754"/>
              <a:gd name="connsiteY55" fmla="*/ 226491 h 379284"/>
              <a:gd name="connsiteX56" fmla="*/ 1442806 w 1970754"/>
              <a:gd name="connsiteY56" fmla="*/ 287481 h 379284"/>
              <a:gd name="connsiteX57" fmla="*/ 1503161 w 1970754"/>
              <a:gd name="connsiteY57" fmla="*/ 287481 h 379284"/>
              <a:gd name="connsiteX58" fmla="*/ 1576223 w 1970754"/>
              <a:gd name="connsiteY58" fmla="*/ 102604 h 379284"/>
              <a:gd name="connsiteX59" fmla="*/ 1518726 w 1970754"/>
              <a:gd name="connsiteY59" fmla="*/ 102604 h 379284"/>
              <a:gd name="connsiteX60" fmla="*/ 1475525 w 1970754"/>
              <a:gd name="connsiteY60" fmla="*/ 228079 h 379284"/>
              <a:gd name="connsiteX61" fmla="*/ 1474889 w 1970754"/>
              <a:gd name="connsiteY61" fmla="*/ 228079 h 379284"/>
              <a:gd name="connsiteX62" fmla="*/ 1428194 w 1970754"/>
              <a:gd name="connsiteY62" fmla="*/ 102604 h 379284"/>
              <a:gd name="connsiteX63" fmla="*/ 1366568 w 1970754"/>
              <a:gd name="connsiteY63" fmla="*/ 102604 h 379284"/>
              <a:gd name="connsiteX64" fmla="*/ 1443123 w 1970754"/>
              <a:gd name="connsiteY64" fmla="*/ 287481 h 379284"/>
              <a:gd name="connsiteX65" fmla="*/ 1234739 w 1970754"/>
              <a:gd name="connsiteY65" fmla="*/ 174077 h 379284"/>
              <a:gd name="connsiteX66" fmla="*/ 1237916 w 1970754"/>
              <a:gd name="connsiteY66" fmla="*/ 161053 h 379284"/>
              <a:gd name="connsiteX67" fmla="*/ 1245858 w 1970754"/>
              <a:gd name="connsiteY67" fmla="*/ 149935 h 379284"/>
              <a:gd name="connsiteX68" fmla="*/ 1258246 w 1970754"/>
              <a:gd name="connsiteY68" fmla="*/ 141994 h 379284"/>
              <a:gd name="connsiteX69" fmla="*/ 1275082 w 1970754"/>
              <a:gd name="connsiteY69" fmla="*/ 138817 h 379284"/>
              <a:gd name="connsiteX70" fmla="*/ 1300495 w 1970754"/>
              <a:gd name="connsiteY70" fmla="*/ 148982 h 379284"/>
              <a:gd name="connsiteX71" fmla="*/ 1310025 w 1970754"/>
              <a:gd name="connsiteY71" fmla="*/ 173759 h 379284"/>
              <a:gd name="connsiteX72" fmla="*/ 1234739 w 1970754"/>
              <a:gd name="connsiteY72" fmla="*/ 173759 h 379284"/>
              <a:gd name="connsiteX73" fmla="*/ 1318601 w 1970754"/>
              <a:gd name="connsiteY73" fmla="*/ 226173 h 379284"/>
              <a:gd name="connsiteX74" fmla="*/ 1301765 w 1970754"/>
              <a:gd name="connsiteY74" fmla="*/ 242374 h 379284"/>
              <a:gd name="connsiteX75" fmla="*/ 1277941 w 1970754"/>
              <a:gd name="connsiteY75" fmla="*/ 248727 h 379284"/>
              <a:gd name="connsiteX76" fmla="*/ 1249669 w 1970754"/>
              <a:gd name="connsiteY76" fmla="*/ 238879 h 379284"/>
              <a:gd name="connsiteX77" fmla="*/ 1234739 w 1970754"/>
              <a:gd name="connsiteY77" fmla="*/ 212831 h 379284"/>
              <a:gd name="connsiteX78" fmla="*/ 1367203 w 1970754"/>
              <a:gd name="connsiteY78" fmla="*/ 212831 h 379284"/>
              <a:gd name="connsiteX79" fmla="*/ 1367203 w 1970754"/>
              <a:gd name="connsiteY79" fmla="*/ 195043 h 379284"/>
              <a:gd name="connsiteX80" fmla="*/ 1361168 w 1970754"/>
              <a:gd name="connsiteY80" fmla="*/ 155018 h 379284"/>
              <a:gd name="connsiteX81" fmla="*/ 1344014 w 1970754"/>
              <a:gd name="connsiteY81" fmla="*/ 124522 h 379284"/>
              <a:gd name="connsiteX82" fmla="*/ 1316695 w 1970754"/>
              <a:gd name="connsiteY82" fmla="*/ 104827 h 379284"/>
              <a:gd name="connsiteX83" fmla="*/ 1280800 w 1970754"/>
              <a:gd name="connsiteY83" fmla="*/ 97839 h 379284"/>
              <a:gd name="connsiteX84" fmla="*/ 1240775 w 1970754"/>
              <a:gd name="connsiteY84" fmla="*/ 104827 h 379284"/>
              <a:gd name="connsiteX85" fmla="*/ 1208056 w 1970754"/>
              <a:gd name="connsiteY85" fmla="*/ 124522 h 379284"/>
              <a:gd name="connsiteX86" fmla="*/ 1186138 w 1970754"/>
              <a:gd name="connsiteY86" fmla="*/ 155018 h 379284"/>
              <a:gd name="connsiteX87" fmla="*/ 1178196 w 1970754"/>
              <a:gd name="connsiteY87" fmla="*/ 195043 h 379284"/>
              <a:gd name="connsiteX88" fmla="*/ 1186138 w 1970754"/>
              <a:gd name="connsiteY88" fmla="*/ 235068 h 379284"/>
              <a:gd name="connsiteX89" fmla="*/ 1208056 w 1970754"/>
              <a:gd name="connsiteY89" fmla="*/ 265563 h 379284"/>
              <a:gd name="connsiteX90" fmla="*/ 1240775 w 1970754"/>
              <a:gd name="connsiteY90" fmla="*/ 285258 h 379284"/>
              <a:gd name="connsiteX91" fmla="*/ 1280800 w 1970754"/>
              <a:gd name="connsiteY91" fmla="*/ 292246 h 379284"/>
              <a:gd name="connsiteX92" fmla="*/ 1324001 w 1970754"/>
              <a:gd name="connsiteY92" fmla="*/ 282716 h 379284"/>
              <a:gd name="connsiteX93" fmla="*/ 1358626 w 1970754"/>
              <a:gd name="connsiteY93" fmla="*/ 255715 h 379284"/>
              <a:gd name="connsiteX94" fmla="*/ 1318601 w 1970754"/>
              <a:gd name="connsiteY94" fmla="*/ 226491 h 379284"/>
              <a:gd name="connsiteX95" fmla="*/ 1007931 w 1970754"/>
              <a:gd name="connsiteY95" fmla="*/ 176618 h 379284"/>
              <a:gd name="connsiteX96" fmla="*/ 1017779 w 1970754"/>
              <a:gd name="connsiteY96" fmla="*/ 162006 h 379284"/>
              <a:gd name="connsiteX97" fmla="*/ 1032073 w 1970754"/>
              <a:gd name="connsiteY97" fmla="*/ 151841 h 379284"/>
              <a:gd name="connsiteX98" fmla="*/ 1050180 w 1970754"/>
              <a:gd name="connsiteY98" fmla="*/ 148029 h 379284"/>
              <a:gd name="connsiteX99" fmla="*/ 1067969 w 1970754"/>
              <a:gd name="connsiteY99" fmla="*/ 151841 h 379284"/>
              <a:gd name="connsiteX100" fmla="*/ 1082581 w 1970754"/>
              <a:gd name="connsiteY100" fmla="*/ 162006 h 379284"/>
              <a:gd name="connsiteX101" fmla="*/ 1092428 w 1970754"/>
              <a:gd name="connsiteY101" fmla="*/ 176618 h 379284"/>
              <a:gd name="connsiteX102" fmla="*/ 1095923 w 1970754"/>
              <a:gd name="connsiteY102" fmla="*/ 193772 h 379284"/>
              <a:gd name="connsiteX103" fmla="*/ 1092428 w 1970754"/>
              <a:gd name="connsiteY103" fmla="*/ 211243 h 379284"/>
              <a:gd name="connsiteX104" fmla="*/ 1082581 w 1970754"/>
              <a:gd name="connsiteY104" fmla="*/ 225538 h 379284"/>
              <a:gd name="connsiteX105" fmla="*/ 1067969 w 1970754"/>
              <a:gd name="connsiteY105" fmla="*/ 235703 h 379284"/>
              <a:gd name="connsiteX106" fmla="*/ 1050180 w 1970754"/>
              <a:gd name="connsiteY106" fmla="*/ 239515 h 379284"/>
              <a:gd name="connsiteX107" fmla="*/ 1032073 w 1970754"/>
              <a:gd name="connsiteY107" fmla="*/ 235703 h 379284"/>
              <a:gd name="connsiteX108" fmla="*/ 1017779 w 1970754"/>
              <a:gd name="connsiteY108" fmla="*/ 225538 h 379284"/>
              <a:gd name="connsiteX109" fmla="*/ 1007931 w 1970754"/>
              <a:gd name="connsiteY109" fmla="*/ 211243 h 379284"/>
              <a:gd name="connsiteX110" fmla="*/ 1004437 w 1970754"/>
              <a:gd name="connsiteY110" fmla="*/ 193772 h 379284"/>
              <a:gd name="connsiteX111" fmla="*/ 1007931 w 1970754"/>
              <a:gd name="connsiteY111" fmla="*/ 176618 h 379284"/>
              <a:gd name="connsiteX112" fmla="*/ 1148336 w 1970754"/>
              <a:gd name="connsiteY112" fmla="*/ 102604 h 379284"/>
              <a:gd name="connsiteX113" fmla="*/ 1095923 w 1970754"/>
              <a:gd name="connsiteY113" fmla="*/ 102604 h 379284"/>
              <a:gd name="connsiteX114" fmla="*/ 1095923 w 1970754"/>
              <a:gd name="connsiteY114" fmla="*/ 127064 h 379284"/>
              <a:gd name="connsiteX115" fmla="*/ 1095287 w 1970754"/>
              <a:gd name="connsiteY115" fmla="*/ 127064 h 379284"/>
              <a:gd name="connsiteX116" fmla="*/ 1086075 w 1970754"/>
              <a:gd name="connsiteY116" fmla="*/ 116898 h 379284"/>
              <a:gd name="connsiteX117" fmla="*/ 1072416 w 1970754"/>
              <a:gd name="connsiteY117" fmla="*/ 107686 h 379284"/>
              <a:gd name="connsiteX118" fmla="*/ 1054309 w 1970754"/>
              <a:gd name="connsiteY118" fmla="*/ 101016 h 379284"/>
              <a:gd name="connsiteX119" fmla="*/ 1032073 w 1970754"/>
              <a:gd name="connsiteY119" fmla="*/ 98474 h 379284"/>
              <a:gd name="connsiteX120" fmla="*/ 996813 w 1970754"/>
              <a:gd name="connsiteY120" fmla="*/ 106733 h 379284"/>
              <a:gd name="connsiteX121" fmla="*/ 970447 w 1970754"/>
              <a:gd name="connsiteY121" fmla="*/ 128334 h 379284"/>
              <a:gd name="connsiteX122" fmla="*/ 953611 w 1970754"/>
              <a:gd name="connsiteY122" fmla="*/ 159147 h 379284"/>
              <a:gd name="connsiteX123" fmla="*/ 947576 w 1970754"/>
              <a:gd name="connsiteY123" fmla="*/ 195043 h 379284"/>
              <a:gd name="connsiteX124" fmla="*/ 953929 w 1970754"/>
              <a:gd name="connsiteY124" fmla="*/ 233479 h 379284"/>
              <a:gd name="connsiteX125" fmla="*/ 972353 w 1970754"/>
              <a:gd name="connsiteY125" fmla="*/ 263657 h 379284"/>
              <a:gd name="connsiteX126" fmla="*/ 1000943 w 1970754"/>
              <a:gd name="connsiteY126" fmla="*/ 283352 h 379284"/>
              <a:gd name="connsiteX127" fmla="*/ 1038109 w 1970754"/>
              <a:gd name="connsiteY127" fmla="*/ 290340 h 379284"/>
              <a:gd name="connsiteX128" fmla="*/ 1065745 w 1970754"/>
              <a:gd name="connsiteY128" fmla="*/ 284940 h 379284"/>
              <a:gd name="connsiteX129" fmla="*/ 1090205 w 1970754"/>
              <a:gd name="connsiteY129" fmla="*/ 266198 h 379284"/>
              <a:gd name="connsiteX130" fmla="*/ 1090840 w 1970754"/>
              <a:gd name="connsiteY130" fmla="*/ 266198 h 379284"/>
              <a:gd name="connsiteX131" fmla="*/ 1090840 w 1970754"/>
              <a:gd name="connsiteY131" fmla="*/ 283987 h 379284"/>
              <a:gd name="connsiteX132" fmla="*/ 1078451 w 1970754"/>
              <a:gd name="connsiteY132" fmla="*/ 316388 h 379284"/>
              <a:gd name="connsiteX133" fmla="*/ 1039697 w 1970754"/>
              <a:gd name="connsiteY133" fmla="*/ 329095 h 379284"/>
              <a:gd name="connsiteX134" fmla="*/ 1007613 w 1970754"/>
              <a:gd name="connsiteY134" fmla="*/ 322741 h 379284"/>
              <a:gd name="connsiteX135" fmla="*/ 979660 w 1970754"/>
              <a:gd name="connsiteY135" fmla="*/ 305270 h 379284"/>
              <a:gd name="connsiteX136" fmla="*/ 948211 w 1970754"/>
              <a:gd name="connsiteY136" fmla="*/ 352284 h 379284"/>
              <a:gd name="connsiteX137" fmla="*/ 992366 w 1970754"/>
              <a:gd name="connsiteY137" fmla="*/ 373884 h 379284"/>
              <a:gd name="connsiteX138" fmla="*/ 1040968 w 1970754"/>
              <a:gd name="connsiteY138" fmla="*/ 379285 h 379284"/>
              <a:gd name="connsiteX139" fmla="*/ 1121335 w 1970754"/>
              <a:gd name="connsiteY139" fmla="*/ 351966 h 379284"/>
              <a:gd name="connsiteX140" fmla="*/ 1147701 w 1970754"/>
              <a:gd name="connsiteY140" fmla="*/ 272234 h 379284"/>
              <a:gd name="connsiteX141" fmla="*/ 1147701 w 1970754"/>
              <a:gd name="connsiteY141" fmla="*/ 102921 h 379284"/>
              <a:gd name="connsiteX142" fmla="*/ 825913 w 1970754"/>
              <a:gd name="connsiteY142" fmla="*/ 122616 h 379284"/>
              <a:gd name="connsiteX143" fmla="*/ 794465 w 1970754"/>
              <a:gd name="connsiteY143" fmla="*/ 103557 h 379284"/>
              <a:gd name="connsiteX144" fmla="*/ 757616 w 1970754"/>
              <a:gd name="connsiteY144" fmla="*/ 98157 h 379284"/>
              <a:gd name="connsiteX145" fmla="*/ 729027 w 1970754"/>
              <a:gd name="connsiteY145" fmla="*/ 101651 h 379284"/>
              <a:gd name="connsiteX146" fmla="*/ 704249 w 1970754"/>
              <a:gd name="connsiteY146" fmla="*/ 112769 h 379284"/>
              <a:gd name="connsiteX147" fmla="*/ 686778 w 1970754"/>
              <a:gd name="connsiteY147" fmla="*/ 132146 h 379284"/>
              <a:gd name="connsiteX148" fmla="*/ 680107 w 1970754"/>
              <a:gd name="connsiteY148" fmla="*/ 160418 h 379284"/>
              <a:gd name="connsiteX149" fmla="*/ 687096 w 1970754"/>
              <a:gd name="connsiteY149" fmla="*/ 188372 h 379284"/>
              <a:gd name="connsiteX150" fmla="*/ 704885 w 1970754"/>
              <a:gd name="connsiteY150" fmla="*/ 204572 h 379284"/>
              <a:gd name="connsiteX151" fmla="*/ 728074 w 1970754"/>
              <a:gd name="connsiteY151" fmla="*/ 213149 h 379284"/>
              <a:gd name="connsiteX152" fmla="*/ 751263 w 1970754"/>
              <a:gd name="connsiteY152" fmla="*/ 218549 h 379284"/>
              <a:gd name="connsiteX153" fmla="*/ 769052 w 1970754"/>
              <a:gd name="connsiteY153" fmla="*/ 224585 h 379284"/>
              <a:gd name="connsiteX154" fmla="*/ 776040 w 1970754"/>
              <a:gd name="connsiteY154" fmla="*/ 235385 h 379284"/>
              <a:gd name="connsiteX155" fmla="*/ 768099 w 1970754"/>
              <a:gd name="connsiteY155" fmla="*/ 245868 h 379284"/>
              <a:gd name="connsiteX156" fmla="*/ 750310 w 1970754"/>
              <a:gd name="connsiteY156" fmla="*/ 248727 h 379284"/>
              <a:gd name="connsiteX157" fmla="*/ 727756 w 1970754"/>
              <a:gd name="connsiteY157" fmla="*/ 243644 h 379284"/>
              <a:gd name="connsiteX158" fmla="*/ 709967 w 1970754"/>
              <a:gd name="connsiteY158" fmla="*/ 228714 h 379284"/>
              <a:gd name="connsiteX159" fmla="*/ 675343 w 1970754"/>
              <a:gd name="connsiteY159" fmla="*/ 267151 h 379284"/>
              <a:gd name="connsiteX160" fmla="*/ 708697 w 1970754"/>
              <a:gd name="connsiteY160" fmla="*/ 286846 h 379284"/>
              <a:gd name="connsiteX161" fmla="*/ 747769 w 1970754"/>
              <a:gd name="connsiteY161" fmla="*/ 292246 h 379284"/>
              <a:gd name="connsiteX162" fmla="*/ 777946 w 1970754"/>
              <a:gd name="connsiteY162" fmla="*/ 289387 h 379284"/>
              <a:gd name="connsiteX163" fmla="*/ 805265 w 1970754"/>
              <a:gd name="connsiteY163" fmla="*/ 279540 h 379284"/>
              <a:gd name="connsiteX164" fmla="*/ 825277 w 1970754"/>
              <a:gd name="connsiteY164" fmla="*/ 260798 h 379284"/>
              <a:gd name="connsiteX165" fmla="*/ 833219 w 1970754"/>
              <a:gd name="connsiteY165" fmla="*/ 231256 h 379284"/>
              <a:gd name="connsiteX166" fmla="*/ 826230 w 1970754"/>
              <a:gd name="connsiteY166" fmla="*/ 203302 h 379284"/>
              <a:gd name="connsiteX167" fmla="*/ 808441 w 1970754"/>
              <a:gd name="connsiteY167" fmla="*/ 186783 h 379284"/>
              <a:gd name="connsiteX168" fmla="*/ 785252 w 1970754"/>
              <a:gd name="connsiteY168" fmla="*/ 177889 h 379284"/>
              <a:gd name="connsiteX169" fmla="*/ 762063 w 1970754"/>
              <a:gd name="connsiteY169" fmla="*/ 172489 h 379284"/>
              <a:gd name="connsiteX170" fmla="*/ 744274 w 1970754"/>
              <a:gd name="connsiteY170" fmla="*/ 166771 h 379284"/>
              <a:gd name="connsiteX171" fmla="*/ 737286 w 1970754"/>
              <a:gd name="connsiteY171" fmla="*/ 156606 h 379284"/>
              <a:gd name="connsiteX172" fmla="*/ 744274 w 1970754"/>
              <a:gd name="connsiteY172" fmla="*/ 144852 h 379284"/>
              <a:gd name="connsiteX173" fmla="*/ 758251 w 1970754"/>
              <a:gd name="connsiteY173" fmla="*/ 141358 h 379284"/>
              <a:gd name="connsiteX174" fmla="*/ 791288 w 1970754"/>
              <a:gd name="connsiteY174" fmla="*/ 156923 h 379284"/>
              <a:gd name="connsiteX175" fmla="*/ 826230 w 1970754"/>
              <a:gd name="connsiteY175" fmla="*/ 122299 h 379284"/>
              <a:gd name="connsiteX176" fmla="*/ 600057 w 1970754"/>
              <a:gd name="connsiteY176" fmla="*/ 67979 h 379284"/>
              <a:gd name="connsiteX177" fmla="*/ 623564 w 1970754"/>
              <a:gd name="connsiteY177" fmla="*/ 77826 h 379284"/>
              <a:gd name="connsiteX178" fmla="*/ 647071 w 1970754"/>
              <a:gd name="connsiteY178" fmla="*/ 67979 h 379284"/>
              <a:gd name="connsiteX179" fmla="*/ 656918 w 1970754"/>
              <a:gd name="connsiteY179" fmla="*/ 44472 h 379284"/>
              <a:gd name="connsiteX180" fmla="*/ 647071 w 1970754"/>
              <a:gd name="connsiteY180" fmla="*/ 20965 h 379284"/>
              <a:gd name="connsiteX181" fmla="*/ 623564 w 1970754"/>
              <a:gd name="connsiteY181" fmla="*/ 11118 h 379284"/>
              <a:gd name="connsiteX182" fmla="*/ 600057 w 1970754"/>
              <a:gd name="connsiteY182" fmla="*/ 20965 h 379284"/>
              <a:gd name="connsiteX183" fmla="*/ 590210 w 1970754"/>
              <a:gd name="connsiteY183" fmla="*/ 44472 h 379284"/>
              <a:gd name="connsiteX184" fmla="*/ 600057 w 1970754"/>
              <a:gd name="connsiteY184" fmla="*/ 67979 h 379284"/>
              <a:gd name="connsiteX185" fmla="*/ 594657 w 1970754"/>
              <a:gd name="connsiteY185" fmla="*/ 287481 h 379284"/>
              <a:gd name="connsiteX186" fmla="*/ 651836 w 1970754"/>
              <a:gd name="connsiteY186" fmla="*/ 287481 h 379284"/>
              <a:gd name="connsiteX187" fmla="*/ 651836 w 1970754"/>
              <a:gd name="connsiteY187" fmla="*/ 102604 h 379284"/>
              <a:gd name="connsiteX188" fmla="*/ 594657 w 1970754"/>
              <a:gd name="connsiteY188" fmla="*/ 102604 h 379284"/>
              <a:gd name="connsiteX189" fmla="*/ 594657 w 1970754"/>
              <a:gd name="connsiteY189" fmla="*/ 287481 h 379284"/>
              <a:gd name="connsiteX190" fmla="*/ 559715 w 1970754"/>
              <a:gd name="connsiteY190" fmla="*/ 102604 h 379284"/>
              <a:gd name="connsiteX191" fmla="*/ 502536 w 1970754"/>
              <a:gd name="connsiteY191" fmla="*/ 102604 h 379284"/>
              <a:gd name="connsiteX192" fmla="*/ 502536 w 1970754"/>
              <a:gd name="connsiteY192" fmla="*/ 194725 h 379284"/>
              <a:gd name="connsiteX193" fmla="*/ 501265 w 1970754"/>
              <a:gd name="connsiteY193" fmla="*/ 212196 h 379284"/>
              <a:gd name="connsiteX194" fmla="*/ 496501 w 1970754"/>
              <a:gd name="connsiteY194" fmla="*/ 227126 h 379284"/>
              <a:gd name="connsiteX195" fmla="*/ 486018 w 1970754"/>
              <a:gd name="connsiteY195" fmla="*/ 237926 h 379284"/>
              <a:gd name="connsiteX196" fmla="*/ 468229 w 1970754"/>
              <a:gd name="connsiteY196" fmla="*/ 242056 h 379284"/>
              <a:gd name="connsiteX197" fmla="*/ 451393 w 1970754"/>
              <a:gd name="connsiteY197" fmla="*/ 237609 h 379284"/>
              <a:gd name="connsiteX198" fmla="*/ 442499 w 1970754"/>
              <a:gd name="connsiteY198" fmla="*/ 225855 h 379284"/>
              <a:gd name="connsiteX199" fmla="*/ 439004 w 1970754"/>
              <a:gd name="connsiteY199" fmla="*/ 209972 h 379284"/>
              <a:gd name="connsiteX200" fmla="*/ 438369 w 1970754"/>
              <a:gd name="connsiteY200" fmla="*/ 193454 h 379284"/>
              <a:gd name="connsiteX201" fmla="*/ 438369 w 1970754"/>
              <a:gd name="connsiteY201" fmla="*/ 102921 h 379284"/>
              <a:gd name="connsiteX202" fmla="*/ 381190 w 1970754"/>
              <a:gd name="connsiteY202" fmla="*/ 102921 h 379284"/>
              <a:gd name="connsiteX203" fmla="*/ 381190 w 1970754"/>
              <a:gd name="connsiteY203" fmla="*/ 204890 h 379284"/>
              <a:gd name="connsiteX204" fmla="*/ 383732 w 1970754"/>
              <a:gd name="connsiteY204" fmla="*/ 239515 h 379284"/>
              <a:gd name="connsiteX205" fmla="*/ 393579 w 1970754"/>
              <a:gd name="connsiteY205" fmla="*/ 267151 h 379284"/>
              <a:gd name="connsiteX206" fmla="*/ 414545 w 1970754"/>
              <a:gd name="connsiteY206" fmla="*/ 285575 h 379284"/>
              <a:gd name="connsiteX207" fmla="*/ 449805 w 1970754"/>
              <a:gd name="connsiteY207" fmla="*/ 292246 h 379284"/>
              <a:gd name="connsiteX208" fmla="*/ 468864 w 1970754"/>
              <a:gd name="connsiteY208" fmla="*/ 289705 h 379284"/>
              <a:gd name="connsiteX209" fmla="*/ 484430 w 1970754"/>
              <a:gd name="connsiteY209" fmla="*/ 282716 h 379284"/>
              <a:gd name="connsiteX210" fmla="*/ 495865 w 1970754"/>
              <a:gd name="connsiteY210" fmla="*/ 273187 h 379284"/>
              <a:gd name="connsiteX211" fmla="*/ 503807 w 1970754"/>
              <a:gd name="connsiteY211" fmla="*/ 262386 h 379284"/>
              <a:gd name="connsiteX212" fmla="*/ 504442 w 1970754"/>
              <a:gd name="connsiteY212" fmla="*/ 262386 h 379284"/>
              <a:gd name="connsiteX213" fmla="*/ 504442 w 1970754"/>
              <a:gd name="connsiteY213" fmla="*/ 287481 h 379284"/>
              <a:gd name="connsiteX214" fmla="*/ 559079 w 1970754"/>
              <a:gd name="connsiteY214" fmla="*/ 287481 h 379284"/>
              <a:gd name="connsiteX215" fmla="*/ 559079 w 1970754"/>
              <a:gd name="connsiteY215" fmla="*/ 102604 h 379284"/>
              <a:gd name="connsiteX216" fmla="*/ 170900 w 1970754"/>
              <a:gd name="connsiteY216" fmla="*/ 0 h 379284"/>
              <a:gd name="connsiteX217" fmla="*/ 170900 w 1970754"/>
              <a:gd name="connsiteY217" fmla="*/ 287481 h 379284"/>
              <a:gd name="connsiteX218" fmla="*/ 228079 w 1970754"/>
              <a:gd name="connsiteY218" fmla="*/ 287481 h 379284"/>
              <a:gd name="connsiteX219" fmla="*/ 228079 w 1970754"/>
              <a:gd name="connsiteY219" fmla="*/ 195360 h 379284"/>
              <a:gd name="connsiteX220" fmla="*/ 229350 w 1970754"/>
              <a:gd name="connsiteY220" fmla="*/ 177889 h 379284"/>
              <a:gd name="connsiteX221" fmla="*/ 234115 w 1970754"/>
              <a:gd name="connsiteY221" fmla="*/ 162959 h 379284"/>
              <a:gd name="connsiteX222" fmla="*/ 244597 w 1970754"/>
              <a:gd name="connsiteY222" fmla="*/ 152159 h 379284"/>
              <a:gd name="connsiteX223" fmla="*/ 262386 w 1970754"/>
              <a:gd name="connsiteY223" fmla="*/ 148347 h 379284"/>
              <a:gd name="connsiteX224" fmla="*/ 279222 w 1970754"/>
              <a:gd name="connsiteY224" fmla="*/ 152794 h 379284"/>
              <a:gd name="connsiteX225" fmla="*/ 288116 w 1970754"/>
              <a:gd name="connsiteY225" fmla="*/ 164547 h 379284"/>
              <a:gd name="connsiteX226" fmla="*/ 291611 w 1970754"/>
              <a:gd name="connsiteY226" fmla="*/ 180430 h 379284"/>
              <a:gd name="connsiteX227" fmla="*/ 292246 w 1970754"/>
              <a:gd name="connsiteY227" fmla="*/ 196948 h 379284"/>
              <a:gd name="connsiteX228" fmla="*/ 292246 w 1970754"/>
              <a:gd name="connsiteY228" fmla="*/ 287481 h 379284"/>
              <a:gd name="connsiteX229" fmla="*/ 349425 w 1970754"/>
              <a:gd name="connsiteY229" fmla="*/ 287481 h 379284"/>
              <a:gd name="connsiteX230" fmla="*/ 349425 w 1970754"/>
              <a:gd name="connsiteY230" fmla="*/ 185513 h 379284"/>
              <a:gd name="connsiteX231" fmla="*/ 346883 w 1970754"/>
              <a:gd name="connsiteY231" fmla="*/ 150888 h 379284"/>
              <a:gd name="connsiteX232" fmla="*/ 336718 w 1970754"/>
              <a:gd name="connsiteY232" fmla="*/ 123252 h 379284"/>
              <a:gd name="connsiteX233" fmla="*/ 316070 w 1970754"/>
              <a:gd name="connsiteY233" fmla="*/ 104827 h 379284"/>
              <a:gd name="connsiteX234" fmla="*/ 281128 w 1970754"/>
              <a:gd name="connsiteY234" fmla="*/ 98157 h 379284"/>
              <a:gd name="connsiteX235" fmla="*/ 262068 w 1970754"/>
              <a:gd name="connsiteY235" fmla="*/ 100698 h 379284"/>
              <a:gd name="connsiteX236" fmla="*/ 246821 w 1970754"/>
              <a:gd name="connsiteY236" fmla="*/ 107369 h 379284"/>
              <a:gd name="connsiteX237" fmla="*/ 235703 w 1970754"/>
              <a:gd name="connsiteY237" fmla="*/ 116898 h 379284"/>
              <a:gd name="connsiteX238" fmla="*/ 229350 w 1970754"/>
              <a:gd name="connsiteY238" fmla="*/ 127699 h 379284"/>
              <a:gd name="connsiteX239" fmla="*/ 228714 w 1970754"/>
              <a:gd name="connsiteY239" fmla="*/ 127699 h 379284"/>
              <a:gd name="connsiteX240" fmla="*/ 228714 w 1970754"/>
              <a:gd name="connsiteY240" fmla="*/ 0 h 379284"/>
              <a:gd name="connsiteX241" fmla="*/ 171536 w 1970754"/>
              <a:gd name="connsiteY241" fmla="*/ 0 h 379284"/>
              <a:gd name="connsiteX242" fmla="*/ 143899 w 1970754"/>
              <a:gd name="connsiteY242" fmla="*/ 102604 h 379284"/>
              <a:gd name="connsiteX243" fmla="*/ 93709 w 1970754"/>
              <a:gd name="connsiteY243" fmla="*/ 102604 h 379284"/>
              <a:gd name="connsiteX244" fmla="*/ 93709 w 1970754"/>
              <a:gd name="connsiteY244" fmla="*/ 47966 h 379284"/>
              <a:gd name="connsiteX245" fmla="*/ 36531 w 1970754"/>
              <a:gd name="connsiteY245" fmla="*/ 47966 h 379284"/>
              <a:gd name="connsiteX246" fmla="*/ 36531 w 1970754"/>
              <a:gd name="connsiteY246" fmla="*/ 102604 h 379284"/>
              <a:gd name="connsiteX247" fmla="*/ 0 w 1970754"/>
              <a:gd name="connsiteY247" fmla="*/ 102604 h 379284"/>
              <a:gd name="connsiteX248" fmla="*/ 0 w 1970754"/>
              <a:gd name="connsiteY248" fmla="*/ 148347 h 379284"/>
              <a:gd name="connsiteX249" fmla="*/ 36531 w 1970754"/>
              <a:gd name="connsiteY249" fmla="*/ 148347 h 379284"/>
              <a:gd name="connsiteX250" fmla="*/ 36531 w 1970754"/>
              <a:gd name="connsiteY250" fmla="*/ 236338 h 379284"/>
              <a:gd name="connsiteX251" fmla="*/ 41613 w 1970754"/>
              <a:gd name="connsiteY251" fmla="*/ 262069 h 379284"/>
              <a:gd name="connsiteX252" fmla="*/ 55908 w 1970754"/>
              <a:gd name="connsiteY252" fmla="*/ 279540 h 379284"/>
              <a:gd name="connsiteX253" fmla="*/ 77191 w 1970754"/>
              <a:gd name="connsiteY253" fmla="*/ 289387 h 379284"/>
              <a:gd name="connsiteX254" fmla="*/ 103874 w 1970754"/>
              <a:gd name="connsiteY254" fmla="*/ 292564 h 379284"/>
              <a:gd name="connsiteX255" fmla="*/ 123887 w 1970754"/>
              <a:gd name="connsiteY255" fmla="*/ 291293 h 379284"/>
              <a:gd name="connsiteX256" fmla="*/ 143582 w 1970754"/>
              <a:gd name="connsiteY256" fmla="*/ 286846 h 379284"/>
              <a:gd name="connsiteX257" fmla="*/ 143582 w 1970754"/>
              <a:gd name="connsiteY257" fmla="*/ 239197 h 379284"/>
              <a:gd name="connsiteX258" fmla="*/ 132464 w 1970754"/>
              <a:gd name="connsiteY258" fmla="*/ 243644 h 379284"/>
              <a:gd name="connsiteX259" fmla="*/ 120393 w 1970754"/>
              <a:gd name="connsiteY259" fmla="*/ 244597 h 379284"/>
              <a:gd name="connsiteX260" fmla="*/ 105780 w 1970754"/>
              <a:gd name="connsiteY260" fmla="*/ 242056 h 379284"/>
              <a:gd name="connsiteX261" fmla="*/ 97521 w 1970754"/>
              <a:gd name="connsiteY261" fmla="*/ 235068 h 379284"/>
              <a:gd name="connsiteX262" fmla="*/ 94027 w 1970754"/>
              <a:gd name="connsiteY262" fmla="*/ 224267 h 379284"/>
              <a:gd name="connsiteX263" fmla="*/ 93392 w 1970754"/>
              <a:gd name="connsiteY263" fmla="*/ 210290 h 379284"/>
              <a:gd name="connsiteX264" fmla="*/ 93392 w 1970754"/>
              <a:gd name="connsiteY264" fmla="*/ 148664 h 379284"/>
              <a:gd name="connsiteX265" fmla="*/ 143582 w 1970754"/>
              <a:gd name="connsiteY265" fmla="*/ 148664 h 379284"/>
              <a:gd name="connsiteX266" fmla="*/ 143582 w 1970754"/>
              <a:gd name="connsiteY266" fmla="*/ 102921 h 37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970754" h="379284">
                <a:moveTo>
                  <a:pt x="1792230" y="287481"/>
                </a:moveTo>
                <a:lnTo>
                  <a:pt x="1849409" y="287481"/>
                </a:lnTo>
                <a:lnTo>
                  <a:pt x="1849409" y="195360"/>
                </a:lnTo>
                <a:cubicBezTo>
                  <a:pt x="1849409" y="189325"/>
                  <a:pt x="1849727" y="183289"/>
                  <a:pt x="1850680" y="177889"/>
                </a:cubicBezTo>
                <a:cubicBezTo>
                  <a:pt x="1851315" y="172171"/>
                  <a:pt x="1852903" y="167406"/>
                  <a:pt x="1855445" y="162959"/>
                </a:cubicBezTo>
                <a:cubicBezTo>
                  <a:pt x="1857986" y="158512"/>
                  <a:pt x="1861480" y="155018"/>
                  <a:pt x="1865927" y="152159"/>
                </a:cubicBezTo>
                <a:cubicBezTo>
                  <a:pt x="1870374" y="149617"/>
                  <a:pt x="1876410" y="148347"/>
                  <a:pt x="1883716" y="148347"/>
                </a:cubicBezTo>
                <a:cubicBezTo>
                  <a:pt x="1891022" y="148347"/>
                  <a:pt x="1896740" y="149935"/>
                  <a:pt x="1900552" y="152794"/>
                </a:cubicBezTo>
                <a:cubicBezTo>
                  <a:pt x="1904364" y="155970"/>
                  <a:pt x="1907223" y="159782"/>
                  <a:pt x="1909447" y="164547"/>
                </a:cubicBezTo>
                <a:cubicBezTo>
                  <a:pt x="1911352" y="169312"/>
                  <a:pt x="1912623" y="174712"/>
                  <a:pt x="1912941" y="180430"/>
                </a:cubicBezTo>
                <a:cubicBezTo>
                  <a:pt x="1913258" y="186148"/>
                  <a:pt x="1913576" y="191548"/>
                  <a:pt x="1913576" y="196948"/>
                </a:cubicBezTo>
                <a:lnTo>
                  <a:pt x="1913576" y="287481"/>
                </a:lnTo>
                <a:lnTo>
                  <a:pt x="1970755" y="287481"/>
                </a:lnTo>
                <a:lnTo>
                  <a:pt x="1970755" y="185513"/>
                </a:lnTo>
                <a:cubicBezTo>
                  <a:pt x="1970755" y="173124"/>
                  <a:pt x="1969802" y="161688"/>
                  <a:pt x="1968213" y="150888"/>
                </a:cubicBezTo>
                <a:cubicBezTo>
                  <a:pt x="1966307" y="140088"/>
                  <a:pt x="1963131" y="130875"/>
                  <a:pt x="1958048" y="123252"/>
                </a:cubicBezTo>
                <a:cubicBezTo>
                  <a:pt x="1952966" y="115310"/>
                  <a:pt x="1946295" y="109275"/>
                  <a:pt x="1937401" y="104827"/>
                </a:cubicBezTo>
                <a:cubicBezTo>
                  <a:pt x="1928506" y="100380"/>
                  <a:pt x="1916753" y="98157"/>
                  <a:pt x="1902458" y="98157"/>
                </a:cubicBezTo>
                <a:cubicBezTo>
                  <a:pt x="1888163" y="98157"/>
                  <a:pt x="1889116" y="99110"/>
                  <a:pt x="1883399" y="100698"/>
                </a:cubicBezTo>
                <a:cubicBezTo>
                  <a:pt x="1877681" y="102604"/>
                  <a:pt x="1872281" y="104827"/>
                  <a:pt x="1867833" y="107369"/>
                </a:cubicBezTo>
                <a:cubicBezTo>
                  <a:pt x="1863386" y="110228"/>
                  <a:pt x="1859256" y="113404"/>
                  <a:pt x="1856080" y="116898"/>
                </a:cubicBezTo>
                <a:cubicBezTo>
                  <a:pt x="1852903" y="120393"/>
                  <a:pt x="1850362" y="123887"/>
                  <a:pt x="1848456" y="127699"/>
                </a:cubicBezTo>
                <a:lnTo>
                  <a:pt x="1847821" y="127699"/>
                </a:lnTo>
                <a:lnTo>
                  <a:pt x="1847821" y="102604"/>
                </a:lnTo>
                <a:lnTo>
                  <a:pt x="1793183" y="102604"/>
                </a:lnTo>
                <a:lnTo>
                  <a:pt x="1793183" y="287481"/>
                </a:lnTo>
                <a:close/>
                <a:moveTo>
                  <a:pt x="1632130" y="174077"/>
                </a:moveTo>
                <a:cubicBezTo>
                  <a:pt x="1632130" y="169630"/>
                  <a:pt x="1633401" y="165183"/>
                  <a:pt x="1635307" y="161053"/>
                </a:cubicBezTo>
                <a:cubicBezTo>
                  <a:pt x="1637213" y="156923"/>
                  <a:pt x="1639754" y="153112"/>
                  <a:pt x="1643248" y="149935"/>
                </a:cubicBezTo>
                <a:cubicBezTo>
                  <a:pt x="1646743" y="146758"/>
                  <a:pt x="1650872" y="144217"/>
                  <a:pt x="1655637" y="141994"/>
                </a:cubicBezTo>
                <a:cubicBezTo>
                  <a:pt x="1660402" y="140088"/>
                  <a:pt x="1666120" y="138817"/>
                  <a:pt x="1672473" y="138817"/>
                </a:cubicBezTo>
                <a:cubicBezTo>
                  <a:pt x="1682956" y="138817"/>
                  <a:pt x="1691215" y="142311"/>
                  <a:pt x="1697886" y="148982"/>
                </a:cubicBezTo>
                <a:cubicBezTo>
                  <a:pt x="1704557" y="155970"/>
                  <a:pt x="1707733" y="163912"/>
                  <a:pt x="1707416" y="173759"/>
                </a:cubicBezTo>
                <a:lnTo>
                  <a:pt x="1632130" y="173759"/>
                </a:lnTo>
                <a:close/>
                <a:moveTo>
                  <a:pt x="1715992" y="226173"/>
                </a:moveTo>
                <a:cubicBezTo>
                  <a:pt x="1711228" y="232844"/>
                  <a:pt x="1705510" y="238244"/>
                  <a:pt x="1699157" y="242374"/>
                </a:cubicBezTo>
                <a:cubicBezTo>
                  <a:pt x="1692803" y="246503"/>
                  <a:pt x="1684862" y="248727"/>
                  <a:pt x="1675332" y="248727"/>
                </a:cubicBezTo>
                <a:cubicBezTo>
                  <a:pt x="1665802" y="248727"/>
                  <a:pt x="1654684" y="245550"/>
                  <a:pt x="1647060" y="238879"/>
                </a:cubicBezTo>
                <a:cubicBezTo>
                  <a:pt x="1639437" y="232526"/>
                  <a:pt x="1634354" y="223632"/>
                  <a:pt x="1632130" y="212831"/>
                </a:cubicBezTo>
                <a:lnTo>
                  <a:pt x="1764594" y="212831"/>
                </a:lnTo>
                <a:lnTo>
                  <a:pt x="1764594" y="195043"/>
                </a:lnTo>
                <a:cubicBezTo>
                  <a:pt x="1764594" y="180430"/>
                  <a:pt x="1762688" y="167089"/>
                  <a:pt x="1758559" y="155018"/>
                </a:cubicBezTo>
                <a:cubicBezTo>
                  <a:pt x="1754429" y="143264"/>
                  <a:pt x="1748711" y="132781"/>
                  <a:pt x="1741088" y="124522"/>
                </a:cubicBezTo>
                <a:cubicBezTo>
                  <a:pt x="1733781" y="115945"/>
                  <a:pt x="1724569" y="109592"/>
                  <a:pt x="1713769" y="104827"/>
                </a:cubicBezTo>
                <a:cubicBezTo>
                  <a:pt x="1702968" y="100380"/>
                  <a:pt x="1690897" y="97839"/>
                  <a:pt x="1677873" y="97839"/>
                </a:cubicBezTo>
                <a:cubicBezTo>
                  <a:pt x="1664849" y="97839"/>
                  <a:pt x="1650237" y="100063"/>
                  <a:pt x="1637848" y="104827"/>
                </a:cubicBezTo>
                <a:cubicBezTo>
                  <a:pt x="1625142" y="109275"/>
                  <a:pt x="1614342" y="115945"/>
                  <a:pt x="1605129" y="124522"/>
                </a:cubicBezTo>
                <a:cubicBezTo>
                  <a:pt x="1595917" y="133099"/>
                  <a:pt x="1588611" y="143264"/>
                  <a:pt x="1583211" y="155018"/>
                </a:cubicBezTo>
                <a:cubicBezTo>
                  <a:pt x="1577811" y="167089"/>
                  <a:pt x="1575270" y="180113"/>
                  <a:pt x="1575270" y="195043"/>
                </a:cubicBezTo>
                <a:cubicBezTo>
                  <a:pt x="1575270" y="209972"/>
                  <a:pt x="1577811" y="222996"/>
                  <a:pt x="1583211" y="235068"/>
                </a:cubicBezTo>
                <a:cubicBezTo>
                  <a:pt x="1588611" y="246821"/>
                  <a:pt x="1595917" y="257304"/>
                  <a:pt x="1605129" y="265563"/>
                </a:cubicBezTo>
                <a:cubicBezTo>
                  <a:pt x="1614342" y="274140"/>
                  <a:pt x="1625142" y="280493"/>
                  <a:pt x="1637848" y="285258"/>
                </a:cubicBezTo>
                <a:cubicBezTo>
                  <a:pt x="1650555" y="289705"/>
                  <a:pt x="1663896" y="292246"/>
                  <a:pt x="1677873" y="292246"/>
                </a:cubicBezTo>
                <a:cubicBezTo>
                  <a:pt x="1691850" y="292246"/>
                  <a:pt x="1707416" y="289070"/>
                  <a:pt x="1721075" y="282716"/>
                </a:cubicBezTo>
                <a:cubicBezTo>
                  <a:pt x="1735052" y="276363"/>
                  <a:pt x="1746488" y="267469"/>
                  <a:pt x="1755700" y="255715"/>
                </a:cubicBezTo>
                <a:lnTo>
                  <a:pt x="1715675" y="226491"/>
                </a:lnTo>
                <a:close/>
                <a:moveTo>
                  <a:pt x="1442806" y="287481"/>
                </a:moveTo>
                <a:lnTo>
                  <a:pt x="1503161" y="287481"/>
                </a:lnTo>
                <a:lnTo>
                  <a:pt x="1576223" y="102604"/>
                </a:lnTo>
                <a:lnTo>
                  <a:pt x="1518726" y="102604"/>
                </a:lnTo>
                <a:lnTo>
                  <a:pt x="1475525" y="228079"/>
                </a:lnTo>
                <a:lnTo>
                  <a:pt x="1474889" y="228079"/>
                </a:lnTo>
                <a:lnTo>
                  <a:pt x="1428194" y="102604"/>
                </a:lnTo>
                <a:lnTo>
                  <a:pt x="1366568" y="102604"/>
                </a:lnTo>
                <a:lnTo>
                  <a:pt x="1443123" y="287481"/>
                </a:lnTo>
                <a:close/>
                <a:moveTo>
                  <a:pt x="1234739" y="174077"/>
                </a:moveTo>
                <a:cubicBezTo>
                  <a:pt x="1234739" y="169630"/>
                  <a:pt x="1236010" y="165183"/>
                  <a:pt x="1237916" y="161053"/>
                </a:cubicBezTo>
                <a:cubicBezTo>
                  <a:pt x="1239822" y="156923"/>
                  <a:pt x="1242363" y="153112"/>
                  <a:pt x="1245858" y="149935"/>
                </a:cubicBezTo>
                <a:cubicBezTo>
                  <a:pt x="1249352" y="146758"/>
                  <a:pt x="1253481" y="144217"/>
                  <a:pt x="1258246" y="141994"/>
                </a:cubicBezTo>
                <a:cubicBezTo>
                  <a:pt x="1263011" y="140088"/>
                  <a:pt x="1268729" y="138817"/>
                  <a:pt x="1275082" y="138817"/>
                </a:cubicBezTo>
                <a:cubicBezTo>
                  <a:pt x="1285565" y="138817"/>
                  <a:pt x="1293824" y="142311"/>
                  <a:pt x="1300495" y="148982"/>
                </a:cubicBezTo>
                <a:cubicBezTo>
                  <a:pt x="1307166" y="155970"/>
                  <a:pt x="1310342" y="163912"/>
                  <a:pt x="1310025" y="173759"/>
                </a:cubicBezTo>
                <a:lnTo>
                  <a:pt x="1234739" y="173759"/>
                </a:lnTo>
                <a:close/>
                <a:moveTo>
                  <a:pt x="1318601" y="226173"/>
                </a:moveTo>
                <a:cubicBezTo>
                  <a:pt x="1313837" y="232844"/>
                  <a:pt x="1308119" y="238244"/>
                  <a:pt x="1301765" y="242374"/>
                </a:cubicBezTo>
                <a:cubicBezTo>
                  <a:pt x="1295412" y="246503"/>
                  <a:pt x="1287471" y="248727"/>
                  <a:pt x="1277941" y="248727"/>
                </a:cubicBezTo>
                <a:cubicBezTo>
                  <a:pt x="1268411" y="248727"/>
                  <a:pt x="1257293" y="245550"/>
                  <a:pt x="1249669" y="238879"/>
                </a:cubicBezTo>
                <a:cubicBezTo>
                  <a:pt x="1242046" y="232526"/>
                  <a:pt x="1236963" y="223632"/>
                  <a:pt x="1234739" y="212831"/>
                </a:cubicBezTo>
                <a:lnTo>
                  <a:pt x="1367203" y="212831"/>
                </a:lnTo>
                <a:lnTo>
                  <a:pt x="1367203" y="195043"/>
                </a:lnTo>
                <a:cubicBezTo>
                  <a:pt x="1367203" y="180430"/>
                  <a:pt x="1365297" y="167089"/>
                  <a:pt x="1361168" y="155018"/>
                </a:cubicBezTo>
                <a:cubicBezTo>
                  <a:pt x="1357038" y="143264"/>
                  <a:pt x="1351320" y="132781"/>
                  <a:pt x="1344014" y="124522"/>
                </a:cubicBezTo>
                <a:cubicBezTo>
                  <a:pt x="1336390" y="115945"/>
                  <a:pt x="1327496" y="109592"/>
                  <a:pt x="1316695" y="104827"/>
                </a:cubicBezTo>
                <a:cubicBezTo>
                  <a:pt x="1305895" y="100380"/>
                  <a:pt x="1293824" y="97839"/>
                  <a:pt x="1280800" y="97839"/>
                </a:cubicBezTo>
                <a:cubicBezTo>
                  <a:pt x="1267776" y="97839"/>
                  <a:pt x="1253164" y="100063"/>
                  <a:pt x="1240775" y="104827"/>
                </a:cubicBezTo>
                <a:cubicBezTo>
                  <a:pt x="1228069" y="109275"/>
                  <a:pt x="1217268" y="115945"/>
                  <a:pt x="1208056" y="124522"/>
                </a:cubicBezTo>
                <a:cubicBezTo>
                  <a:pt x="1198844" y="133099"/>
                  <a:pt x="1191538" y="143264"/>
                  <a:pt x="1186138" y="155018"/>
                </a:cubicBezTo>
                <a:cubicBezTo>
                  <a:pt x="1180737" y="167089"/>
                  <a:pt x="1178196" y="180113"/>
                  <a:pt x="1178196" y="195043"/>
                </a:cubicBezTo>
                <a:cubicBezTo>
                  <a:pt x="1178196" y="209972"/>
                  <a:pt x="1180737" y="222996"/>
                  <a:pt x="1186138" y="235068"/>
                </a:cubicBezTo>
                <a:cubicBezTo>
                  <a:pt x="1191538" y="246821"/>
                  <a:pt x="1198844" y="257304"/>
                  <a:pt x="1208056" y="265563"/>
                </a:cubicBezTo>
                <a:cubicBezTo>
                  <a:pt x="1217268" y="274140"/>
                  <a:pt x="1228069" y="280493"/>
                  <a:pt x="1240775" y="285258"/>
                </a:cubicBezTo>
                <a:cubicBezTo>
                  <a:pt x="1253481" y="289705"/>
                  <a:pt x="1266823" y="292246"/>
                  <a:pt x="1280800" y="292246"/>
                </a:cubicBezTo>
                <a:cubicBezTo>
                  <a:pt x="1294777" y="292246"/>
                  <a:pt x="1310342" y="289070"/>
                  <a:pt x="1324001" y="282716"/>
                </a:cubicBezTo>
                <a:cubicBezTo>
                  <a:pt x="1337979" y="276363"/>
                  <a:pt x="1349414" y="267469"/>
                  <a:pt x="1358626" y="255715"/>
                </a:cubicBezTo>
                <a:lnTo>
                  <a:pt x="1318601" y="226491"/>
                </a:lnTo>
                <a:close/>
                <a:moveTo>
                  <a:pt x="1007931" y="176618"/>
                </a:moveTo>
                <a:cubicBezTo>
                  <a:pt x="1010155" y="171218"/>
                  <a:pt x="1013331" y="166453"/>
                  <a:pt x="1017779" y="162006"/>
                </a:cubicBezTo>
                <a:cubicBezTo>
                  <a:pt x="1021908" y="157876"/>
                  <a:pt x="1026673" y="154382"/>
                  <a:pt x="1032073" y="151841"/>
                </a:cubicBezTo>
                <a:cubicBezTo>
                  <a:pt x="1037473" y="149300"/>
                  <a:pt x="1043509" y="148029"/>
                  <a:pt x="1050180" y="148029"/>
                </a:cubicBezTo>
                <a:cubicBezTo>
                  <a:pt x="1056851" y="148029"/>
                  <a:pt x="1062568" y="149300"/>
                  <a:pt x="1067969" y="151841"/>
                </a:cubicBezTo>
                <a:cubicBezTo>
                  <a:pt x="1073686" y="154382"/>
                  <a:pt x="1078451" y="157876"/>
                  <a:pt x="1082581" y="162006"/>
                </a:cubicBezTo>
                <a:cubicBezTo>
                  <a:pt x="1086711" y="166136"/>
                  <a:pt x="1089887" y="170900"/>
                  <a:pt x="1092428" y="176618"/>
                </a:cubicBezTo>
                <a:cubicBezTo>
                  <a:pt x="1094652" y="182019"/>
                  <a:pt x="1095923" y="187736"/>
                  <a:pt x="1095923" y="193772"/>
                </a:cubicBezTo>
                <a:cubicBezTo>
                  <a:pt x="1095923" y="199807"/>
                  <a:pt x="1094652" y="205525"/>
                  <a:pt x="1092428" y="211243"/>
                </a:cubicBezTo>
                <a:cubicBezTo>
                  <a:pt x="1090205" y="216643"/>
                  <a:pt x="1087028" y="221408"/>
                  <a:pt x="1082581" y="225538"/>
                </a:cubicBezTo>
                <a:cubicBezTo>
                  <a:pt x="1078451" y="229667"/>
                  <a:pt x="1073369" y="233162"/>
                  <a:pt x="1067969" y="235703"/>
                </a:cubicBezTo>
                <a:cubicBezTo>
                  <a:pt x="1062251" y="238244"/>
                  <a:pt x="1056533" y="239515"/>
                  <a:pt x="1050180" y="239515"/>
                </a:cubicBezTo>
                <a:cubicBezTo>
                  <a:pt x="1043827" y="239515"/>
                  <a:pt x="1037473" y="238244"/>
                  <a:pt x="1032073" y="235703"/>
                </a:cubicBezTo>
                <a:cubicBezTo>
                  <a:pt x="1026673" y="233162"/>
                  <a:pt x="1021908" y="229667"/>
                  <a:pt x="1017779" y="225538"/>
                </a:cubicBezTo>
                <a:cubicBezTo>
                  <a:pt x="1013649" y="221408"/>
                  <a:pt x="1010472" y="216643"/>
                  <a:pt x="1007931" y="211243"/>
                </a:cubicBezTo>
                <a:cubicBezTo>
                  <a:pt x="1005708" y="205843"/>
                  <a:pt x="1004437" y="200125"/>
                  <a:pt x="1004437" y="193772"/>
                </a:cubicBezTo>
                <a:cubicBezTo>
                  <a:pt x="1004437" y="187419"/>
                  <a:pt x="1005708" y="182019"/>
                  <a:pt x="1007931" y="176618"/>
                </a:cubicBezTo>
                <a:moveTo>
                  <a:pt x="1148336" y="102604"/>
                </a:moveTo>
                <a:lnTo>
                  <a:pt x="1095923" y="102604"/>
                </a:lnTo>
                <a:lnTo>
                  <a:pt x="1095923" y="127064"/>
                </a:lnTo>
                <a:lnTo>
                  <a:pt x="1095287" y="127064"/>
                </a:lnTo>
                <a:cubicBezTo>
                  <a:pt x="1093064" y="123887"/>
                  <a:pt x="1089887" y="120393"/>
                  <a:pt x="1086075" y="116898"/>
                </a:cubicBezTo>
                <a:cubicBezTo>
                  <a:pt x="1082263" y="113404"/>
                  <a:pt x="1077816" y="110545"/>
                  <a:pt x="1072416" y="107686"/>
                </a:cubicBezTo>
                <a:cubicBezTo>
                  <a:pt x="1067016" y="104827"/>
                  <a:pt x="1060980" y="102604"/>
                  <a:pt x="1054309" y="101016"/>
                </a:cubicBezTo>
                <a:cubicBezTo>
                  <a:pt x="1047638" y="99110"/>
                  <a:pt x="1040332" y="98474"/>
                  <a:pt x="1032073" y="98474"/>
                </a:cubicBezTo>
                <a:cubicBezTo>
                  <a:pt x="1018732" y="98474"/>
                  <a:pt x="1006978" y="101333"/>
                  <a:pt x="996813" y="106733"/>
                </a:cubicBezTo>
                <a:cubicBezTo>
                  <a:pt x="986330" y="112134"/>
                  <a:pt x="977753" y="119440"/>
                  <a:pt x="970447" y="128334"/>
                </a:cubicBezTo>
                <a:cubicBezTo>
                  <a:pt x="963141" y="137229"/>
                  <a:pt x="957741" y="147394"/>
                  <a:pt x="953611" y="159147"/>
                </a:cubicBezTo>
                <a:cubicBezTo>
                  <a:pt x="949800" y="170900"/>
                  <a:pt x="947576" y="182654"/>
                  <a:pt x="947576" y="195043"/>
                </a:cubicBezTo>
                <a:cubicBezTo>
                  <a:pt x="947576" y="207431"/>
                  <a:pt x="949800" y="221726"/>
                  <a:pt x="953929" y="233479"/>
                </a:cubicBezTo>
                <a:cubicBezTo>
                  <a:pt x="958376" y="245233"/>
                  <a:pt x="964412" y="255080"/>
                  <a:pt x="972353" y="263657"/>
                </a:cubicBezTo>
                <a:cubicBezTo>
                  <a:pt x="980295" y="272234"/>
                  <a:pt x="989825" y="278587"/>
                  <a:pt x="1000943" y="283352"/>
                </a:cubicBezTo>
                <a:cubicBezTo>
                  <a:pt x="1012061" y="288117"/>
                  <a:pt x="1024449" y="290340"/>
                  <a:pt x="1038109" y="290340"/>
                </a:cubicBezTo>
                <a:cubicBezTo>
                  <a:pt x="1051768" y="290340"/>
                  <a:pt x="1055898" y="288434"/>
                  <a:pt x="1065745" y="284940"/>
                </a:cubicBezTo>
                <a:cubicBezTo>
                  <a:pt x="1075593" y="281446"/>
                  <a:pt x="1083852" y="275093"/>
                  <a:pt x="1090205" y="266198"/>
                </a:cubicBezTo>
                <a:lnTo>
                  <a:pt x="1090840" y="266198"/>
                </a:lnTo>
                <a:lnTo>
                  <a:pt x="1090840" y="283987"/>
                </a:lnTo>
                <a:cubicBezTo>
                  <a:pt x="1090840" y="297011"/>
                  <a:pt x="1086711" y="308129"/>
                  <a:pt x="1078451" y="316388"/>
                </a:cubicBezTo>
                <a:cubicBezTo>
                  <a:pt x="1070192" y="324965"/>
                  <a:pt x="1057486" y="329095"/>
                  <a:pt x="1039697" y="329095"/>
                </a:cubicBezTo>
                <a:cubicBezTo>
                  <a:pt x="1021908" y="329095"/>
                  <a:pt x="1017461" y="326871"/>
                  <a:pt x="1007613" y="322741"/>
                </a:cubicBezTo>
                <a:cubicBezTo>
                  <a:pt x="997766" y="318294"/>
                  <a:pt x="988554" y="312576"/>
                  <a:pt x="979660" y="305270"/>
                </a:cubicBezTo>
                <a:lnTo>
                  <a:pt x="948211" y="352284"/>
                </a:lnTo>
                <a:cubicBezTo>
                  <a:pt x="961553" y="363084"/>
                  <a:pt x="976483" y="370073"/>
                  <a:pt x="992366" y="373884"/>
                </a:cubicBezTo>
                <a:cubicBezTo>
                  <a:pt x="1008249" y="377696"/>
                  <a:pt x="1024449" y="379285"/>
                  <a:pt x="1040968" y="379285"/>
                </a:cubicBezTo>
                <a:cubicBezTo>
                  <a:pt x="1076863" y="379285"/>
                  <a:pt x="1103864" y="370073"/>
                  <a:pt x="1121335" y="351966"/>
                </a:cubicBezTo>
                <a:cubicBezTo>
                  <a:pt x="1138807" y="333859"/>
                  <a:pt x="1147701" y="307176"/>
                  <a:pt x="1147701" y="272234"/>
                </a:cubicBezTo>
                <a:lnTo>
                  <a:pt x="1147701" y="102921"/>
                </a:lnTo>
                <a:close/>
                <a:moveTo>
                  <a:pt x="825913" y="122616"/>
                </a:moveTo>
                <a:cubicBezTo>
                  <a:pt x="817336" y="113404"/>
                  <a:pt x="806853" y="107051"/>
                  <a:pt x="794465" y="103557"/>
                </a:cubicBezTo>
                <a:cubicBezTo>
                  <a:pt x="782076" y="100063"/>
                  <a:pt x="769687" y="98157"/>
                  <a:pt x="757616" y="98157"/>
                </a:cubicBezTo>
                <a:cubicBezTo>
                  <a:pt x="745545" y="98157"/>
                  <a:pt x="738557" y="99427"/>
                  <a:pt x="729027" y="101651"/>
                </a:cubicBezTo>
                <a:cubicBezTo>
                  <a:pt x="719497" y="104192"/>
                  <a:pt x="711238" y="107686"/>
                  <a:pt x="704249" y="112769"/>
                </a:cubicBezTo>
                <a:cubicBezTo>
                  <a:pt x="696943" y="117851"/>
                  <a:pt x="691225" y="124205"/>
                  <a:pt x="686778" y="132146"/>
                </a:cubicBezTo>
                <a:cubicBezTo>
                  <a:pt x="682331" y="140088"/>
                  <a:pt x="680107" y="149300"/>
                  <a:pt x="680107" y="160418"/>
                </a:cubicBezTo>
                <a:cubicBezTo>
                  <a:pt x="680107" y="171536"/>
                  <a:pt x="682331" y="181383"/>
                  <a:pt x="687096" y="188372"/>
                </a:cubicBezTo>
                <a:cubicBezTo>
                  <a:pt x="691861" y="195360"/>
                  <a:pt x="697896" y="200760"/>
                  <a:pt x="704885" y="204572"/>
                </a:cubicBezTo>
                <a:cubicBezTo>
                  <a:pt x="712191" y="208384"/>
                  <a:pt x="719815" y="211243"/>
                  <a:pt x="728074" y="213149"/>
                </a:cubicBezTo>
                <a:cubicBezTo>
                  <a:pt x="736333" y="215055"/>
                  <a:pt x="743957" y="216961"/>
                  <a:pt x="751263" y="218549"/>
                </a:cubicBezTo>
                <a:cubicBezTo>
                  <a:pt x="758569" y="220138"/>
                  <a:pt x="764287" y="222361"/>
                  <a:pt x="769052" y="224585"/>
                </a:cubicBezTo>
                <a:cubicBezTo>
                  <a:pt x="773817" y="227126"/>
                  <a:pt x="776040" y="230620"/>
                  <a:pt x="776040" y="235385"/>
                </a:cubicBezTo>
                <a:cubicBezTo>
                  <a:pt x="776040" y="240150"/>
                  <a:pt x="773499" y="243962"/>
                  <a:pt x="768099" y="245868"/>
                </a:cubicBezTo>
                <a:cubicBezTo>
                  <a:pt x="762699" y="247774"/>
                  <a:pt x="756981" y="248727"/>
                  <a:pt x="750310" y="248727"/>
                </a:cubicBezTo>
                <a:cubicBezTo>
                  <a:pt x="743639" y="248727"/>
                  <a:pt x="734109" y="247139"/>
                  <a:pt x="727756" y="243644"/>
                </a:cubicBezTo>
                <a:cubicBezTo>
                  <a:pt x="721403" y="240150"/>
                  <a:pt x="715367" y="235068"/>
                  <a:pt x="709967" y="228714"/>
                </a:cubicBezTo>
                <a:lnTo>
                  <a:pt x="675343" y="267151"/>
                </a:lnTo>
                <a:cubicBezTo>
                  <a:pt x="684555" y="276681"/>
                  <a:pt x="695673" y="283034"/>
                  <a:pt x="708697" y="286846"/>
                </a:cubicBezTo>
                <a:cubicBezTo>
                  <a:pt x="722038" y="290340"/>
                  <a:pt x="735062" y="292246"/>
                  <a:pt x="747769" y="292246"/>
                </a:cubicBezTo>
                <a:cubicBezTo>
                  <a:pt x="760475" y="292246"/>
                  <a:pt x="767781" y="291293"/>
                  <a:pt x="777946" y="289387"/>
                </a:cubicBezTo>
                <a:cubicBezTo>
                  <a:pt x="788111" y="287481"/>
                  <a:pt x="797323" y="284305"/>
                  <a:pt x="805265" y="279540"/>
                </a:cubicBezTo>
                <a:cubicBezTo>
                  <a:pt x="813524" y="274775"/>
                  <a:pt x="820195" y="268739"/>
                  <a:pt x="825277" y="260798"/>
                </a:cubicBezTo>
                <a:cubicBezTo>
                  <a:pt x="830360" y="253174"/>
                  <a:pt x="833219" y="243327"/>
                  <a:pt x="833219" y="231256"/>
                </a:cubicBezTo>
                <a:cubicBezTo>
                  <a:pt x="833219" y="219185"/>
                  <a:pt x="830995" y="210290"/>
                  <a:pt x="826230" y="203302"/>
                </a:cubicBezTo>
                <a:cubicBezTo>
                  <a:pt x="821466" y="196313"/>
                  <a:pt x="815430" y="190913"/>
                  <a:pt x="808441" y="186783"/>
                </a:cubicBezTo>
                <a:cubicBezTo>
                  <a:pt x="801135" y="182654"/>
                  <a:pt x="793511" y="179795"/>
                  <a:pt x="785252" y="177889"/>
                </a:cubicBezTo>
                <a:cubicBezTo>
                  <a:pt x="776993" y="175983"/>
                  <a:pt x="769369" y="174077"/>
                  <a:pt x="762063" y="172489"/>
                </a:cubicBezTo>
                <a:cubicBezTo>
                  <a:pt x="754757" y="170900"/>
                  <a:pt x="748722" y="168995"/>
                  <a:pt x="744274" y="166771"/>
                </a:cubicBezTo>
                <a:cubicBezTo>
                  <a:pt x="739509" y="164547"/>
                  <a:pt x="737286" y="161371"/>
                  <a:pt x="737286" y="156606"/>
                </a:cubicBezTo>
                <a:cubicBezTo>
                  <a:pt x="737286" y="151841"/>
                  <a:pt x="739509" y="147076"/>
                  <a:pt x="744274" y="144852"/>
                </a:cubicBezTo>
                <a:cubicBezTo>
                  <a:pt x="748722" y="142629"/>
                  <a:pt x="753487" y="141358"/>
                  <a:pt x="758251" y="141358"/>
                </a:cubicBezTo>
                <a:cubicBezTo>
                  <a:pt x="771911" y="141358"/>
                  <a:pt x="783029" y="146441"/>
                  <a:pt x="791288" y="156923"/>
                </a:cubicBezTo>
                <a:lnTo>
                  <a:pt x="826230" y="122299"/>
                </a:lnTo>
                <a:close/>
                <a:moveTo>
                  <a:pt x="600057" y="67979"/>
                </a:moveTo>
                <a:cubicBezTo>
                  <a:pt x="606411" y="74332"/>
                  <a:pt x="614352" y="77826"/>
                  <a:pt x="623564" y="77826"/>
                </a:cubicBezTo>
                <a:cubicBezTo>
                  <a:pt x="632776" y="77826"/>
                  <a:pt x="640400" y="74650"/>
                  <a:pt x="647071" y="67979"/>
                </a:cubicBezTo>
                <a:cubicBezTo>
                  <a:pt x="653424" y="61626"/>
                  <a:pt x="656918" y="53684"/>
                  <a:pt x="656918" y="44472"/>
                </a:cubicBezTo>
                <a:cubicBezTo>
                  <a:pt x="656918" y="35260"/>
                  <a:pt x="653742" y="27636"/>
                  <a:pt x="647071" y="20965"/>
                </a:cubicBezTo>
                <a:cubicBezTo>
                  <a:pt x="640718" y="14612"/>
                  <a:pt x="632776" y="11118"/>
                  <a:pt x="623564" y="11118"/>
                </a:cubicBezTo>
                <a:cubicBezTo>
                  <a:pt x="614352" y="11118"/>
                  <a:pt x="606728" y="14295"/>
                  <a:pt x="600057" y="20965"/>
                </a:cubicBezTo>
                <a:cubicBezTo>
                  <a:pt x="593704" y="27319"/>
                  <a:pt x="590210" y="35260"/>
                  <a:pt x="590210" y="44472"/>
                </a:cubicBezTo>
                <a:cubicBezTo>
                  <a:pt x="590210" y="53684"/>
                  <a:pt x="593386" y="61308"/>
                  <a:pt x="600057" y="67979"/>
                </a:cubicBezTo>
                <a:moveTo>
                  <a:pt x="594657" y="287481"/>
                </a:moveTo>
                <a:lnTo>
                  <a:pt x="651836" y="287481"/>
                </a:lnTo>
                <a:lnTo>
                  <a:pt x="651836" y="102604"/>
                </a:lnTo>
                <a:lnTo>
                  <a:pt x="594657" y="102604"/>
                </a:lnTo>
                <a:lnTo>
                  <a:pt x="594657" y="287481"/>
                </a:lnTo>
                <a:close/>
                <a:moveTo>
                  <a:pt x="559715" y="102604"/>
                </a:moveTo>
                <a:lnTo>
                  <a:pt x="502536" y="102604"/>
                </a:lnTo>
                <a:lnTo>
                  <a:pt x="502536" y="194725"/>
                </a:lnTo>
                <a:cubicBezTo>
                  <a:pt x="502536" y="200760"/>
                  <a:pt x="502219" y="206478"/>
                  <a:pt x="501265" y="212196"/>
                </a:cubicBezTo>
                <a:cubicBezTo>
                  <a:pt x="500630" y="217914"/>
                  <a:pt x="499042" y="222679"/>
                  <a:pt x="496501" y="227126"/>
                </a:cubicBezTo>
                <a:cubicBezTo>
                  <a:pt x="493959" y="231573"/>
                  <a:pt x="490465" y="235068"/>
                  <a:pt x="486018" y="237926"/>
                </a:cubicBezTo>
                <a:cubicBezTo>
                  <a:pt x="481571" y="240468"/>
                  <a:pt x="475535" y="242056"/>
                  <a:pt x="468229" y="242056"/>
                </a:cubicBezTo>
                <a:cubicBezTo>
                  <a:pt x="460923" y="242056"/>
                  <a:pt x="455205" y="240468"/>
                  <a:pt x="451393" y="237609"/>
                </a:cubicBezTo>
                <a:cubicBezTo>
                  <a:pt x="447581" y="234432"/>
                  <a:pt x="444405" y="230620"/>
                  <a:pt x="442499" y="225855"/>
                </a:cubicBezTo>
                <a:cubicBezTo>
                  <a:pt x="440593" y="221091"/>
                  <a:pt x="439322" y="215690"/>
                  <a:pt x="439004" y="209972"/>
                </a:cubicBezTo>
                <a:cubicBezTo>
                  <a:pt x="438687" y="204255"/>
                  <a:pt x="438369" y="198854"/>
                  <a:pt x="438369" y="193454"/>
                </a:cubicBezTo>
                <a:lnTo>
                  <a:pt x="438369" y="102921"/>
                </a:lnTo>
                <a:lnTo>
                  <a:pt x="381190" y="102921"/>
                </a:lnTo>
                <a:lnTo>
                  <a:pt x="381190" y="204890"/>
                </a:lnTo>
                <a:cubicBezTo>
                  <a:pt x="381190" y="217279"/>
                  <a:pt x="382143" y="228714"/>
                  <a:pt x="383732" y="239515"/>
                </a:cubicBezTo>
                <a:cubicBezTo>
                  <a:pt x="385320" y="249997"/>
                  <a:pt x="388814" y="259527"/>
                  <a:pt x="393579" y="267151"/>
                </a:cubicBezTo>
                <a:cubicBezTo>
                  <a:pt x="398662" y="275093"/>
                  <a:pt x="405333" y="281128"/>
                  <a:pt x="414545" y="285575"/>
                </a:cubicBezTo>
                <a:cubicBezTo>
                  <a:pt x="423439" y="290023"/>
                  <a:pt x="435192" y="292246"/>
                  <a:pt x="449805" y="292246"/>
                </a:cubicBezTo>
                <a:cubicBezTo>
                  <a:pt x="464417" y="292246"/>
                  <a:pt x="463146" y="291293"/>
                  <a:pt x="468864" y="289705"/>
                </a:cubicBezTo>
                <a:cubicBezTo>
                  <a:pt x="474582" y="287799"/>
                  <a:pt x="479982" y="285575"/>
                  <a:pt x="484430" y="282716"/>
                </a:cubicBezTo>
                <a:cubicBezTo>
                  <a:pt x="488877" y="279857"/>
                  <a:pt x="493006" y="276681"/>
                  <a:pt x="495865" y="273187"/>
                </a:cubicBezTo>
                <a:cubicBezTo>
                  <a:pt x="499042" y="269692"/>
                  <a:pt x="501583" y="266198"/>
                  <a:pt x="503807" y="262386"/>
                </a:cubicBezTo>
                <a:lnTo>
                  <a:pt x="504442" y="262386"/>
                </a:lnTo>
                <a:lnTo>
                  <a:pt x="504442" y="287481"/>
                </a:lnTo>
                <a:lnTo>
                  <a:pt x="559079" y="287481"/>
                </a:lnTo>
                <a:lnTo>
                  <a:pt x="559079" y="102604"/>
                </a:lnTo>
                <a:close/>
                <a:moveTo>
                  <a:pt x="170900" y="0"/>
                </a:moveTo>
                <a:lnTo>
                  <a:pt x="170900" y="287481"/>
                </a:lnTo>
                <a:lnTo>
                  <a:pt x="228079" y="287481"/>
                </a:lnTo>
                <a:lnTo>
                  <a:pt x="228079" y="195360"/>
                </a:lnTo>
                <a:cubicBezTo>
                  <a:pt x="228079" y="189325"/>
                  <a:pt x="228397" y="183289"/>
                  <a:pt x="229350" y="177889"/>
                </a:cubicBezTo>
                <a:cubicBezTo>
                  <a:pt x="229985" y="172171"/>
                  <a:pt x="231573" y="167406"/>
                  <a:pt x="234115" y="162959"/>
                </a:cubicBezTo>
                <a:cubicBezTo>
                  <a:pt x="236656" y="158512"/>
                  <a:pt x="240150" y="155018"/>
                  <a:pt x="244597" y="152159"/>
                </a:cubicBezTo>
                <a:cubicBezTo>
                  <a:pt x="249045" y="149617"/>
                  <a:pt x="255080" y="148347"/>
                  <a:pt x="262386" y="148347"/>
                </a:cubicBezTo>
                <a:cubicBezTo>
                  <a:pt x="269692" y="148347"/>
                  <a:pt x="275410" y="149935"/>
                  <a:pt x="279222" y="152794"/>
                </a:cubicBezTo>
                <a:cubicBezTo>
                  <a:pt x="283034" y="155970"/>
                  <a:pt x="286211" y="159782"/>
                  <a:pt x="288116" y="164547"/>
                </a:cubicBezTo>
                <a:cubicBezTo>
                  <a:pt x="290022" y="169312"/>
                  <a:pt x="291293" y="174712"/>
                  <a:pt x="291611" y="180430"/>
                </a:cubicBezTo>
                <a:cubicBezTo>
                  <a:pt x="291928" y="186148"/>
                  <a:pt x="292246" y="191548"/>
                  <a:pt x="292246" y="196948"/>
                </a:cubicBezTo>
                <a:lnTo>
                  <a:pt x="292246" y="287481"/>
                </a:lnTo>
                <a:lnTo>
                  <a:pt x="349425" y="287481"/>
                </a:lnTo>
                <a:lnTo>
                  <a:pt x="349425" y="185513"/>
                </a:lnTo>
                <a:cubicBezTo>
                  <a:pt x="349425" y="173124"/>
                  <a:pt x="348472" y="161688"/>
                  <a:pt x="346883" y="150888"/>
                </a:cubicBezTo>
                <a:cubicBezTo>
                  <a:pt x="344977" y="140088"/>
                  <a:pt x="341801" y="130875"/>
                  <a:pt x="336718" y="123252"/>
                </a:cubicBezTo>
                <a:cubicBezTo>
                  <a:pt x="331636" y="115310"/>
                  <a:pt x="324965" y="109275"/>
                  <a:pt x="316070" y="104827"/>
                </a:cubicBezTo>
                <a:cubicBezTo>
                  <a:pt x="307176" y="100380"/>
                  <a:pt x="295423" y="98157"/>
                  <a:pt x="281128" y="98157"/>
                </a:cubicBezTo>
                <a:cubicBezTo>
                  <a:pt x="266833" y="98157"/>
                  <a:pt x="267786" y="99110"/>
                  <a:pt x="262068" y="100698"/>
                </a:cubicBezTo>
                <a:cubicBezTo>
                  <a:pt x="256351" y="102604"/>
                  <a:pt x="251268" y="104827"/>
                  <a:pt x="246821" y="107369"/>
                </a:cubicBezTo>
                <a:cubicBezTo>
                  <a:pt x="242374" y="110228"/>
                  <a:pt x="238879" y="113404"/>
                  <a:pt x="235703" y="116898"/>
                </a:cubicBezTo>
                <a:cubicBezTo>
                  <a:pt x="232526" y="120393"/>
                  <a:pt x="230620" y="123887"/>
                  <a:pt x="229350" y="127699"/>
                </a:cubicBezTo>
                <a:lnTo>
                  <a:pt x="228714" y="127699"/>
                </a:lnTo>
                <a:lnTo>
                  <a:pt x="228714" y="0"/>
                </a:lnTo>
                <a:lnTo>
                  <a:pt x="171536" y="0"/>
                </a:lnTo>
                <a:close/>
                <a:moveTo>
                  <a:pt x="143899" y="102604"/>
                </a:moveTo>
                <a:lnTo>
                  <a:pt x="93709" y="102604"/>
                </a:lnTo>
                <a:lnTo>
                  <a:pt x="93709" y="47966"/>
                </a:lnTo>
                <a:lnTo>
                  <a:pt x="36531" y="47966"/>
                </a:lnTo>
                <a:lnTo>
                  <a:pt x="36531" y="102604"/>
                </a:lnTo>
                <a:lnTo>
                  <a:pt x="0" y="102604"/>
                </a:lnTo>
                <a:lnTo>
                  <a:pt x="0" y="148347"/>
                </a:lnTo>
                <a:lnTo>
                  <a:pt x="36531" y="148347"/>
                </a:lnTo>
                <a:lnTo>
                  <a:pt x="36531" y="236338"/>
                </a:lnTo>
                <a:cubicBezTo>
                  <a:pt x="36531" y="246503"/>
                  <a:pt x="38119" y="255080"/>
                  <a:pt x="41613" y="262069"/>
                </a:cubicBezTo>
                <a:cubicBezTo>
                  <a:pt x="45108" y="269057"/>
                  <a:pt x="49872" y="275093"/>
                  <a:pt x="55908" y="279540"/>
                </a:cubicBezTo>
                <a:cubicBezTo>
                  <a:pt x="61943" y="283987"/>
                  <a:pt x="69250" y="287164"/>
                  <a:pt x="77191" y="289387"/>
                </a:cubicBezTo>
                <a:cubicBezTo>
                  <a:pt x="85450" y="291293"/>
                  <a:pt x="94345" y="292564"/>
                  <a:pt x="103874" y="292564"/>
                </a:cubicBezTo>
                <a:cubicBezTo>
                  <a:pt x="113404" y="292564"/>
                  <a:pt x="117216" y="292246"/>
                  <a:pt x="123887" y="291293"/>
                </a:cubicBezTo>
                <a:cubicBezTo>
                  <a:pt x="130875" y="290658"/>
                  <a:pt x="137229" y="289070"/>
                  <a:pt x="143582" y="286846"/>
                </a:cubicBezTo>
                <a:lnTo>
                  <a:pt x="143582" y="239197"/>
                </a:lnTo>
                <a:cubicBezTo>
                  <a:pt x="141041" y="241421"/>
                  <a:pt x="137229" y="243009"/>
                  <a:pt x="132464" y="243644"/>
                </a:cubicBezTo>
                <a:cubicBezTo>
                  <a:pt x="127381" y="244280"/>
                  <a:pt x="123569" y="244597"/>
                  <a:pt x="120393" y="244597"/>
                </a:cubicBezTo>
                <a:cubicBezTo>
                  <a:pt x="114357" y="244597"/>
                  <a:pt x="109592" y="243644"/>
                  <a:pt x="105780" y="242056"/>
                </a:cubicBezTo>
                <a:cubicBezTo>
                  <a:pt x="101968" y="240468"/>
                  <a:pt x="99427" y="237926"/>
                  <a:pt x="97521" y="235068"/>
                </a:cubicBezTo>
                <a:cubicBezTo>
                  <a:pt x="95615" y="231891"/>
                  <a:pt x="94662" y="228397"/>
                  <a:pt x="94027" y="224267"/>
                </a:cubicBezTo>
                <a:cubicBezTo>
                  <a:pt x="93392" y="220138"/>
                  <a:pt x="93392" y="215373"/>
                  <a:pt x="93392" y="210290"/>
                </a:cubicBezTo>
                <a:lnTo>
                  <a:pt x="93392" y="148664"/>
                </a:lnTo>
                <a:lnTo>
                  <a:pt x="143582" y="148664"/>
                </a:lnTo>
                <a:lnTo>
                  <a:pt x="143582" y="102921"/>
                </a:lnTo>
                <a:close/>
              </a:path>
            </a:pathLst>
          </a:custGeom>
          <a:solidFill>
            <a:srgbClr val="000000"/>
          </a:solidFill>
          <a:ln w="0" cap="flat">
            <a:noFill/>
            <a:prstDash val="solid"/>
            <a:miter/>
          </a:ln>
        </p:spPr>
        <p:txBody>
          <a:bodyPr rtlCol="0" anchor="ctr"/>
          <a:lstStyle/>
          <a:p>
            <a:endParaRPr lang="en-US"/>
          </a:p>
        </p:txBody>
      </p:sp>
      <p:pic>
        <p:nvPicPr>
          <p:cNvPr id="47" name="Graphic 46">
            <a:extLst>
              <a:ext uri="{FF2B5EF4-FFF2-40B4-BE49-F238E27FC236}">
                <a16:creationId xmlns:a16="http://schemas.microsoft.com/office/drawing/2014/main" id="{DC8E4C7B-0366-1553-2FAB-CA1A190B0DE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16529048" y="10081406"/>
            <a:ext cx="3186112" cy="874618"/>
          </a:xfrm>
          <a:prstGeom prst="rect">
            <a:avLst/>
          </a:prstGeom>
        </p:spPr>
      </p:pic>
      <p:sp>
        <p:nvSpPr>
          <p:cNvPr id="48" name="Picture Placeholder 7">
            <a:extLst>
              <a:ext uri="{FF2B5EF4-FFF2-40B4-BE49-F238E27FC236}">
                <a16:creationId xmlns:a16="http://schemas.microsoft.com/office/drawing/2014/main" id="{4488BFE9-28CB-CE53-FBB9-685851A6B4BE}"/>
              </a:ext>
            </a:extLst>
          </p:cNvPr>
          <p:cNvSpPr>
            <a:spLocks noGrp="1"/>
          </p:cNvSpPr>
          <p:nvPr>
            <p:ph type="pic" sz="quarter" idx="10" hasCustomPrompt="1"/>
          </p:nvPr>
        </p:nvSpPr>
        <p:spPr>
          <a:xfrm>
            <a:off x="10209213" y="389371"/>
            <a:ext cx="9504362" cy="448742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51" name="Text Placeholder 16">
            <a:extLst>
              <a:ext uri="{FF2B5EF4-FFF2-40B4-BE49-F238E27FC236}">
                <a16:creationId xmlns:a16="http://schemas.microsoft.com/office/drawing/2014/main" id="{75648044-FE05-95B7-6FD1-113E3A2D3B05}"/>
              </a:ext>
            </a:extLst>
          </p:cNvPr>
          <p:cNvSpPr>
            <a:spLocks noGrp="1"/>
          </p:cNvSpPr>
          <p:nvPr>
            <p:ph type="body" sz="quarter" idx="12" hasCustomPrompt="1"/>
          </p:nvPr>
        </p:nvSpPr>
        <p:spPr>
          <a:xfrm>
            <a:off x="388940" y="5121275"/>
            <a:ext cx="9502775" cy="4575475"/>
          </a:xfrm>
          <a:solidFill>
            <a:schemeClr val="accent4"/>
          </a:solidFill>
        </p:spPr>
        <p:txBody>
          <a:bodyPr lIns="540000" tIns="432000" rIns="540000" bIns="432000" anchor="b" anchorCtr="0"/>
          <a:lstStyle>
            <a:lvl1pPr marL="0" indent="0">
              <a:lnSpc>
                <a:spcPct val="90000"/>
              </a:lnSpc>
              <a:defRPr sz="4800" b="1" spc="0" baseline="0">
                <a:solidFill>
                  <a:schemeClr val="tx1"/>
                </a:solidFill>
                <a:latin typeface="+mj-lt"/>
              </a:defRPr>
            </a:lvl1pPr>
            <a:lvl2pPr marL="0" indent="0">
              <a:defRPr sz="5000" b="1">
                <a:solidFill>
                  <a:schemeClr val="accent2"/>
                </a:solidFill>
                <a:latin typeface="+mj-lt"/>
              </a:defRPr>
            </a:lvl2pPr>
            <a:lvl3pPr marL="0" indent="0">
              <a:defRPr sz="5000" b="1">
                <a:solidFill>
                  <a:schemeClr val="accent2"/>
                </a:solidFill>
                <a:latin typeface="+mj-lt"/>
              </a:defRPr>
            </a:lvl3pPr>
            <a:lvl4pPr marL="0" indent="0">
              <a:defRPr sz="5000" b="1">
                <a:solidFill>
                  <a:schemeClr val="accent2"/>
                </a:solidFill>
                <a:latin typeface="+mj-lt"/>
              </a:defRPr>
            </a:lvl4pPr>
            <a:lvl5pPr marL="0" indent="0">
              <a:defRPr sz="5000" b="1">
                <a:solidFill>
                  <a:schemeClr val="accent2"/>
                </a:solidFill>
                <a:latin typeface="+mj-lt"/>
              </a:defRPr>
            </a:lvl5pPr>
          </a:lstStyle>
          <a:p>
            <a:pPr lvl="0"/>
            <a:r>
              <a:rPr lang="nl-NL" noProof="0" dirty="0"/>
              <a:t>Onderkop van de presentatie en ruimte voor meer tekst</a:t>
            </a:r>
          </a:p>
        </p:txBody>
      </p:sp>
      <p:sp>
        <p:nvSpPr>
          <p:cNvPr id="3" name="Picture Placeholder 7">
            <a:extLst>
              <a:ext uri="{FF2B5EF4-FFF2-40B4-BE49-F238E27FC236}">
                <a16:creationId xmlns:a16="http://schemas.microsoft.com/office/drawing/2014/main" id="{A0EF860A-1CD0-4BEE-A48E-3D6372B215A2}"/>
              </a:ext>
            </a:extLst>
          </p:cNvPr>
          <p:cNvSpPr>
            <a:spLocks noGrp="1"/>
          </p:cNvSpPr>
          <p:nvPr>
            <p:ph type="pic" sz="quarter" idx="13" hasCustomPrompt="1"/>
          </p:nvPr>
        </p:nvSpPr>
        <p:spPr>
          <a:xfrm>
            <a:off x="10209213" y="5189539"/>
            <a:ext cx="9504362" cy="4517170"/>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4" name="Text Placeholder 3">
            <a:extLst>
              <a:ext uri="{FF2B5EF4-FFF2-40B4-BE49-F238E27FC236}">
                <a16:creationId xmlns:a16="http://schemas.microsoft.com/office/drawing/2014/main" id="{643DD611-EA0D-CCFF-92AD-12C50320F7F2}"/>
              </a:ext>
            </a:extLst>
          </p:cNvPr>
          <p:cNvSpPr>
            <a:spLocks noGrp="1"/>
          </p:cNvSpPr>
          <p:nvPr>
            <p:ph type="body" sz="quarter" idx="14" hasCustomPrompt="1"/>
          </p:nvPr>
        </p:nvSpPr>
        <p:spPr>
          <a:xfrm>
            <a:off x="388938" y="10757902"/>
            <a:ext cx="1092746" cy="194407"/>
          </a:xfrm>
          <a:custGeom>
            <a:avLst/>
            <a:gdLst>
              <a:gd name="connsiteX0" fmla="*/ 282716 w 1092746"/>
              <a:gd name="connsiteY0" fmla="*/ 108004 h 194407"/>
              <a:gd name="connsiteX1" fmla="*/ 266516 w 1092746"/>
              <a:gd name="connsiteY1" fmla="*/ 108639 h 194407"/>
              <a:gd name="connsiteX2" fmla="*/ 247774 w 1092746"/>
              <a:gd name="connsiteY2" fmla="*/ 111816 h 194407"/>
              <a:gd name="connsiteX3" fmla="*/ 232526 w 1092746"/>
              <a:gd name="connsiteY3" fmla="*/ 119757 h 194407"/>
              <a:gd name="connsiteX4" fmla="*/ 226173 w 1092746"/>
              <a:gd name="connsiteY4" fmla="*/ 134687 h 194407"/>
              <a:gd name="connsiteX5" fmla="*/ 235067 w 1092746"/>
              <a:gd name="connsiteY5" fmla="*/ 149935 h 194407"/>
              <a:gd name="connsiteX6" fmla="*/ 253174 w 1092746"/>
              <a:gd name="connsiteY6" fmla="*/ 155018 h 194407"/>
              <a:gd name="connsiteX7" fmla="*/ 269375 w 1092746"/>
              <a:gd name="connsiteY7" fmla="*/ 152794 h 194407"/>
              <a:gd name="connsiteX8" fmla="*/ 283352 w 1092746"/>
              <a:gd name="connsiteY8" fmla="*/ 146441 h 194407"/>
              <a:gd name="connsiteX9" fmla="*/ 293199 w 1092746"/>
              <a:gd name="connsiteY9" fmla="*/ 135958 h 194407"/>
              <a:gd name="connsiteX10" fmla="*/ 296693 w 1092746"/>
              <a:gd name="connsiteY10" fmla="*/ 120710 h 194407"/>
              <a:gd name="connsiteX11" fmla="*/ 296693 w 1092746"/>
              <a:gd name="connsiteY11" fmla="*/ 108639 h 194407"/>
              <a:gd name="connsiteX12" fmla="*/ 296693 w 1092746"/>
              <a:gd name="connsiteY12" fmla="*/ 108004 h 194407"/>
              <a:gd name="connsiteX13" fmla="*/ 794782 w 1092746"/>
              <a:gd name="connsiteY13" fmla="*/ 41296 h 194407"/>
              <a:gd name="connsiteX14" fmla="*/ 777946 w 1092746"/>
              <a:gd name="connsiteY14" fmla="*/ 44472 h 194407"/>
              <a:gd name="connsiteX15" fmla="*/ 765557 w 1092746"/>
              <a:gd name="connsiteY15" fmla="*/ 52096 h 194407"/>
              <a:gd name="connsiteX16" fmla="*/ 757616 w 1092746"/>
              <a:gd name="connsiteY16" fmla="*/ 63214 h 194407"/>
              <a:gd name="connsiteX17" fmla="*/ 754439 w 1092746"/>
              <a:gd name="connsiteY17" fmla="*/ 76238 h 194407"/>
              <a:gd name="connsiteX18" fmla="*/ 829725 w 1092746"/>
              <a:gd name="connsiteY18" fmla="*/ 76238 h 194407"/>
              <a:gd name="connsiteX19" fmla="*/ 820195 w 1092746"/>
              <a:gd name="connsiteY19" fmla="*/ 51461 h 194407"/>
              <a:gd name="connsiteX20" fmla="*/ 794782 w 1092746"/>
              <a:gd name="connsiteY20" fmla="*/ 41296 h 194407"/>
              <a:gd name="connsiteX21" fmla="*/ 150888 w 1092746"/>
              <a:gd name="connsiteY21" fmla="*/ 24142 h 194407"/>
              <a:gd name="connsiteX22" fmla="*/ 150570 w 1092746"/>
              <a:gd name="connsiteY22" fmla="*/ 24777 h 194407"/>
              <a:gd name="connsiteX23" fmla="*/ 150370 w 1092746"/>
              <a:gd name="connsiteY23" fmla="*/ 24656 h 194407"/>
              <a:gd name="connsiteX24" fmla="*/ 1024449 w 1092746"/>
              <a:gd name="connsiteY24" fmla="*/ 318 h 194407"/>
              <a:gd name="connsiteX25" fmla="*/ 1059392 w 1092746"/>
              <a:gd name="connsiteY25" fmla="*/ 6988 h 194407"/>
              <a:gd name="connsiteX26" fmla="*/ 1080040 w 1092746"/>
              <a:gd name="connsiteY26" fmla="*/ 25413 h 194407"/>
              <a:gd name="connsiteX27" fmla="*/ 1090205 w 1092746"/>
              <a:gd name="connsiteY27" fmla="*/ 53049 h 194407"/>
              <a:gd name="connsiteX28" fmla="*/ 1092746 w 1092746"/>
              <a:gd name="connsiteY28" fmla="*/ 87674 h 194407"/>
              <a:gd name="connsiteX29" fmla="*/ 1092746 w 1092746"/>
              <a:gd name="connsiteY29" fmla="*/ 189642 h 194407"/>
              <a:gd name="connsiteX30" fmla="*/ 1035567 w 1092746"/>
              <a:gd name="connsiteY30" fmla="*/ 189642 h 194407"/>
              <a:gd name="connsiteX31" fmla="*/ 1035567 w 1092746"/>
              <a:gd name="connsiteY31" fmla="*/ 99110 h 194407"/>
              <a:gd name="connsiteX32" fmla="*/ 1034932 w 1092746"/>
              <a:gd name="connsiteY32" fmla="*/ 82591 h 194407"/>
              <a:gd name="connsiteX33" fmla="*/ 1031438 w 1092746"/>
              <a:gd name="connsiteY33" fmla="*/ 66708 h 194407"/>
              <a:gd name="connsiteX34" fmla="*/ 1022543 w 1092746"/>
              <a:gd name="connsiteY34" fmla="*/ 54955 h 194407"/>
              <a:gd name="connsiteX35" fmla="*/ 1005707 w 1092746"/>
              <a:gd name="connsiteY35" fmla="*/ 50508 h 194407"/>
              <a:gd name="connsiteX36" fmla="*/ 987919 w 1092746"/>
              <a:gd name="connsiteY36" fmla="*/ 54637 h 194407"/>
              <a:gd name="connsiteX37" fmla="*/ 977436 w 1092746"/>
              <a:gd name="connsiteY37" fmla="*/ 65120 h 194407"/>
              <a:gd name="connsiteX38" fmla="*/ 972671 w 1092746"/>
              <a:gd name="connsiteY38" fmla="*/ 80050 h 194407"/>
              <a:gd name="connsiteX39" fmla="*/ 971400 w 1092746"/>
              <a:gd name="connsiteY39" fmla="*/ 97521 h 194407"/>
              <a:gd name="connsiteX40" fmla="*/ 971400 w 1092746"/>
              <a:gd name="connsiteY40" fmla="*/ 189642 h 194407"/>
              <a:gd name="connsiteX41" fmla="*/ 915175 w 1092746"/>
              <a:gd name="connsiteY41" fmla="*/ 189642 h 194407"/>
              <a:gd name="connsiteX42" fmla="*/ 915175 w 1092746"/>
              <a:gd name="connsiteY42" fmla="*/ 4765 h 194407"/>
              <a:gd name="connsiteX43" fmla="*/ 969812 w 1092746"/>
              <a:gd name="connsiteY43" fmla="*/ 4765 h 194407"/>
              <a:gd name="connsiteX44" fmla="*/ 969812 w 1092746"/>
              <a:gd name="connsiteY44" fmla="*/ 29860 h 194407"/>
              <a:gd name="connsiteX45" fmla="*/ 970447 w 1092746"/>
              <a:gd name="connsiteY45" fmla="*/ 29860 h 194407"/>
              <a:gd name="connsiteX46" fmla="*/ 978071 w 1092746"/>
              <a:gd name="connsiteY46" fmla="*/ 19377 h 194407"/>
              <a:gd name="connsiteX47" fmla="*/ 989825 w 1092746"/>
              <a:gd name="connsiteY47" fmla="*/ 9847 h 194407"/>
              <a:gd name="connsiteX48" fmla="*/ 1005390 w 1092746"/>
              <a:gd name="connsiteY48" fmla="*/ 2859 h 194407"/>
              <a:gd name="connsiteX49" fmla="*/ 1024449 w 1092746"/>
              <a:gd name="connsiteY49" fmla="*/ 318 h 194407"/>
              <a:gd name="connsiteX50" fmla="*/ 82274 w 1092746"/>
              <a:gd name="connsiteY50" fmla="*/ 318 h 194407"/>
              <a:gd name="connsiteX51" fmla="*/ 119122 w 1092746"/>
              <a:gd name="connsiteY51" fmla="*/ 5718 h 194407"/>
              <a:gd name="connsiteX52" fmla="*/ 150370 w 1092746"/>
              <a:gd name="connsiteY52" fmla="*/ 24656 h 194407"/>
              <a:gd name="connsiteX53" fmla="*/ 115945 w 1092746"/>
              <a:gd name="connsiteY53" fmla="*/ 58767 h 194407"/>
              <a:gd name="connsiteX54" fmla="*/ 82909 w 1092746"/>
              <a:gd name="connsiteY54" fmla="*/ 43202 h 194407"/>
              <a:gd name="connsiteX55" fmla="*/ 68932 w 1092746"/>
              <a:gd name="connsiteY55" fmla="*/ 46696 h 194407"/>
              <a:gd name="connsiteX56" fmla="*/ 61943 w 1092746"/>
              <a:gd name="connsiteY56" fmla="*/ 58449 h 194407"/>
              <a:gd name="connsiteX57" fmla="*/ 68932 w 1092746"/>
              <a:gd name="connsiteY57" fmla="*/ 68614 h 194407"/>
              <a:gd name="connsiteX58" fmla="*/ 86721 w 1092746"/>
              <a:gd name="connsiteY58" fmla="*/ 74332 h 194407"/>
              <a:gd name="connsiteX59" fmla="*/ 109910 w 1092746"/>
              <a:gd name="connsiteY59" fmla="*/ 79732 h 194407"/>
              <a:gd name="connsiteX60" fmla="*/ 133099 w 1092746"/>
              <a:gd name="connsiteY60" fmla="*/ 88627 h 194407"/>
              <a:gd name="connsiteX61" fmla="*/ 150888 w 1092746"/>
              <a:gd name="connsiteY61" fmla="*/ 105145 h 194407"/>
              <a:gd name="connsiteX62" fmla="*/ 157876 w 1092746"/>
              <a:gd name="connsiteY62" fmla="*/ 133099 h 194407"/>
              <a:gd name="connsiteX63" fmla="*/ 149935 w 1092746"/>
              <a:gd name="connsiteY63" fmla="*/ 162641 h 194407"/>
              <a:gd name="connsiteX64" fmla="*/ 129922 w 1092746"/>
              <a:gd name="connsiteY64" fmla="*/ 181383 h 194407"/>
              <a:gd name="connsiteX65" fmla="*/ 102604 w 1092746"/>
              <a:gd name="connsiteY65" fmla="*/ 191231 h 194407"/>
              <a:gd name="connsiteX66" fmla="*/ 72426 w 1092746"/>
              <a:gd name="connsiteY66" fmla="*/ 194090 h 194407"/>
              <a:gd name="connsiteX67" fmla="*/ 33354 w 1092746"/>
              <a:gd name="connsiteY67" fmla="*/ 188689 h 194407"/>
              <a:gd name="connsiteX68" fmla="*/ 0 w 1092746"/>
              <a:gd name="connsiteY68" fmla="*/ 168995 h 194407"/>
              <a:gd name="connsiteX69" fmla="*/ 34625 w 1092746"/>
              <a:gd name="connsiteY69" fmla="*/ 130875 h 194407"/>
              <a:gd name="connsiteX70" fmla="*/ 52414 w 1092746"/>
              <a:gd name="connsiteY70" fmla="*/ 145805 h 194407"/>
              <a:gd name="connsiteX71" fmla="*/ 74967 w 1092746"/>
              <a:gd name="connsiteY71" fmla="*/ 150888 h 194407"/>
              <a:gd name="connsiteX72" fmla="*/ 92756 w 1092746"/>
              <a:gd name="connsiteY72" fmla="*/ 148029 h 194407"/>
              <a:gd name="connsiteX73" fmla="*/ 100698 w 1092746"/>
              <a:gd name="connsiteY73" fmla="*/ 137546 h 194407"/>
              <a:gd name="connsiteX74" fmla="*/ 93709 w 1092746"/>
              <a:gd name="connsiteY74" fmla="*/ 126746 h 194407"/>
              <a:gd name="connsiteX75" fmla="*/ 75920 w 1092746"/>
              <a:gd name="connsiteY75" fmla="*/ 120710 h 194407"/>
              <a:gd name="connsiteX76" fmla="*/ 52731 w 1092746"/>
              <a:gd name="connsiteY76" fmla="*/ 115310 h 194407"/>
              <a:gd name="connsiteX77" fmla="*/ 29542 w 1092746"/>
              <a:gd name="connsiteY77" fmla="*/ 106733 h 194407"/>
              <a:gd name="connsiteX78" fmla="*/ 11753 w 1092746"/>
              <a:gd name="connsiteY78" fmla="*/ 90533 h 194407"/>
              <a:gd name="connsiteX79" fmla="*/ 4765 w 1092746"/>
              <a:gd name="connsiteY79" fmla="*/ 62579 h 194407"/>
              <a:gd name="connsiteX80" fmla="*/ 11436 w 1092746"/>
              <a:gd name="connsiteY80" fmla="*/ 34307 h 194407"/>
              <a:gd name="connsiteX81" fmla="*/ 28907 w 1092746"/>
              <a:gd name="connsiteY81" fmla="*/ 14930 h 194407"/>
              <a:gd name="connsiteX82" fmla="*/ 53684 w 1092746"/>
              <a:gd name="connsiteY82" fmla="*/ 3812 h 194407"/>
              <a:gd name="connsiteX83" fmla="*/ 82274 w 1092746"/>
              <a:gd name="connsiteY83" fmla="*/ 318 h 194407"/>
              <a:gd name="connsiteX84" fmla="*/ 799865 w 1092746"/>
              <a:gd name="connsiteY84" fmla="*/ 0 h 194407"/>
              <a:gd name="connsiteX85" fmla="*/ 835760 w 1092746"/>
              <a:gd name="connsiteY85" fmla="*/ 6988 h 194407"/>
              <a:gd name="connsiteX86" fmla="*/ 863079 w 1092746"/>
              <a:gd name="connsiteY86" fmla="*/ 26683 h 194407"/>
              <a:gd name="connsiteX87" fmla="*/ 880550 w 1092746"/>
              <a:gd name="connsiteY87" fmla="*/ 57179 h 194407"/>
              <a:gd name="connsiteX88" fmla="*/ 886585 w 1092746"/>
              <a:gd name="connsiteY88" fmla="*/ 97204 h 194407"/>
              <a:gd name="connsiteX89" fmla="*/ 886585 w 1092746"/>
              <a:gd name="connsiteY89" fmla="*/ 114993 h 194407"/>
              <a:gd name="connsiteX90" fmla="*/ 754122 w 1092746"/>
              <a:gd name="connsiteY90" fmla="*/ 114993 h 194407"/>
              <a:gd name="connsiteX91" fmla="*/ 769052 w 1092746"/>
              <a:gd name="connsiteY91" fmla="*/ 141041 h 194407"/>
              <a:gd name="connsiteX92" fmla="*/ 797323 w 1092746"/>
              <a:gd name="connsiteY92" fmla="*/ 150888 h 194407"/>
              <a:gd name="connsiteX93" fmla="*/ 821148 w 1092746"/>
              <a:gd name="connsiteY93" fmla="*/ 144535 h 194407"/>
              <a:gd name="connsiteX94" fmla="*/ 837984 w 1092746"/>
              <a:gd name="connsiteY94" fmla="*/ 128334 h 194407"/>
              <a:gd name="connsiteX95" fmla="*/ 837666 w 1092746"/>
              <a:gd name="connsiteY95" fmla="*/ 128652 h 194407"/>
              <a:gd name="connsiteX96" fmla="*/ 877691 w 1092746"/>
              <a:gd name="connsiteY96" fmla="*/ 157876 h 194407"/>
              <a:gd name="connsiteX97" fmla="*/ 843066 w 1092746"/>
              <a:gd name="connsiteY97" fmla="*/ 184877 h 194407"/>
              <a:gd name="connsiteX98" fmla="*/ 799865 w 1092746"/>
              <a:gd name="connsiteY98" fmla="*/ 194407 h 194407"/>
              <a:gd name="connsiteX99" fmla="*/ 759840 w 1092746"/>
              <a:gd name="connsiteY99" fmla="*/ 187419 h 194407"/>
              <a:gd name="connsiteX100" fmla="*/ 727121 w 1092746"/>
              <a:gd name="connsiteY100" fmla="*/ 167724 h 194407"/>
              <a:gd name="connsiteX101" fmla="*/ 705202 w 1092746"/>
              <a:gd name="connsiteY101" fmla="*/ 137229 h 194407"/>
              <a:gd name="connsiteX102" fmla="*/ 697261 w 1092746"/>
              <a:gd name="connsiteY102" fmla="*/ 97204 h 194407"/>
              <a:gd name="connsiteX103" fmla="*/ 705202 w 1092746"/>
              <a:gd name="connsiteY103" fmla="*/ 57179 h 194407"/>
              <a:gd name="connsiteX104" fmla="*/ 727121 w 1092746"/>
              <a:gd name="connsiteY104" fmla="*/ 26683 h 194407"/>
              <a:gd name="connsiteX105" fmla="*/ 759840 w 1092746"/>
              <a:gd name="connsiteY105" fmla="*/ 6988 h 194407"/>
              <a:gd name="connsiteX106" fmla="*/ 799865 w 1092746"/>
              <a:gd name="connsiteY106" fmla="*/ 0 h 194407"/>
              <a:gd name="connsiteX107" fmla="*/ 490783 w 1092746"/>
              <a:gd name="connsiteY107" fmla="*/ 0 h 194407"/>
              <a:gd name="connsiteX108" fmla="*/ 525090 w 1092746"/>
              <a:gd name="connsiteY108" fmla="*/ 7941 h 194407"/>
              <a:gd name="connsiteX109" fmla="*/ 547644 w 1092746"/>
              <a:gd name="connsiteY109" fmla="*/ 33037 h 194407"/>
              <a:gd name="connsiteX110" fmla="*/ 571468 w 1092746"/>
              <a:gd name="connsiteY110" fmla="*/ 7624 h 194407"/>
              <a:gd name="connsiteX111" fmla="*/ 606093 w 1092746"/>
              <a:gd name="connsiteY111" fmla="*/ 0 h 194407"/>
              <a:gd name="connsiteX112" fmla="*/ 637541 w 1092746"/>
              <a:gd name="connsiteY112" fmla="*/ 6353 h 194407"/>
              <a:gd name="connsiteX113" fmla="*/ 657554 w 1092746"/>
              <a:gd name="connsiteY113" fmla="*/ 23507 h 194407"/>
              <a:gd name="connsiteX114" fmla="*/ 668354 w 1092746"/>
              <a:gd name="connsiteY114" fmla="*/ 48919 h 194407"/>
              <a:gd name="connsiteX115" fmla="*/ 671531 w 1092746"/>
              <a:gd name="connsiteY115" fmla="*/ 80368 h 194407"/>
              <a:gd name="connsiteX116" fmla="*/ 671531 w 1092746"/>
              <a:gd name="connsiteY116" fmla="*/ 189642 h 194407"/>
              <a:gd name="connsiteX117" fmla="*/ 614352 w 1092746"/>
              <a:gd name="connsiteY117" fmla="*/ 189642 h 194407"/>
              <a:gd name="connsiteX118" fmla="*/ 614352 w 1092746"/>
              <a:gd name="connsiteY118" fmla="*/ 81956 h 194407"/>
              <a:gd name="connsiteX119" fmla="*/ 608952 w 1092746"/>
              <a:gd name="connsiteY119" fmla="*/ 59720 h 194407"/>
              <a:gd name="connsiteX120" fmla="*/ 589257 w 1092746"/>
              <a:gd name="connsiteY120" fmla="*/ 50508 h 194407"/>
              <a:gd name="connsiteX121" fmla="*/ 572739 w 1092746"/>
              <a:gd name="connsiteY121" fmla="*/ 53684 h 194407"/>
              <a:gd name="connsiteX122" fmla="*/ 561938 w 1092746"/>
              <a:gd name="connsiteY122" fmla="*/ 62579 h 194407"/>
              <a:gd name="connsiteX123" fmla="*/ 556220 w 1092746"/>
              <a:gd name="connsiteY123" fmla="*/ 75920 h 194407"/>
              <a:gd name="connsiteX124" fmla="*/ 554632 w 1092746"/>
              <a:gd name="connsiteY124" fmla="*/ 91803 h 194407"/>
              <a:gd name="connsiteX125" fmla="*/ 554632 w 1092746"/>
              <a:gd name="connsiteY125" fmla="*/ 189642 h 194407"/>
              <a:gd name="connsiteX126" fmla="*/ 497454 w 1092746"/>
              <a:gd name="connsiteY126" fmla="*/ 189642 h 194407"/>
              <a:gd name="connsiteX127" fmla="*/ 497454 w 1092746"/>
              <a:gd name="connsiteY127" fmla="*/ 91803 h 194407"/>
              <a:gd name="connsiteX128" fmla="*/ 497136 w 1092746"/>
              <a:gd name="connsiteY128" fmla="*/ 79732 h 194407"/>
              <a:gd name="connsiteX129" fmla="*/ 494595 w 1092746"/>
              <a:gd name="connsiteY129" fmla="*/ 66073 h 194407"/>
              <a:gd name="connsiteX130" fmla="*/ 487288 w 1092746"/>
              <a:gd name="connsiteY130" fmla="*/ 54955 h 194407"/>
              <a:gd name="connsiteX131" fmla="*/ 472358 w 1092746"/>
              <a:gd name="connsiteY131" fmla="*/ 50508 h 194407"/>
              <a:gd name="connsiteX132" fmla="*/ 454570 w 1092746"/>
              <a:gd name="connsiteY132" fmla="*/ 54637 h 194407"/>
              <a:gd name="connsiteX133" fmla="*/ 444087 w 1092746"/>
              <a:gd name="connsiteY133" fmla="*/ 65120 h 194407"/>
              <a:gd name="connsiteX134" fmla="*/ 439322 w 1092746"/>
              <a:gd name="connsiteY134" fmla="*/ 80050 h 194407"/>
              <a:gd name="connsiteX135" fmla="*/ 438051 w 1092746"/>
              <a:gd name="connsiteY135" fmla="*/ 97521 h 194407"/>
              <a:gd name="connsiteX136" fmla="*/ 438051 w 1092746"/>
              <a:gd name="connsiteY136" fmla="*/ 189642 h 194407"/>
              <a:gd name="connsiteX137" fmla="*/ 380873 w 1092746"/>
              <a:gd name="connsiteY137" fmla="*/ 189642 h 194407"/>
              <a:gd name="connsiteX138" fmla="*/ 381508 w 1092746"/>
              <a:gd name="connsiteY138" fmla="*/ 189325 h 194407"/>
              <a:gd name="connsiteX139" fmla="*/ 381508 w 1092746"/>
              <a:gd name="connsiteY139" fmla="*/ 4447 h 194407"/>
              <a:gd name="connsiteX140" fmla="*/ 436145 w 1092746"/>
              <a:gd name="connsiteY140" fmla="*/ 4447 h 194407"/>
              <a:gd name="connsiteX141" fmla="*/ 436145 w 1092746"/>
              <a:gd name="connsiteY141" fmla="*/ 29542 h 194407"/>
              <a:gd name="connsiteX142" fmla="*/ 436781 w 1092746"/>
              <a:gd name="connsiteY142" fmla="*/ 29542 h 194407"/>
              <a:gd name="connsiteX143" fmla="*/ 444405 w 1092746"/>
              <a:gd name="connsiteY143" fmla="*/ 19060 h 194407"/>
              <a:gd name="connsiteX144" fmla="*/ 456158 w 1092746"/>
              <a:gd name="connsiteY144" fmla="*/ 9530 h 194407"/>
              <a:gd name="connsiteX145" fmla="*/ 471723 w 1092746"/>
              <a:gd name="connsiteY145" fmla="*/ 2541 h 194407"/>
              <a:gd name="connsiteX146" fmla="*/ 490783 w 1092746"/>
              <a:gd name="connsiteY146" fmla="*/ 0 h 194407"/>
              <a:gd name="connsiteX147" fmla="*/ 264610 w 1092746"/>
              <a:gd name="connsiteY147" fmla="*/ 0 h 194407"/>
              <a:gd name="connsiteX148" fmla="*/ 305905 w 1092746"/>
              <a:gd name="connsiteY148" fmla="*/ 6353 h 194407"/>
              <a:gd name="connsiteX149" fmla="*/ 331636 w 1092746"/>
              <a:gd name="connsiteY149" fmla="*/ 24777 h 194407"/>
              <a:gd name="connsiteX150" fmla="*/ 345295 w 1092746"/>
              <a:gd name="connsiteY150" fmla="*/ 54637 h 194407"/>
              <a:gd name="connsiteX151" fmla="*/ 349107 w 1092746"/>
              <a:gd name="connsiteY151" fmla="*/ 95615 h 194407"/>
              <a:gd name="connsiteX152" fmla="*/ 349107 w 1092746"/>
              <a:gd name="connsiteY152" fmla="*/ 189642 h 194407"/>
              <a:gd name="connsiteX153" fmla="*/ 296693 w 1092746"/>
              <a:gd name="connsiteY153" fmla="*/ 189642 h 194407"/>
              <a:gd name="connsiteX154" fmla="*/ 297011 w 1092746"/>
              <a:gd name="connsiteY154" fmla="*/ 188689 h 194407"/>
              <a:gd name="connsiteX155" fmla="*/ 297011 w 1092746"/>
              <a:gd name="connsiteY155" fmla="*/ 165500 h 194407"/>
              <a:gd name="connsiteX156" fmla="*/ 296376 w 1092746"/>
              <a:gd name="connsiteY156" fmla="*/ 165500 h 194407"/>
              <a:gd name="connsiteX157" fmla="*/ 270963 w 1092746"/>
              <a:gd name="connsiteY157" fmla="*/ 186783 h 194407"/>
              <a:gd name="connsiteX158" fmla="*/ 237609 w 1092746"/>
              <a:gd name="connsiteY158" fmla="*/ 193137 h 194407"/>
              <a:gd name="connsiteX159" fmla="*/ 212831 w 1092746"/>
              <a:gd name="connsiteY159" fmla="*/ 189642 h 194407"/>
              <a:gd name="connsiteX160" fmla="*/ 191866 w 1092746"/>
              <a:gd name="connsiteY160" fmla="*/ 178842 h 194407"/>
              <a:gd name="connsiteX161" fmla="*/ 177254 w 1092746"/>
              <a:gd name="connsiteY161" fmla="*/ 161053 h 194407"/>
              <a:gd name="connsiteX162" fmla="*/ 171853 w 1092746"/>
              <a:gd name="connsiteY162" fmla="*/ 136276 h 194407"/>
              <a:gd name="connsiteX163" fmla="*/ 177889 w 1092746"/>
              <a:gd name="connsiteY163" fmla="*/ 109275 h 194407"/>
              <a:gd name="connsiteX164" fmla="*/ 193772 w 1092746"/>
              <a:gd name="connsiteY164" fmla="*/ 91168 h 194407"/>
              <a:gd name="connsiteX165" fmla="*/ 216643 w 1092746"/>
              <a:gd name="connsiteY165" fmla="*/ 80050 h 194407"/>
              <a:gd name="connsiteX166" fmla="*/ 243327 w 1092746"/>
              <a:gd name="connsiteY166" fmla="*/ 74015 h 194407"/>
              <a:gd name="connsiteX167" fmla="*/ 270963 w 1092746"/>
              <a:gd name="connsiteY167" fmla="*/ 71791 h 194407"/>
              <a:gd name="connsiteX168" fmla="*/ 296693 w 1092746"/>
              <a:gd name="connsiteY168" fmla="*/ 71473 h 194407"/>
              <a:gd name="connsiteX169" fmla="*/ 285893 w 1092746"/>
              <a:gd name="connsiteY169" fmla="*/ 47331 h 194407"/>
              <a:gd name="connsiteX170" fmla="*/ 260162 w 1092746"/>
              <a:gd name="connsiteY170" fmla="*/ 38437 h 194407"/>
              <a:gd name="connsiteX171" fmla="*/ 234432 w 1092746"/>
              <a:gd name="connsiteY171" fmla="*/ 44472 h 194407"/>
              <a:gd name="connsiteX172" fmla="*/ 213784 w 1092746"/>
              <a:gd name="connsiteY172" fmla="*/ 60673 h 194407"/>
              <a:gd name="connsiteX173" fmla="*/ 183289 w 1092746"/>
              <a:gd name="connsiteY173" fmla="*/ 29542 h 194407"/>
              <a:gd name="connsiteX174" fmla="*/ 220455 w 1092746"/>
              <a:gd name="connsiteY174" fmla="*/ 7306 h 194407"/>
              <a:gd name="connsiteX175" fmla="*/ 264610 w 1092746"/>
              <a:gd name="connsiteY175" fmla="*/ 0 h 1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92746" h="194407">
                <a:moveTo>
                  <a:pt x="282716" y="108004"/>
                </a:moveTo>
                <a:cubicBezTo>
                  <a:pt x="278269" y="108004"/>
                  <a:pt x="272869" y="108322"/>
                  <a:pt x="266516" y="108639"/>
                </a:cubicBezTo>
                <a:cubicBezTo>
                  <a:pt x="259845" y="108957"/>
                  <a:pt x="253809" y="109910"/>
                  <a:pt x="247774" y="111816"/>
                </a:cubicBezTo>
                <a:cubicBezTo>
                  <a:pt x="241738" y="113404"/>
                  <a:pt x="236656" y="116263"/>
                  <a:pt x="232526" y="119757"/>
                </a:cubicBezTo>
                <a:cubicBezTo>
                  <a:pt x="228397" y="123569"/>
                  <a:pt x="226173" y="127699"/>
                  <a:pt x="226173" y="134687"/>
                </a:cubicBezTo>
                <a:cubicBezTo>
                  <a:pt x="226173" y="141676"/>
                  <a:pt x="229350" y="146758"/>
                  <a:pt x="235067" y="149935"/>
                </a:cubicBezTo>
                <a:cubicBezTo>
                  <a:pt x="240785" y="153429"/>
                  <a:pt x="247456" y="155018"/>
                  <a:pt x="253174" y="155018"/>
                </a:cubicBezTo>
                <a:cubicBezTo>
                  <a:pt x="258892" y="155018"/>
                  <a:pt x="264292" y="154382"/>
                  <a:pt x="269375" y="152794"/>
                </a:cubicBezTo>
                <a:cubicBezTo>
                  <a:pt x="274775" y="151523"/>
                  <a:pt x="279222" y="149300"/>
                  <a:pt x="283352" y="146441"/>
                </a:cubicBezTo>
                <a:cubicBezTo>
                  <a:pt x="287481" y="143899"/>
                  <a:pt x="290658" y="140405"/>
                  <a:pt x="293199" y="135958"/>
                </a:cubicBezTo>
                <a:cubicBezTo>
                  <a:pt x="295423" y="131511"/>
                  <a:pt x="296693" y="126428"/>
                  <a:pt x="296693" y="120710"/>
                </a:cubicBezTo>
                <a:lnTo>
                  <a:pt x="296693" y="108639"/>
                </a:lnTo>
                <a:lnTo>
                  <a:pt x="296693" y="108004"/>
                </a:lnTo>
                <a:close/>
                <a:moveTo>
                  <a:pt x="794782" y="41296"/>
                </a:moveTo>
                <a:cubicBezTo>
                  <a:pt x="788429" y="41296"/>
                  <a:pt x="782711" y="42566"/>
                  <a:pt x="777946" y="44472"/>
                </a:cubicBezTo>
                <a:cubicBezTo>
                  <a:pt x="773181" y="46378"/>
                  <a:pt x="769052" y="48919"/>
                  <a:pt x="765557" y="52096"/>
                </a:cubicBezTo>
                <a:cubicBezTo>
                  <a:pt x="762063" y="55273"/>
                  <a:pt x="759522" y="59085"/>
                  <a:pt x="757616" y="63214"/>
                </a:cubicBezTo>
                <a:cubicBezTo>
                  <a:pt x="755710" y="67344"/>
                  <a:pt x="754439" y="71791"/>
                  <a:pt x="754439" y="76238"/>
                </a:cubicBezTo>
                <a:lnTo>
                  <a:pt x="829725" y="76238"/>
                </a:lnTo>
                <a:cubicBezTo>
                  <a:pt x="830042" y="66708"/>
                  <a:pt x="826866" y="58449"/>
                  <a:pt x="820195" y="51461"/>
                </a:cubicBezTo>
                <a:cubicBezTo>
                  <a:pt x="813524" y="44790"/>
                  <a:pt x="805265" y="41296"/>
                  <a:pt x="794782" y="41296"/>
                </a:cubicBezTo>
                <a:close/>
                <a:moveTo>
                  <a:pt x="150888" y="24142"/>
                </a:moveTo>
                <a:lnTo>
                  <a:pt x="150570" y="24777"/>
                </a:lnTo>
                <a:lnTo>
                  <a:pt x="150370" y="24656"/>
                </a:lnTo>
                <a:close/>
                <a:moveTo>
                  <a:pt x="1024449" y="318"/>
                </a:moveTo>
                <a:cubicBezTo>
                  <a:pt x="1038744" y="318"/>
                  <a:pt x="1050497" y="2541"/>
                  <a:pt x="1059392" y="6988"/>
                </a:cubicBezTo>
                <a:cubicBezTo>
                  <a:pt x="1068286" y="11436"/>
                  <a:pt x="1074957" y="17471"/>
                  <a:pt x="1080040" y="25413"/>
                </a:cubicBezTo>
                <a:cubicBezTo>
                  <a:pt x="1085122" y="33037"/>
                  <a:pt x="1088299" y="42249"/>
                  <a:pt x="1090205" y="53049"/>
                </a:cubicBezTo>
                <a:cubicBezTo>
                  <a:pt x="1091793" y="63849"/>
                  <a:pt x="1092746" y="75285"/>
                  <a:pt x="1092746" y="87674"/>
                </a:cubicBezTo>
                <a:lnTo>
                  <a:pt x="1092746" y="189642"/>
                </a:lnTo>
                <a:lnTo>
                  <a:pt x="1035567" y="189642"/>
                </a:lnTo>
                <a:lnTo>
                  <a:pt x="1035567" y="99110"/>
                </a:lnTo>
                <a:cubicBezTo>
                  <a:pt x="1035567" y="93709"/>
                  <a:pt x="1035250" y="88309"/>
                  <a:pt x="1034932" y="82591"/>
                </a:cubicBezTo>
                <a:cubicBezTo>
                  <a:pt x="1034614" y="76873"/>
                  <a:pt x="1033344" y="71473"/>
                  <a:pt x="1031438" y="66708"/>
                </a:cubicBezTo>
                <a:cubicBezTo>
                  <a:pt x="1029214" y="61943"/>
                  <a:pt x="1026355" y="58132"/>
                  <a:pt x="1022543" y="54955"/>
                </a:cubicBezTo>
                <a:cubicBezTo>
                  <a:pt x="1018732" y="52096"/>
                  <a:pt x="1013014" y="50508"/>
                  <a:pt x="1005707" y="50508"/>
                </a:cubicBezTo>
                <a:cubicBezTo>
                  <a:pt x="998401" y="50508"/>
                  <a:pt x="992366" y="52096"/>
                  <a:pt x="987919" y="54637"/>
                </a:cubicBezTo>
                <a:cubicBezTo>
                  <a:pt x="983471" y="57179"/>
                  <a:pt x="979977" y="60673"/>
                  <a:pt x="977436" y="65120"/>
                </a:cubicBezTo>
                <a:cubicBezTo>
                  <a:pt x="974895" y="69567"/>
                  <a:pt x="973306" y="74332"/>
                  <a:pt x="972671" y="80050"/>
                </a:cubicBezTo>
                <a:cubicBezTo>
                  <a:pt x="971718" y="85768"/>
                  <a:pt x="971400" y="91486"/>
                  <a:pt x="971400" y="97521"/>
                </a:cubicBezTo>
                <a:lnTo>
                  <a:pt x="971400" y="189642"/>
                </a:lnTo>
                <a:lnTo>
                  <a:pt x="915175" y="189642"/>
                </a:lnTo>
                <a:lnTo>
                  <a:pt x="915175" y="4765"/>
                </a:lnTo>
                <a:lnTo>
                  <a:pt x="969812" y="4765"/>
                </a:lnTo>
                <a:lnTo>
                  <a:pt x="969812" y="29860"/>
                </a:lnTo>
                <a:lnTo>
                  <a:pt x="970447" y="29860"/>
                </a:lnTo>
                <a:cubicBezTo>
                  <a:pt x="972353" y="26366"/>
                  <a:pt x="974895" y="22871"/>
                  <a:pt x="978071" y="19377"/>
                </a:cubicBezTo>
                <a:cubicBezTo>
                  <a:pt x="981248" y="15883"/>
                  <a:pt x="985377" y="12706"/>
                  <a:pt x="989825" y="9847"/>
                </a:cubicBezTo>
                <a:cubicBezTo>
                  <a:pt x="994272" y="6988"/>
                  <a:pt x="999672" y="4765"/>
                  <a:pt x="1005390" y="2859"/>
                </a:cubicBezTo>
                <a:cubicBezTo>
                  <a:pt x="1011108" y="1271"/>
                  <a:pt x="1010155" y="318"/>
                  <a:pt x="1024449" y="318"/>
                </a:cubicBezTo>
                <a:close/>
                <a:moveTo>
                  <a:pt x="82274" y="318"/>
                </a:moveTo>
                <a:cubicBezTo>
                  <a:pt x="94345" y="318"/>
                  <a:pt x="106733" y="2224"/>
                  <a:pt x="119122" y="5718"/>
                </a:cubicBezTo>
                <a:lnTo>
                  <a:pt x="150370" y="24656"/>
                </a:lnTo>
                <a:lnTo>
                  <a:pt x="115945" y="58767"/>
                </a:lnTo>
                <a:cubicBezTo>
                  <a:pt x="107686" y="48284"/>
                  <a:pt x="96568" y="43202"/>
                  <a:pt x="82909" y="43202"/>
                </a:cubicBezTo>
                <a:cubicBezTo>
                  <a:pt x="78144" y="43202"/>
                  <a:pt x="73379" y="44472"/>
                  <a:pt x="68932" y="46696"/>
                </a:cubicBezTo>
                <a:cubicBezTo>
                  <a:pt x="64167" y="48919"/>
                  <a:pt x="61943" y="53684"/>
                  <a:pt x="61943" y="58449"/>
                </a:cubicBezTo>
                <a:cubicBezTo>
                  <a:pt x="61943" y="63214"/>
                  <a:pt x="64167" y="66391"/>
                  <a:pt x="68932" y="68614"/>
                </a:cubicBezTo>
                <a:cubicBezTo>
                  <a:pt x="73379" y="70838"/>
                  <a:pt x="79415" y="72744"/>
                  <a:pt x="86721" y="74332"/>
                </a:cubicBezTo>
                <a:cubicBezTo>
                  <a:pt x="94027" y="76238"/>
                  <a:pt x="101651" y="77826"/>
                  <a:pt x="109910" y="79732"/>
                </a:cubicBezTo>
                <a:cubicBezTo>
                  <a:pt x="118169" y="81638"/>
                  <a:pt x="125793" y="84497"/>
                  <a:pt x="133099" y="88627"/>
                </a:cubicBezTo>
                <a:cubicBezTo>
                  <a:pt x="140087" y="92756"/>
                  <a:pt x="146123" y="98157"/>
                  <a:pt x="150888" y="105145"/>
                </a:cubicBezTo>
                <a:cubicBezTo>
                  <a:pt x="155653" y="112134"/>
                  <a:pt x="157876" y="121028"/>
                  <a:pt x="157876" y="133099"/>
                </a:cubicBezTo>
                <a:cubicBezTo>
                  <a:pt x="157876" y="145170"/>
                  <a:pt x="155017" y="155018"/>
                  <a:pt x="149935" y="162641"/>
                </a:cubicBezTo>
                <a:cubicBezTo>
                  <a:pt x="144535" y="170583"/>
                  <a:pt x="138182" y="176618"/>
                  <a:pt x="129922" y="181383"/>
                </a:cubicBezTo>
                <a:cubicBezTo>
                  <a:pt x="121981" y="186148"/>
                  <a:pt x="112769" y="189325"/>
                  <a:pt x="102604" y="191231"/>
                </a:cubicBezTo>
                <a:cubicBezTo>
                  <a:pt x="92439" y="193137"/>
                  <a:pt x="85133" y="194090"/>
                  <a:pt x="72426" y="194090"/>
                </a:cubicBezTo>
                <a:cubicBezTo>
                  <a:pt x="59720" y="194090"/>
                  <a:pt x="46696" y="192501"/>
                  <a:pt x="33354" y="188689"/>
                </a:cubicBezTo>
                <a:cubicBezTo>
                  <a:pt x="20330" y="184877"/>
                  <a:pt x="9212" y="178524"/>
                  <a:pt x="0" y="168995"/>
                </a:cubicBezTo>
                <a:lnTo>
                  <a:pt x="34625" y="130875"/>
                </a:lnTo>
                <a:cubicBezTo>
                  <a:pt x="40025" y="137229"/>
                  <a:pt x="46061" y="142311"/>
                  <a:pt x="52414" y="145805"/>
                </a:cubicBezTo>
                <a:cubicBezTo>
                  <a:pt x="58767" y="149300"/>
                  <a:pt x="68297" y="150888"/>
                  <a:pt x="74967" y="150888"/>
                </a:cubicBezTo>
                <a:cubicBezTo>
                  <a:pt x="81638" y="150888"/>
                  <a:pt x="87356" y="149935"/>
                  <a:pt x="92756" y="148029"/>
                </a:cubicBezTo>
                <a:cubicBezTo>
                  <a:pt x="98157" y="146123"/>
                  <a:pt x="100698" y="142311"/>
                  <a:pt x="100698" y="137546"/>
                </a:cubicBezTo>
                <a:cubicBezTo>
                  <a:pt x="100698" y="132781"/>
                  <a:pt x="98474" y="129287"/>
                  <a:pt x="93709" y="126746"/>
                </a:cubicBezTo>
                <a:cubicBezTo>
                  <a:pt x="88944" y="124205"/>
                  <a:pt x="83227" y="122299"/>
                  <a:pt x="75920" y="120710"/>
                </a:cubicBezTo>
                <a:cubicBezTo>
                  <a:pt x="68614" y="119122"/>
                  <a:pt x="60990" y="117216"/>
                  <a:pt x="52731" y="115310"/>
                </a:cubicBezTo>
                <a:cubicBezTo>
                  <a:pt x="44472" y="113404"/>
                  <a:pt x="36848" y="110545"/>
                  <a:pt x="29542" y="106733"/>
                </a:cubicBezTo>
                <a:cubicBezTo>
                  <a:pt x="22554" y="102921"/>
                  <a:pt x="16518" y="97521"/>
                  <a:pt x="11753" y="90533"/>
                </a:cubicBezTo>
                <a:cubicBezTo>
                  <a:pt x="6988" y="83544"/>
                  <a:pt x="4765" y="73697"/>
                  <a:pt x="4765" y="62579"/>
                </a:cubicBezTo>
                <a:cubicBezTo>
                  <a:pt x="4765" y="51461"/>
                  <a:pt x="6988" y="42249"/>
                  <a:pt x="11436" y="34307"/>
                </a:cubicBezTo>
                <a:cubicBezTo>
                  <a:pt x="15883" y="26366"/>
                  <a:pt x="21601" y="20013"/>
                  <a:pt x="28907" y="14930"/>
                </a:cubicBezTo>
                <a:cubicBezTo>
                  <a:pt x="35895" y="9847"/>
                  <a:pt x="44155" y="6353"/>
                  <a:pt x="53684" y="3812"/>
                </a:cubicBezTo>
                <a:cubicBezTo>
                  <a:pt x="63214" y="1588"/>
                  <a:pt x="70203" y="318"/>
                  <a:pt x="82274" y="318"/>
                </a:cubicBezTo>
                <a:close/>
                <a:moveTo>
                  <a:pt x="799865" y="0"/>
                </a:moveTo>
                <a:cubicBezTo>
                  <a:pt x="812889" y="0"/>
                  <a:pt x="824960" y="2541"/>
                  <a:pt x="835760" y="6988"/>
                </a:cubicBezTo>
                <a:cubicBezTo>
                  <a:pt x="846560" y="11753"/>
                  <a:pt x="855773" y="18107"/>
                  <a:pt x="863079" y="26683"/>
                </a:cubicBezTo>
                <a:cubicBezTo>
                  <a:pt x="870703" y="34942"/>
                  <a:pt x="876420" y="45108"/>
                  <a:pt x="880550" y="57179"/>
                </a:cubicBezTo>
                <a:cubicBezTo>
                  <a:pt x="884680" y="69250"/>
                  <a:pt x="886585" y="82591"/>
                  <a:pt x="886585" y="97204"/>
                </a:cubicBezTo>
                <a:lnTo>
                  <a:pt x="886585" y="114993"/>
                </a:lnTo>
                <a:lnTo>
                  <a:pt x="754122" y="114993"/>
                </a:lnTo>
                <a:cubicBezTo>
                  <a:pt x="756345" y="125793"/>
                  <a:pt x="761428" y="134687"/>
                  <a:pt x="769052" y="141041"/>
                </a:cubicBezTo>
                <a:cubicBezTo>
                  <a:pt x="776676" y="147711"/>
                  <a:pt x="787794" y="150888"/>
                  <a:pt x="797323" y="150888"/>
                </a:cubicBezTo>
                <a:cubicBezTo>
                  <a:pt x="806853" y="150888"/>
                  <a:pt x="814795" y="148664"/>
                  <a:pt x="821148" y="144535"/>
                </a:cubicBezTo>
                <a:cubicBezTo>
                  <a:pt x="827501" y="140405"/>
                  <a:pt x="833219" y="135005"/>
                  <a:pt x="837984" y="128334"/>
                </a:cubicBezTo>
                <a:lnTo>
                  <a:pt x="837666" y="128652"/>
                </a:lnTo>
                <a:lnTo>
                  <a:pt x="877691" y="157876"/>
                </a:lnTo>
                <a:cubicBezTo>
                  <a:pt x="868479" y="169630"/>
                  <a:pt x="857043" y="178524"/>
                  <a:pt x="843066" y="184877"/>
                </a:cubicBezTo>
                <a:cubicBezTo>
                  <a:pt x="829407" y="191231"/>
                  <a:pt x="813842" y="194407"/>
                  <a:pt x="799865" y="194407"/>
                </a:cubicBezTo>
                <a:cubicBezTo>
                  <a:pt x="785888" y="194407"/>
                  <a:pt x="772546" y="191866"/>
                  <a:pt x="759840" y="187419"/>
                </a:cubicBezTo>
                <a:cubicBezTo>
                  <a:pt x="747133" y="182654"/>
                  <a:pt x="736333" y="176301"/>
                  <a:pt x="727121" y="167724"/>
                </a:cubicBezTo>
                <a:cubicBezTo>
                  <a:pt x="717909" y="159465"/>
                  <a:pt x="710603" y="149300"/>
                  <a:pt x="705202" y="137229"/>
                </a:cubicBezTo>
                <a:cubicBezTo>
                  <a:pt x="699802" y="125158"/>
                  <a:pt x="697261" y="112134"/>
                  <a:pt x="697261" y="97204"/>
                </a:cubicBezTo>
                <a:cubicBezTo>
                  <a:pt x="697261" y="82274"/>
                  <a:pt x="699802" y="68932"/>
                  <a:pt x="705202" y="57179"/>
                </a:cubicBezTo>
                <a:cubicBezTo>
                  <a:pt x="710603" y="45425"/>
                  <a:pt x="717909" y="35260"/>
                  <a:pt x="727121" y="26683"/>
                </a:cubicBezTo>
                <a:cubicBezTo>
                  <a:pt x="736333" y="18107"/>
                  <a:pt x="747133" y="11436"/>
                  <a:pt x="759840" y="6988"/>
                </a:cubicBezTo>
                <a:cubicBezTo>
                  <a:pt x="772228" y="2224"/>
                  <a:pt x="786841" y="0"/>
                  <a:pt x="799865" y="0"/>
                </a:cubicBezTo>
                <a:close/>
                <a:moveTo>
                  <a:pt x="490783" y="0"/>
                </a:moveTo>
                <a:cubicBezTo>
                  <a:pt x="503489" y="0"/>
                  <a:pt x="514925" y="2541"/>
                  <a:pt x="525090" y="7941"/>
                </a:cubicBezTo>
                <a:cubicBezTo>
                  <a:pt x="534937" y="13342"/>
                  <a:pt x="542561" y="21601"/>
                  <a:pt x="547644" y="33037"/>
                </a:cubicBezTo>
                <a:cubicBezTo>
                  <a:pt x="553997" y="21283"/>
                  <a:pt x="561938" y="12706"/>
                  <a:pt x="571468" y="7624"/>
                </a:cubicBezTo>
                <a:cubicBezTo>
                  <a:pt x="580998" y="2541"/>
                  <a:pt x="593704" y="0"/>
                  <a:pt x="606093" y="0"/>
                </a:cubicBezTo>
                <a:cubicBezTo>
                  <a:pt x="618482" y="0"/>
                  <a:pt x="628964" y="2224"/>
                  <a:pt x="637541" y="6353"/>
                </a:cubicBezTo>
                <a:cubicBezTo>
                  <a:pt x="645800" y="10483"/>
                  <a:pt x="652471" y="16201"/>
                  <a:pt x="657554" y="23507"/>
                </a:cubicBezTo>
                <a:cubicBezTo>
                  <a:pt x="662636" y="30813"/>
                  <a:pt x="666130" y="39072"/>
                  <a:pt x="668354" y="48919"/>
                </a:cubicBezTo>
                <a:cubicBezTo>
                  <a:pt x="670578" y="58767"/>
                  <a:pt x="671531" y="69250"/>
                  <a:pt x="671531" y="80368"/>
                </a:cubicBezTo>
                <a:lnTo>
                  <a:pt x="671531" y="189642"/>
                </a:lnTo>
                <a:lnTo>
                  <a:pt x="614352" y="189642"/>
                </a:lnTo>
                <a:lnTo>
                  <a:pt x="614352" y="81956"/>
                </a:lnTo>
                <a:cubicBezTo>
                  <a:pt x="614352" y="73379"/>
                  <a:pt x="612764" y="66073"/>
                  <a:pt x="608952" y="59720"/>
                </a:cubicBezTo>
                <a:cubicBezTo>
                  <a:pt x="605140" y="53684"/>
                  <a:pt x="598787" y="50508"/>
                  <a:pt x="589257" y="50508"/>
                </a:cubicBezTo>
                <a:cubicBezTo>
                  <a:pt x="582586" y="50508"/>
                  <a:pt x="577186" y="51461"/>
                  <a:pt x="572739" y="53684"/>
                </a:cubicBezTo>
                <a:cubicBezTo>
                  <a:pt x="568291" y="55908"/>
                  <a:pt x="564480" y="58767"/>
                  <a:pt x="561938" y="62579"/>
                </a:cubicBezTo>
                <a:cubicBezTo>
                  <a:pt x="559397" y="66391"/>
                  <a:pt x="557491" y="70838"/>
                  <a:pt x="556220" y="75920"/>
                </a:cubicBezTo>
                <a:cubicBezTo>
                  <a:pt x="555267" y="81003"/>
                  <a:pt x="554632" y="86086"/>
                  <a:pt x="554632" y="91803"/>
                </a:cubicBezTo>
                <a:lnTo>
                  <a:pt x="554632" y="189642"/>
                </a:lnTo>
                <a:lnTo>
                  <a:pt x="497454" y="189642"/>
                </a:lnTo>
                <a:lnTo>
                  <a:pt x="497454" y="91803"/>
                </a:lnTo>
                <a:cubicBezTo>
                  <a:pt x="497454" y="88627"/>
                  <a:pt x="497136" y="84497"/>
                  <a:pt x="497136" y="79732"/>
                </a:cubicBezTo>
                <a:cubicBezTo>
                  <a:pt x="497136" y="74967"/>
                  <a:pt x="496183" y="70520"/>
                  <a:pt x="494595" y="66073"/>
                </a:cubicBezTo>
                <a:cubicBezTo>
                  <a:pt x="493324" y="61626"/>
                  <a:pt x="490783" y="58132"/>
                  <a:pt x="487288" y="54955"/>
                </a:cubicBezTo>
                <a:cubicBezTo>
                  <a:pt x="483794" y="52096"/>
                  <a:pt x="479665" y="50508"/>
                  <a:pt x="472358" y="50508"/>
                </a:cubicBezTo>
                <a:cubicBezTo>
                  <a:pt x="465052" y="50508"/>
                  <a:pt x="459017" y="52096"/>
                  <a:pt x="454570" y="54637"/>
                </a:cubicBezTo>
                <a:cubicBezTo>
                  <a:pt x="450122" y="57179"/>
                  <a:pt x="446628" y="60673"/>
                  <a:pt x="444087" y="65120"/>
                </a:cubicBezTo>
                <a:cubicBezTo>
                  <a:pt x="441546" y="69567"/>
                  <a:pt x="439957" y="74332"/>
                  <a:pt x="439322" y="80050"/>
                </a:cubicBezTo>
                <a:cubicBezTo>
                  <a:pt x="438369" y="85768"/>
                  <a:pt x="438051" y="91486"/>
                  <a:pt x="438051" y="97521"/>
                </a:cubicBezTo>
                <a:lnTo>
                  <a:pt x="438051" y="189642"/>
                </a:lnTo>
                <a:lnTo>
                  <a:pt x="380873" y="189642"/>
                </a:lnTo>
                <a:lnTo>
                  <a:pt x="381508" y="189325"/>
                </a:lnTo>
                <a:lnTo>
                  <a:pt x="381508" y="4447"/>
                </a:lnTo>
                <a:lnTo>
                  <a:pt x="436145" y="4447"/>
                </a:lnTo>
                <a:lnTo>
                  <a:pt x="436145" y="29542"/>
                </a:lnTo>
                <a:lnTo>
                  <a:pt x="436781" y="29542"/>
                </a:lnTo>
                <a:cubicBezTo>
                  <a:pt x="438687" y="26048"/>
                  <a:pt x="441228" y="22554"/>
                  <a:pt x="444405" y="19060"/>
                </a:cubicBezTo>
                <a:cubicBezTo>
                  <a:pt x="447581" y="15565"/>
                  <a:pt x="451711" y="12389"/>
                  <a:pt x="456158" y="9530"/>
                </a:cubicBezTo>
                <a:cubicBezTo>
                  <a:pt x="460605" y="6671"/>
                  <a:pt x="466005" y="4447"/>
                  <a:pt x="471723" y="2541"/>
                </a:cubicBezTo>
                <a:cubicBezTo>
                  <a:pt x="477441" y="953"/>
                  <a:pt x="478076" y="0"/>
                  <a:pt x="490783" y="0"/>
                </a:cubicBezTo>
                <a:close/>
                <a:moveTo>
                  <a:pt x="264610" y="0"/>
                </a:moveTo>
                <a:cubicBezTo>
                  <a:pt x="281446" y="0"/>
                  <a:pt x="295105" y="2224"/>
                  <a:pt x="305905" y="6353"/>
                </a:cubicBezTo>
                <a:cubicBezTo>
                  <a:pt x="316706" y="10483"/>
                  <a:pt x="325283" y="16518"/>
                  <a:pt x="331636" y="24777"/>
                </a:cubicBezTo>
                <a:cubicBezTo>
                  <a:pt x="338307" y="33037"/>
                  <a:pt x="342754" y="42884"/>
                  <a:pt x="345295" y="54637"/>
                </a:cubicBezTo>
                <a:cubicBezTo>
                  <a:pt x="347836" y="66391"/>
                  <a:pt x="349107" y="80050"/>
                  <a:pt x="349107" y="95615"/>
                </a:cubicBezTo>
                <a:lnTo>
                  <a:pt x="349107" y="189642"/>
                </a:lnTo>
                <a:lnTo>
                  <a:pt x="296693" y="189642"/>
                </a:lnTo>
                <a:lnTo>
                  <a:pt x="297011" y="188689"/>
                </a:lnTo>
                <a:lnTo>
                  <a:pt x="297011" y="165500"/>
                </a:lnTo>
                <a:lnTo>
                  <a:pt x="296376" y="165500"/>
                </a:lnTo>
                <a:cubicBezTo>
                  <a:pt x="290022" y="175348"/>
                  <a:pt x="281446" y="182336"/>
                  <a:pt x="270963" y="186783"/>
                </a:cubicBezTo>
                <a:cubicBezTo>
                  <a:pt x="260480" y="190913"/>
                  <a:pt x="246186" y="193137"/>
                  <a:pt x="237609" y="193137"/>
                </a:cubicBezTo>
                <a:cubicBezTo>
                  <a:pt x="229032" y="193137"/>
                  <a:pt x="220773" y="192184"/>
                  <a:pt x="212831" y="189642"/>
                </a:cubicBezTo>
                <a:cubicBezTo>
                  <a:pt x="204890" y="187419"/>
                  <a:pt x="197901" y="183607"/>
                  <a:pt x="191866" y="178842"/>
                </a:cubicBezTo>
                <a:cubicBezTo>
                  <a:pt x="185513" y="174077"/>
                  <a:pt x="180748" y="168042"/>
                  <a:pt x="177254" y="161053"/>
                </a:cubicBezTo>
                <a:cubicBezTo>
                  <a:pt x="173759" y="154065"/>
                  <a:pt x="171853" y="146758"/>
                  <a:pt x="171853" y="136276"/>
                </a:cubicBezTo>
                <a:cubicBezTo>
                  <a:pt x="171853" y="125793"/>
                  <a:pt x="174077" y="116581"/>
                  <a:pt x="177889" y="109275"/>
                </a:cubicBezTo>
                <a:cubicBezTo>
                  <a:pt x="181701" y="101968"/>
                  <a:pt x="187101" y="95933"/>
                  <a:pt x="193772" y="91168"/>
                </a:cubicBezTo>
                <a:cubicBezTo>
                  <a:pt x="200443" y="86403"/>
                  <a:pt x="208066" y="82591"/>
                  <a:pt x="216643" y="80050"/>
                </a:cubicBezTo>
                <a:cubicBezTo>
                  <a:pt x="225220" y="77191"/>
                  <a:pt x="234114" y="75285"/>
                  <a:pt x="243327" y="74015"/>
                </a:cubicBezTo>
                <a:cubicBezTo>
                  <a:pt x="252539" y="72744"/>
                  <a:pt x="261751" y="71791"/>
                  <a:pt x="270963" y="71791"/>
                </a:cubicBezTo>
                <a:cubicBezTo>
                  <a:pt x="280175" y="71473"/>
                  <a:pt x="288752" y="71473"/>
                  <a:pt x="296693" y="71473"/>
                </a:cubicBezTo>
                <a:cubicBezTo>
                  <a:pt x="296693" y="61308"/>
                  <a:pt x="293199" y="53367"/>
                  <a:pt x="285893" y="47331"/>
                </a:cubicBezTo>
                <a:cubicBezTo>
                  <a:pt x="278587" y="41296"/>
                  <a:pt x="269692" y="38437"/>
                  <a:pt x="260162" y="38437"/>
                </a:cubicBezTo>
                <a:cubicBezTo>
                  <a:pt x="250633" y="38437"/>
                  <a:pt x="242056" y="40660"/>
                  <a:pt x="234432" y="44472"/>
                </a:cubicBezTo>
                <a:cubicBezTo>
                  <a:pt x="226808" y="48284"/>
                  <a:pt x="219820" y="54002"/>
                  <a:pt x="213784" y="60673"/>
                </a:cubicBezTo>
                <a:lnTo>
                  <a:pt x="183289" y="29542"/>
                </a:lnTo>
                <a:cubicBezTo>
                  <a:pt x="193772" y="19695"/>
                  <a:pt x="206161" y="12389"/>
                  <a:pt x="220455" y="7306"/>
                </a:cubicBezTo>
                <a:cubicBezTo>
                  <a:pt x="234750" y="2541"/>
                  <a:pt x="247774" y="0"/>
                  <a:pt x="264610" y="0"/>
                </a:cubicBezTo>
                <a:close/>
              </a:path>
            </a:pathLst>
          </a:custGeom>
          <a:solidFill>
            <a:schemeClr val="accent4"/>
          </a:solidFill>
        </p:spPr>
        <p:txBody>
          <a:bodyPr wrap="square" lIns="0" tIns="0" rIns="0" bIns="0">
            <a:noAutofit/>
          </a:bodyPr>
          <a:lstStyle>
            <a:lvl1pPr>
              <a:defRPr sz="400"/>
            </a:lvl1pPr>
          </a:lstStyle>
          <a:p>
            <a:pPr lvl="0"/>
            <a:r>
              <a:rPr lang="en-US" dirty="0"/>
              <a:t> </a:t>
            </a:r>
          </a:p>
        </p:txBody>
      </p:sp>
    </p:spTree>
    <p:extLst>
      <p:ext uri="{BB962C8B-B14F-4D97-AF65-F5344CB8AC3E}">
        <p14:creationId xmlns:p14="http://schemas.microsoft.com/office/powerpoint/2010/main" val="2033024498"/>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subtitle-2images right - red">
    <p:bg>
      <p:bgPr>
        <a:solidFill>
          <a:schemeClr val="accent5">
            <a:alpha val="10000"/>
          </a:schemeClr>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9502777" cy="4816475"/>
          </a:xfrm>
          <a:prstGeom prst="rect">
            <a:avLst/>
          </a:prstGeom>
          <a:solidFill>
            <a:schemeClr val="accent5"/>
          </a:solidFill>
        </p:spPr>
        <p:txBody>
          <a:bodyPr wrap="square" lIns="540000" tIns="432000" rIns="540000" bIns="432000">
            <a:noAutofit/>
          </a:bodyPr>
          <a:lstStyle>
            <a:lvl1pPr>
              <a:lnSpc>
                <a:spcPct val="90000"/>
              </a:lnSpc>
              <a:defRPr sz="8000" b="1" i="0">
                <a:solidFill>
                  <a:schemeClr val="bg1"/>
                </a:solidFill>
                <a:latin typeface="+mj-lt"/>
                <a:cs typeface="Arial"/>
              </a:defRPr>
            </a:lvl1pPr>
          </a:lstStyle>
          <a:p>
            <a:r>
              <a:rPr dirty="0"/>
              <a:t>Titel van de presentatie</a:t>
            </a:r>
          </a:p>
        </p:txBody>
      </p:sp>
      <p:sp>
        <p:nvSpPr>
          <p:cNvPr id="27" name="Freeform: Shape 26">
            <a:extLst>
              <a:ext uri="{FF2B5EF4-FFF2-40B4-BE49-F238E27FC236}">
                <a16:creationId xmlns:a16="http://schemas.microsoft.com/office/drawing/2014/main" id="{0EF2F2C0-3CFE-70DE-5878-BAF701656025}"/>
              </a:ext>
            </a:extLst>
          </p:cNvPr>
          <p:cNvSpPr/>
          <p:nvPr/>
        </p:nvSpPr>
        <p:spPr>
          <a:xfrm>
            <a:off x="1595405" y="10660063"/>
            <a:ext cx="1970754" cy="379284"/>
          </a:xfrm>
          <a:custGeom>
            <a:avLst/>
            <a:gdLst>
              <a:gd name="connsiteX0" fmla="*/ 1792230 w 1970754"/>
              <a:gd name="connsiteY0" fmla="*/ 287481 h 379284"/>
              <a:gd name="connsiteX1" fmla="*/ 1849409 w 1970754"/>
              <a:gd name="connsiteY1" fmla="*/ 287481 h 379284"/>
              <a:gd name="connsiteX2" fmla="*/ 1849409 w 1970754"/>
              <a:gd name="connsiteY2" fmla="*/ 195360 h 379284"/>
              <a:gd name="connsiteX3" fmla="*/ 1850680 w 1970754"/>
              <a:gd name="connsiteY3" fmla="*/ 177889 h 379284"/>
              <a:gd name="connsiteX4" fmla="*/ 1855445 w 1970754"/>
              <a:gd name="connsiteY4" fmla="*/ 162959 h 379284"/>
              <a:gd name="connsiteX5" fmla="*/ 1865927 w 1970754"/>
              <a:gd name="connsiteY5" fmla="*/ 152159 h 379284"/>
              <a:gd name="connsiteX6" fmla="*/ 1883716 w 1970754"/>
              <a:gd name="connsiteY6" fmla="*/ 148347 h 379284"/>
              <a:gd name="connsiteX7" fmla="*/ 1900552 w 1970754"/>
              <a:gd name="connsiteY7" fmla="*/ 152794 h 379284"/>
              <a:gd name="connsiteX8" fmla="*/ 1909447 w 1970754"/>
              <a:gd name="connsiteY8" fmla="*/ 164547 h 379284"/>
              <a:gd name="connsiteX9" fmla="*/ 1912941 w 1970754"/>
              <a:gd name="connsiteY9" fmla="*/ 180430 h 379284"/>
              <a:gd name="connsiteX10" fmla="*/ 1913576 w 1970754"/>
              <a:gd name="connsiteY10" fmla="*/ 196948 h 379284"/>
              <a:gd name="connsiteX11" fmla="*/ 1913576 w 1970754"/>
              <a:gd name="connsiteY11" fmla="*/ 287481 h 379284"/>
              <a:gd name="connsiteX12" fmla="*/ 1970755 w 1970754"/>
              <a:gd name="connsiteY12" fmla="*/ 287481 h 379284"/>
              <a:gd name="connsiteX13" fmla="*/ 1970755 w 1970754"/>
              <a:gd name="connsiteY13" fmla="*/ 185513 h 379284"/>
              <a:gd name="connsiteX14" fmla="*/ 1968213 w 1970754"/>
              <a:gd name="connsiteY14" fmla="*/ 150888 h 379284"/>
              <a:gd name="connsiteX15" fmla="*/ 1958048 w 1970754"/>
              <a:gd name="connsiteY15" fmla="*/ 123252 h 379284"/>
              <a:gd name="connsiteX16" fmla="*/ 1937401 w 1970754"/>
              <a:gd name="connsiteY16" fmla="*/ 104827 h 379284"/>
              <a:gd name="connsiteX17" fmla="*/ 1902458 w 1970754"/>
              <a:gd name="connsiteY17" fmla="*/ 98157 h 379284"/>
              <a:gd name="connsiteX18" fmla="*/ 1883399 w 1970754"/>
              <a:gd name="connsiteY18" fmla="*/ 100698 h 379284"/>
              <a:gd name="connsiteX19" fmla="*/ 1867833 w 1970754"/>
              <a:gd name="connsiteY19" fmla="*/ 107369 h 379284"/>
              <a:gd name="connsiteX20" fmla="*/ 1856080 w 1970754"/>
              <a:gd name="connsiteY20" fmla="*/ 116898 h 379284"/>
              <a:gd name="connsiteX21" fmla="*/ 1848456 w 1970754"/>
              <a:gd name="connsiteY21" fmla="*/ 127699 h 379284"/>
              <a:gd name="connsiteX22" fmla="*/ 1847821 w 1970754"/>
              <a:gd name="connsiteY22" fmla="*/ 127699 h 379284"/>
              <a:gd name="connsiteX23" fmla="*/ 1847821 w 1970754"/>
              <a:gd name="connsiteY23" fmla="*/ 102604 h 379284"/>
              <a:gd name="connsiteX24" fmla="*/ 1793183 w 1970754"/>
              <a:gd name="connsiteY24" fmla="*/ 102604 h 379284"/>
              <a:gd name="connsiteX25" fmla="*/ 1793183 w 1970754"/>
              <a:gd name="connsiteY25" fmla="*/ 287481 h 379284"/>
              <a:gd name="connsiteX26" fmla="*/ 1632130 w 1970754"/>
              <a:gd name="connsiteY26" fmla="*/ 174077 h 379284"/>
              <a:gd name="connsiteX27" fmla="*/ 1635307 w 1970754"/>
              <a:gd name="connsiteY27" fmla="*/ 161053 h 379284"/>
              <a:gd name="connsiteX28" fmla="*/ 1643248 w 1970754"/>
              <a:gd name="connsiteY28" fmla="*/ 149935 h 379284"/>
              <a:gd name="connsiteX29" fmla="*/ 1655637 w 1970754"/>
              <a:gd name="connsiteY29" fmla="*/ 141994 h 379284"/>
              <a:gd name="connsiteX30" fmla="*/ 1672473 w 1970754"/>
              <a:gd name="connsiteY30" fmla="*/ 138817 h 379284"/>
              <a:gd name="connsiteX31" fmla="*/ 1697886 w 1970754"/>
              <a:gd name="connsiteY31" fmla="*/ 148982 h 379284"/>
              <a:gd name="connsiteX32" fmla="*/ 1707416 w 1970754"/>
              <a:gd name="connsiteY32" fmla="*/ 173759 h 379284"/>
              <a:gd name="connsiteX33" fmla="*/ 1632130 w 1970754"/>
              <a:gd name="connsiteY33" fmla="*/ 173759 h 379284"/>
              <a:gd name="connsiteX34" fmla="*/ 1715992 w 1970754"/>
              <a:gd name="connsiteY34" fmla="*/ 226173 h 379284"/>
              <a:gd name="connsiteX35" fmla="*/ 1699157 w 1970754"/>
              <a:gd name="connsiteY35" fmla="*/ 242374 h 379284"/>
              <a:gd name="connsiteX36" fmla="*/ 1675332 w 1970754"/>
              <a:gd name="connsiteY36" fmla="*/ 248727 h 379284"/>
              <a:gd name="connsiteX37" fmla="*/ 1647060 w 1970754"/>
              <a:gd name="connsiteY37" fmla="*/ 238879 h 379284"/>
              <a:gd name="connsiteX38" fmla="*/ 1632130 w 1970754"/>
              <a:gd name="connsiteY38" fmla="*/ 212831 h 379284"/>
              <a:gd name="connsiteX39" fmla="*/ 1764594 w 1970754"/>
              <a:gd name="connsiteY39" fmla="*/ 212831 h 379284"/>
              <a:gd name="connsiteX40" fmla="*/ 1764594 w 1970754"/>
              <a:gd name="connsiteY40" fmla="*/ 195043 h 379284"/>
              <a:gd name="connsiteX41" fmla="*/ 1758559 w 1970754"/>
              <a:gd name="connsiteY41" fmla="*/ 155018 h 379284"/>
              <a:gd name="connsiteX42" fmla="*/ 1741088 w 1970754"/>
              <a:gd name="connsiteY42" fmla="*/ 124522 h 379284"/>
              <a:gd name="connsiteX43" fmla="*/ 1713769 w 1970754"/>
              <a:gd name="connsiteY43" fmla="*/ 104827 h 379284"/>
              <a:gd name="connsiteX44" fmla="*/ 1677873 w 1970754"/>
              <a:gd name="connsiteY44" fmla="*/ 97839 h 379284"/>
              <a:gd name="connsiteX45" fmla="*/ 1637848 w 1970754"/>
              <a:gd name="connsiteY45" fmla="*/ 104827 h 379284"/>
              <a:gd name="connsiteX46" fmla="*/ 1605129 w 1970754"/>
              <a:gd name="connsiteY46" fmla="*/ 124522 h 379284"/>
              <a:gd name="connsiteX47" fmla="*/ 1583211 w 1970754"/>
              <a:gd name="connsiteY47" fmla="*/ 155018 h 379284"/>
              <a:gd name="connsiteX48" fmla="*/ 1575270 w 1970754"/>
              <a:gd name="connsiteY48" fmla="*/ 195043 h 379284"/>
              <a:gd name="connsiteX49" fmla="*/ 1583211 w 1970754"/>
              <a:gd name="connsiteY49" fmla="*/ 235068 h 379284"/>
              <a:gd name="connsiteX50" fmla="*/ 1605129 w 1970754"/>
              <a:gd name="connsiteY50" fmla="*/ 265563 h 379284"/>
              <a:gd name="connsiteX51" fmla="*/ 1637848 w 1970754"/>
              <a:gd name="connsiteY51" fmla="*/ 285258 h 379284"/>
              <a:gd name="connsiteX52" fmla="*/ 1677873 w 1970754"/>
              <a:gd name="connsiteY52" fmla="*/ 292246 h 379284"/>
              <a:gd name="connsiteX53" fmla="*/ 1721075 w 1970754"/>
              <a:gd name="connsiteY53" fmla="*/ 282716 h 379284"/>
              <a:gd name="connsiteX54" fmla="*/ 1755700 w 1970754"/>
              <a:gd name="connsiteY54" fmla="*/ 255715 h 379284"/>
              <a:gd name="connsiteX55" fmla="*/ 1715675 w 1970754"/>
              <a:gd name="connsiteY55" fmla="*/ 226491 h 379284"/>
              <a:gd name="connsiteX56" fmla="*/ 1442806 w 1970754"/>
              <a:gd name="connsiteY56" fmla="*/ 287481 h 379284"/>
              <a:gd name="connsiteX57" fmla="*/ 1503161 w 1970754"/>
              <a:gd name="connsiteY57" fmla="*/ 287481 h 379284"/>
              <a:gd name="connsiteX58" fmla="*/ 1576223 w 1970754"/>
              <a:gd name="connsiteY58" fmla="*/ 102604 h 379284"/>
              <a:gd name="connsiteX59" fmla="*/ 1518726 w 1970754"/>
              <a:gd name="connsiteY59" fmla="*/ 102604 h 379284"/>
              <a:gd name="connsiteX60" fmla="*/ 1475525 w 1970754"/>
              <a:gd name="connsiteY60" fmla="*/ 228079 h 379284"/>
              <a:gd name="connsiteX61" fmla="*/ 1474889 w 1970754"/>
              <a:gd name="connsiteY61" fmla="*/ 228079 h 379284"/>
              <a:gd name="connsiteX62" fmla="*/ 1428194 w 1970754"/>
              <a:gd name="connsiteY62" fmla="*/ 102604 h 379284"/>
              <a:gd name="connsiteX63" fmla="*/ 1366568 w 1970754"/>
              <a:gd name="connsiteY63" fmla="*/ 102604 h 379284"/>
              <a:gd name="connsiteX64" fmla="*/ 1443123 w 1970754"/>
              <a:gd name="connsiteY64" fmla="*/ 287481 h 379284"/>
              <a:gd name="connsiteX65" fmla="*/ 1234739 w 1970754"/>
              <a:gd name="connsiteY65" fmla="*/ 174077 h 379284"/>
              <a:gd name="connsiteX66" fmla="*/ 1237916 w 1970754"/>
              <a:gd name="connsiteY66" fmla="*/ 161053 h 379284"/>
              <a:gd name="connsiteX67" fmla="*/ 1245858 w 1970754"/>
              <a:gd name="connsiteY67" fmla="*/ 149935 h 379284"/>
              <a:gd name="connsiteX68" fmla="*/ 1258246 w 1970754"/>
              <a:gd name="connsiteY68" fmla="*/ 141994 h 379284"/>
              <a:gd name="connsiteX69" fmla="*/ 1275082 w 1970754"/>
              <a:gd name="connsiteY69" fmla="*/ 138817 h 379284"/>
              <a:gd name="connsiteX70" fmla="*/ 1300495 w 1970754"/>
              <a:gd name="connsiteY70" fmla="*/ 148982 h 379284"/>
              <a:gd name="connsiteX71" fmla="*/ 1310025 w 1970754"/>
              <a:gd name="connsiteY71" fmla="*/ 173759 h 379284"/>
              <a:gd name="connsiteX72" fmla="*/ 1234739 w 1970754"/>
              <a:gd name="connsiteY72" fmla="*/ 173759 h 379284"/>
              <a:gd name="connsiteX73" fmla="*/ 1318601 w 1970754"/>
              <a:gd name="connsiteY73" fmla="*/ 226173 h 379284"/>
              <a:gd name="connsiteX74" fmla="*/ 1301765 w 1970754"/>
              <a:gd name="connsiteY74" fmla="*/ 242374 h 379284"/>
              <a:gd name="connsiteX75" fmla="*/ 1277941 w 1970754"/>
              <a:gd name="connsiteY75" fmla="*/ 248727 h 379284"/>
              <a:gd name="connsiteX76" fmla="*/ 1249669 w 1970754"/>
              <a:gd name="connsiteY76" fmla="*/ 238879 h 379284"/>
              <a:gd name="connsiteX77" fmla="*/ 1234739 w 1970754"/>
              <a:gd name="connsiteY77" fmla="*/ 212831 h 379284"/>
              <a:gd name="connsiteX78" fmla="*/ 1367203 w 1970754"/>
              <a:gd name="connsiteY78" fmla="*/ 212831 h 379284"/>
              <a:gd name="connsiteX79" fmla="*/ 1367203 w 1970754"/>
              <a:gd name="connsiteY79" fmla="*/ 195043 h 379284"/>
              <a:gd name="connsiteX80" fmla="*/ 1361168 w 1970754"/>
              <a:gd name="connsiteY80" fmla="*/ 155018 h 379284"/>
              <a:gd name="connsiteX81" fmla="*/ 1344014 w 1970754"/>
              <a:gd name="connsiteY81" fmla="*/ 124522 h 379284"/>
              <a:gd name="connsiteX82" fmla="*/ 1316695 w 1970754"/>
              <a:gd name="connsiteY82" fmla="*/ 104827 h 379284"/>
              <a:gd name="connsiteX83" fmla="*/ 1280800 w 1970754"/>
              <a:gd name="connsiteY83" fmla="*/ 97839 h 379284"/>
              <a:gd name="connsiteX84" fmla="*/ 1240775 w 1970754"/>
              <a:gd name="connsiteY84" fmla="*/ 104827 h 379284"/>
              <a:gd name="connsiteX85" fmla="*/ 1208056 w 1970754"/>
              <a:gd name="connsiteY85" fmla="*/ 124522 h 379284"/>
              <a:gd name="connsiteX86" fmla="*/ 1186138 w 1970754"/>
              <a:gd name="connsiteY86" fmla="*/ 155018 h 379284"/>
              <a:gd name="connsiteX87" fmla="*/ 1178196 w 1970754"/>
              <a:gd name="connsiteY87" fmla="*/ 195043 h 379284"/>
              <a:gd name="connsiteX88" fmla="*/ 1186138 w 1970754"/>
              <a:gd name="connsiteY88" fmla="*/ 235068 h 379284"/>
              <a:gd name="connsiteX89" fmla="*/ 1208056 w 1970754"/>
              <a:gd name="connsiteY89" fmla="*/ 265563 h 379284"/>
              <a:gd name="connsiteX90" fmla="*/ 1240775 w 1970754"/>
              <a:gd name="connsiteY90" fmla="*/ 285258 h 379284"/>
              <a:gd name="connsiteX91" fmla="*/ 1280800 w 1970754"/>
              <a:gd name="connsiteY91" fmla="*/ 292246 h 379284"/>
              <a:gd name="connsiteX92" fmla="*/ 1324001 w 1970754"/>
              <a:gd name="connsiteY92" fmla="*/ 282716 h 379284"/>
              <a:gd name="connsiteX93" fmla="*/ 1358626 w 1970754"/>
              <a:gd name="connsiteY93" fmla="*/ 255715 h 379284"/>
              <a:gd name="connsiteX94" fmla="*/ 1318601 w 1970754"/>
              <a:gd name="connsiteY94" fmla="*/ 226491 h 379284"/>
              <a:gd name="connsiteX95" fmla="*/ 1007931 w 1970754"/>
              <a:gd name="connsiteY95" fmla="*/ 176618 h 379284"/>
              <a:gd name="connsiteX96" fmla="*/ 1017779 w 1970754"/>
              <a:gd name="connsiteY96" fmla="*/ 162006 h 379284"/>
              <a:gd name="connsiteX97" fmla="*/ 1032073 w 1970754"/>
              <a:gd name="connsiteY97" fmla="*/ 151841 h 379284"/>
              <a:gd name="connsiteX98" fmla="*/ 1050180 w 1970754"/>
              <a:gd name="connsiteY98" fmla="*/ 148029 h 379284"/>
              <a:gd name="connsiteX99" fmla="*/ 1067969 w 1970754"/>
              <a:gd name="connsiteY99" fmla="*/ 151841 h 379284"/>
              <a:gd name="connsiteX100" fmla="*/ 1082581 w 1970754"/>
              <a:gd name="connsiteY100" fmla="*/ 162006 h 379284"/>
              <a:gd name="connsiteX101" fmla="*/ 1092428 w 1970754"/>
              <a:gd name="connsiteY101" fmla="*/ 176618 h 379284"/>
              <a:gd name="connsiteX102" fmla="*/ 1095923 w 1970754"/>
              <a:gd name="connsiteY102" fmla="*/ 193772 h 379284"/>
              <a:gd name="connsiteX103" fmla="*/ 1092428 w 1970754"/>
              <a:gd name="connsiteY103" fmla="*/ 211243 h 379284"/>
              <a:gd name="connsiteX104" fmla="*/ 1082581 w 1970754"/>
              <a:gd name="connsiteY104" fmla="*/ 225538 h 379284"/>
              <a:gd name="connsiteX105" fmla="*/ 1067969 w 1970754"/>
              <a:gd name="connsiteY105" fmla="*/ 235703 h 379284"/>
              <a:gd name="connsiteX106" fmla="*/ 1050180 w 1970754"/>
              <a:gd name="connsiteY106" fmla="*/ 239515 h 379284"/>
              <a:gd name="connsiteX107" fmla="*/ 1032073 w 1970754"/>
              <a:gd name="connsiteY107" fmla="*/ 235703 h 379284"/>
              <a:gd name="connsiteX108" fmla="*/ 1017779 w 1970754"/>
              <a:gd name="connsiteY108" fmla="*/ 225538 h 379284"/>
              <a:gd name="connsiteX109" fmla="*/ 1007931 w 1970754"/>
              <a:gd name="connsiteY109" fmla="*/ 211243 h 379284"/>
              <a:gd name="connsiteX110" fmla="*/ 1004437 w 1970754"/>
              <a:gd name="connsiteY110" fmla="*/ 193772 h 379284"/>
              <a:gd name="connsiteX111" fmla="*/ 1007931 w 1970754"/>
              <a:gd name="connsiteY111" fmla="*/ 176618 h 379284"/>
              <a:gd name="connsiteX112" fmla="*/ 1148336 w 1970754"/>
              <a:gd name="connsiteY112" fmla="*/ 102604 h 379284"/>
              <a:gd name="connsiteX113" fmla="*/ 1095923 w 1970754"/>
              <a:gd name="connsiteY113" fmla="*/ 102604 h 379284"/>
              <a:gd name="connsiteX114" fmla="*/ 1095923 w 1970754"/>
              <a:gd name="connsiteY114" fmla="*/ 127064 h 379284"/>
              <a:gd name="connsiteX115" fmla="*/ 1095287 w 1970754"/>
              <a:gd name="connsiteY115" fmla="*/ 127064 h 379284"/>
              <a:gd name="connsiteX116" fmla="*/ 1086075 w 1970754"/>
              <a:gd name="connsiteY116" fmla="*/ 116898 h 379284"/>
              <a:gd name="connsiteX117" fmla="*/ 1072416 w 1970754"/>
              <a:gd name="connsiteY117" fmla="*/ 107686 h 379284"/>
              <a:gd name="connsiteX118" fmla="*/ 1054309 w 1970754"/>
              <a:gd name="connsiteY118" fmla="*/ 101016 h 379284"/>
              <a:gd name="connsiteX119" fmla="*/ 1032073 w 1970754"/>
              <a:gd name="connsiteY119" fmla="*/ 98474 h 379284"/>
              <a:gd name="connsiteX120" fmla="*/ 996813 w 1970754"/>
              <a:gd name="connsiteY120" fmla="*/ 106733 h 379284"/>
              <a:gd name="connsiteX121" fmla="*/ 970447 w 1970754"/>
              <a:gd name="connsiteY121" fmla="*/ 128334 h 379284"/>
              <a:gd name="connsiteX122" fmla="*/ 953611 w 1970754"/>
              <a:gd name="connsiteY122" fmla="*/ 159147 h 379284"/>
              <a:gd name="connsiteX123" fmla="*/ 947576 w 1970754"/>
              <a:gd name="connsiteY123" fmla="*/ 195043 h 379284"/>
              <a:gd name="connsiteX124" fmla="*/ 953929 w 1970754"/>
              <a:gd name="connsiteY124" fmla="*/ 233479 h 379284"/>
              <a:gd name="connsiteX125" fmla="*/ 972353 w 1970754"/>
              <a:gd name="connsiteY125" fmla="*/ 263657 h 379284"/>
              <a:gd name="connsiteX126" fmla="*/ 1000943 w 1970754"/>
              <a:gd name="connsiteY126" fmla="*/ 283352 h 379284"/>
              <a:gd name="connsiteX127" fmla="*/ 1038109 w 1970754"/>
              <a:gd name="connsiteY127" fmla="*/ 290340 h 379284"/>
              <a:gd name="connsiteX128" fmla="*/ 1065745 w 1970754"/>
              <a:gd name="connsiteY128" fmla="*/ 284940 h 379284"/>
              <a:gd name="connsiteX129" fmla="*/ 1090205 w 1970754"/>
              <a:gd name="connsiteY129" fmla="*/ 266198 h 379284"/>
              <a:gd name="connsiteX130" fmla="*/ 1090840 w 1970754"/>
              <a:gd name="connsiteY130" fmla="*/ 266198 h 379284"/>
              <a:gd name="connsiteX131" fmla="*/ 1090840 w 1970754"/>
              <a:gd name="connsiteY131" fmla="*/ 283987 h 379284"/>
              <a:gd name="connsiteX132" fmla="*/ 1078451 w 1970754"/>
              <a:gd name="connsiteY132" fmla="*/ 316388 h 379284"/>
              <a:gd name="connsiteX133" fmla="*/ 1039697 w 1970754"/>
              <a:gd name="connsiteY133" fmla="*/ 329095 h 379284"/>
              <a:gd name="connsiteX134" fmla="*/ 1007613 w 1970754"/>
              <a:gd name="connsiteY134" fmla="*/ 322741 h 379284"/>
              <a:gd name="connsiteX135" fmla="*/ 979660 w 1970754"/>
              <a:gd name="connsiteY135" fmla="*/ 305270 h 379284"/>
              <a:gd name="connsiteX136" fmla="*/ 948211 w 1970754"/>
              <a:gd name="connsiteY136" fmla="*/ 352284 h 379284"/>
              <a:gd name="connsiteX137" fmla="*/ 992366 w 1970754"/>
              <a:gd name="connsiteY137" fmla="*/ 373884 h 379284"/>
              <a:gd name="connsiteX138" fmla="*/ 1040968 w 1970754"/>
              <a:gd name="connsiteY138" fmla="*/ 379285 h 379284"/>
              <a:gd name="connsiteX139" fmla="*/ 1121335 w 1970754"/>
              <a:gd name="connsiteY139" fmla="*/ 351966 h 379284"/>
              <a:gd name="connsiteX140" fmla="*/ 1147701 w 1970754"/>
              <a:gd name="connsiteY140" fmla="*/ 272234 h 379284"/>
              <a:gd name="connsiteX141" fmla="*/ 1147701 w 1970754"/>
              <a:gd name="connsiteY141" fmla="*/ 102921 h 379284"/>
              <a:gd name="connsiteX142" fmla="*/ 825913 w 1970754"/>
              <a:gd name="connsiteY142" fmla="*/ 122616 h 379284"/>
              <a:gd name="connsiteX143" fmla="*/ 794465 w 1970754"/>
              <a:gd name="connsiteY143" fmla="*/ 103557 h 379284"/>
              <a:gd name="connsiteX144" fmla="*/ 757616 w 1970754"/>
              <a:gd name="connsiteY144" fmla="*/ 98157 h 379284"/>
              <a:gd name="connsiteX145" fmla="*/ 729027 w 1970754"/>
              <a:gd name="connsiteY145" fmla="*/ 101651 h 379284"/>
              <a:gd name="connsiteX146" fmla="*/ 704249 w 1970754"/>
              <a:gd name="connsiteY146" fmla="*/ 112769 h 379284"/>
              <a:gd name="connsiteX147" fmla="*/ 686778 w 1970754"/>
              <a:gd name="connsiteY147" fmla="*/ 132146 h 379284"/>
              <a:gd name="connsiteX148" fmla="*/ 680107 w 1970754"/>
              <a:gd name="connsiteY148" fmla="*/ 160418 h 379284"/>
              <a:gd name="connsiteX149" fmla="*/ 687096 w 1970754"/>
              <a:gd name="connsiteY149" fmla="*/ 188372 h 379284"/>
              <a:gd name="connsiteX150" fmla="*/ 704885 w 1970754"/>
              <a:gd name="connsiteY150" fmla="*/ 204572 h 379284"/>
              <a:gd name="connsiteX151" fmla="*/ 728074 w 1970754"/>
              <a:gd name="connsiteY151" fmla="*/ 213149 h 379284"/>
              <a:gd name="connsiteX152" fmla="*/ 751263 w 1970754"/>
              <a:gd name="connsiteY152" fmla="*/ 218549 h 379284"/>
              <a:gd name="connsiteX153" fmla="*/ 769052 w 1970754"/>
              <a:gd name="connsiteY153" fmla="*/ 224585 h 379284"/>
              <a:gd name="connsiteX154" fmla="*/ 776040 w 1970754"/>
              <a:gd name="connsiteY154" fmla="*/ 235385 h 379284"/>
              <a:gd name="connsiteX155" fmla="*/ 768099 w 1970754"/>
              <a:gd name="connsiteY155" fmla="*/ 245868 h 379284"/>
              <a:gd name="connsiteX156" fmla="*/ 750310 w 1970754"/>
              <a:gd name="connsiteY156" fmla="*/ 248727 h 379284"/>
              <a:gd name="connsiteX157" fmla="*/ 727756 w 1970754"/>
              <a:gd name="connsiteY157" fmla="*/ 243644 h 379284"/>
              <a:gd name="connsiteX158" fmla="*/ 709967 w 1970754"/>
              <a:gd name="connsiteY158" fmla="*/ 228714 h 379284"/>
              <a:gd name="connsiteX159" fmla="*/ 675343 w 1970754"/>
              <a:gd name="connsiteY159" fmla="*/ 267151 h 379284"/>
              <a:gd name="connsiteX160" fmla="*/ 708697 w 1970754"/>
              <a:gd name="connsiteY160" fmla="*/ 286846 h 379284"/>
              <a:gd name="connsiteX161" fmla="*/ 747769 w 1970754"/>
              <a:gd name="connsiteY161" fmla="*/ 292246 h 379284"/>
              <a:gd name="connsiteX162" fmla="*/ 777946 w 1970754"/>
              <a:gd name="connsiteY162" fmla="*/ 289387 h 379284"/>
              <a:gd name="connsiteX163" fmla="*/ 805265 w 1970754"/>
              <a:gd name="connsiteY163" fmla="*/ 279540 h 379284"/>
              <a:gd name="connsiteX164" fmla="*/ 825277 w 1970754"/>
              <a:gd name="connsiteY164" fmla="*/ 260798 h 379284"/>
              <a:gd name="connsiteX165" fmla="*/ 833219 w 1970754"/>
              <a:gd name="connsiteY165" fmla="*/ 231256 h 379284"/>
              <a:gd name="connsiteX166" fmla="*/ 826230 w 1970754"/>
              <a:gd name="connsiteY166" fmla="*/ 203302 h 379284"/>
              <a:gd name="connsiteX167" fmla="*/ 808441 w 1970754"/>
              <a:gd name="connsiteY167" fmla="*/ 186783 h 379284"/>
              <a:gd name="connsiteX168" fmla="*/ 785252 w 1970754"/>
              <a:gd name="connsiteY168" fmla="*/ 177889 h 379284"/>
              <a:gd name="connsiteX169" fmla="*/ 762063 w 1970754"/>
              <a:gd name="connsiteY169" fmla="*/ 172489 h 379284"/>
              <a:gd name="connsiteX170" fmla="*/ 744274 w 1970754"/>
              <a:gd name="connsiteY170" fmla="*/ 166771 h 379284"/>
              <a:gd name="connsiteX171" fmla="*/ 737286 w 1970754"/>
              <a:gd name="connsiteY171" fmla="*/ 156606 h 379284"/>
              <a:gd name="connsiteX172" fmla="*/ 744274 w 1970754"/>
              <a:gd name="connsiteY172" fmla="*/ 144852 h 379284"/>
              <a:gd name="connsiteX173" fmla="*/ 758251 w 1970754"/>
              <a:gd name="connsiteY173" fmla="*/ 141358 h 379284"/>
              <a:gd name="connsiteX174" fmla="*/ 791288 w 1970754"/>
              <a:gd name="connsiteY174" fmla="*/ 156923 h 379284"/>
              <a:gd name="connsiteX175" fmla="*/ 826230 w 1970754"/>
              <a:gd name="connsiteY175" fmla="*/ 122299 h 379284"/>
              <a:gd name="connsiteX176" fmla="*/ 600057 w 1970754"/>
              <a:gd name="connsiteY176" fmla="*/ 67979 h 379284"/>
              <a:gd name="connsiteX177" fmla="*/ 623564 w 1970754"/>
              <a:gd name="connsiteY177" fmla="*/ 77826 h 379284"/>
              <a:gd name="connsiteX178" fmla="*/ 647071 w 1970754"/>
              <a:gd name="connsiteY178" fmla="*/ 67979 h 379284"/>
              <a:gd name="connsiteX179" fmla="*/ 656918 w 1970754"/>
              <a:gd name="connsiteY179" fmla="*/ 44472 h 379284"/>
              <a:gd name="connsiteX180" fmla="*/ 647071 w 1970754"/>
              <a:gd name="connsiteY180" fmla="*/ 20965 h 379284"/>
              <a:gd name="connsiteX181" fmla="*/ 623564 w 1970754"/>
              <a:gd name="connsiteY181" fmla="*/ 11118 h 379284"/>
              <a:gd name="connsiteX182" fmla="*/ 600057 w 1970754"/>
              <a:gd name="connsiteY182" fmla="*/ 20965 h 379284"/>
              <a:gd name="connsiteX183" fmla="*/ 590210 w 1970754"/>
              <a:gd name="connsiteY183" fmla="*/ 44472 h 379284"/>
              <a:gd name="connsiteX184" fmla="*/ 600057 w 1970754"/>
              <a:gd name="connsiteY184" fmla="*/ 67979 h 379284"/>
              <a:gd name="connsiteX185" fmla="*/ 594657 w 1970754"/>
              <a:gd name="connsiteY185" fmla="*/ 287481 h 379284"/>
              <a:gd name="connsiteX186" fmla="*/ 651836 w 1970754"/>
              <a:gd name="connsiteY186" fmla="*/ 287481 h 379284"/>
              <a:gd name="connsiteX187" fmla="*/ 651836 w 1970754"/>
              <a:gd name="connsiteY187" fmla="*/ 102604 h 379284"/>
              <a:gd name="connsiteX188" fmla="*/ 594657 w 1970754"/>
              <a:gd name="connsiteY188" fmla="*/ 102604 h 379284"/>
              <a:gd name="connsiteX189" fmla="*/ 594657 w 1970754"/>
              <a:gd name="connsiteY189" fmla="*/ 287481 h 379284"/>
              <a:gd name="connsiteX190" fmla="*/ 559715 w 1970754"/>
              <a:gd name="connsiteY190" fmla="*/ 102604 h 379284"/>
              <a:gd name="connsiteX191" fmla="*/ 502536 w 1970754"/>
              <a:gd name="connsiteY191" fmla="*/ 102604 h 379284"/>
              <a:gd name="connsiteX192" fmla="*/ 502536 w 1970754"/>
              <a:gd name="connsiteY192" fmla="*/ 194725 h 379284"/>
              <a:gd name="connsiteX193" fmla="*/ 501265 w 1970754"/>
              <a:gd name="connsiteY193" fmla="*/ 212196 h 379284"/>
              <a:gd name="connsiteX194" fmla="*/ 496501 w 1970754"/>
              <a:gd name="connsiteY194" fmla="*/ 227126 h 379284"/>
              <a:gd name="connsiteX195" fmla="*/ 486018 w 1970754"/>
              <a:gd name="connsiteY195" fmla="*/ 237926 h 379284"/>
              <a:gd name="connsiteX196" fmla="*/ 468229 w 1970754"/>
              <a:gd name="connsiteY196" fmla="*/ 242056 h 379284"/>
              <a:gd name="connsiteX197" fmla="*/ 451393 w 1970754"/>
              <a:gd name="connsiteY197" fmla="*/ 237609 h 379284"/>
              <a:gd name="connsiteX198" fmla="*/ 442499 w 1970754"/>
              <a:gd name="connsiteY198" fmla="*/ 225855 h 379284"/>
              <a:gd name="connsiteX199" fmla="*/ 439004 w 1970754"/>
              <a:gd name="connsiteY199" fmla="*/ 209972 h 379284"/>
              <a:gd name="connsiteX200" fmla="*/ 438369 w 1970754"/>
              <a:gd name="connsiteY200" fmla="*/ 193454 h 379284"/>
              <a:gd name="connsiteX201" fmla="*/ 438369 w 1970754"/>
              <a:gd name="connsiteY201" fmla="*/ 102921 h 379284"/>
              <a:gd name="connsiteX202" fmla="*/ 381190 w 1970754"/>
              <a:gd name="connsiteY202" fmla="*/ 102921 h 379284"/>
              <a:gd name="connsiteX203" fmla="*/ 381190 w 1970754"/>
              <a:gd name="connsiteY203" fmla="*/ 204890 h 379284"/>
              <a:gd name="connsiteX204" fmla="*/ 383732 w 1970754"/>
              <a:gd name="connsiteY204" fmla="*/ 239515 h 379284"/>
              <a:gd name="connsiteX205" fmla="*/ 393579 w 1970754"/>
              <a:gd name="connsiteY205" fmla="*/ 267151 h 379284"/>
              <a:gd name="connsiteX206" fmla="*/ 414545 w 1970754"/>
              <a:gd name="connsiteY206" fmla="*/ 285575 h 379284"/>
              <a:gd name="connsiteX207" fmla="*/ 449805 w 1970754"/>
              <a:gd name="connsiteY207" fmla="*/ 292246 h 379284"/>
              <a:gd name="connsiteX208" fmla="*/ 468864 w 1970754"/>
              <a:gd name="connsiteY208" fmla="*/ 289705 h 379284"/>
              <a:gd name="connsiteX209" fmla="*/ 484430 w 1970754"/>
              <a:gd name="connsiteY209" fmla="*/ 282716 h 379284"/>
              <a:gd name="connsiteX210" fmla="*/ 495865 w 1970754"/>
              <a:gd name="connsiteY210" fmla="*/ 273187 h 379284"/>
              <a:gd name="connsiteX211" fmla="*/ 503807 w 1970754"/>
              <a:gd name="connsiteY211" fmla="*/ 262386 h 379284"/>
              <a:gd name="connsiteX212" fmla="*/ 504442 w 1970754"/>
              <a:gd name="connsiteY212" fmla="*/ 262386 h 379284"/>
              <a:gd name="connsiteX213" fmla="*/ 504442 w 1970754"/>
              <a:gd name="connsiteY213" fmla="*/ 287481 h 379284"/>
              <a:gd name="connsiteX214" fmla="*/ 559079 w 1970754"/>
              <a:gd name="connsiteY214" fmla="*/ 287481 h 379284"/>
              <a:gd name="connsiteX215" fmla="*/ 559079 w 1970754"/>
              <a:gd name="connsiteY215" fmla="*/ 102604 h 379284"/>
              <a:gd name="connsiteX216" fmla="*/ 170900 w 1970754"/>
              <a:gd name="connsiteY216" fmla="*/ 0 h 379284"/>
              <a:gd name="connsiteX217" fmla="*/ 170900 w 1970754"/>
              <a:gd name="connsiteY217" fmla="*/ 287481 h 379284"/>
              <a:gd name="connsiteX218" fmla="*/ 228079 w 1970754"/>
              <a:gd name="connsiteY218" fmla="*/ 287481 h 379284"/>
              <a:gd name="connsiteX219" fmla="*/ 228079 w 1970754"/>
              <a:gd name="connsiteY219" fmla="*/ 195360 h 379284"/>
              <a:gd name="connsiteX220" fmla="*/ 229350 w 1970754"/>
              <a:gd name="connsiteY220" fmla="*/ 177889 h 379284"/>
              <a:gd name="connsiteX221" fmla="*/ 234115 w 1970754"/>
              <a:gd name="connsiteY221" fmla="*/ 162959 h 379284"/>
              <a:gd name="connsiteX222" fmla="*/ 244597 w 1970754"/>
              <a:gd name="connsiteY222" fmla="*/ 152159 h 379284"/>
              <a:gd name="connsiteX223" fmla="*/ 262386 w 1970754"/>
              <a:gd name="connsiteY223" fmla="*/ 148347 h 379284"/>
              <a:gd name="connsiteX224" fmla="*/ 279222 w 1970754"/>
              <a:gd name="connsiteY224" fmla="*/ 152794 h 379284"/>
              <a:gd name="connsiteX225" fmla="*/ 288116 w 1970754"/>
              <a:gd name="connsiteY225" fmla="*/ 164547 h 379284"/>
              <a:gd name="connsiteX226" fmla="*/ 291611 w 1970754"/>
              <a:gd name="connsiteY226" fmla="*/ 180430 h 379284"/>
              <a:gd name="connsiteX227" fmla="*/ 292246 w 1970754"/>
              <a:gd name="connsiteY227" fmla="*/ 196948 h 379284"/>
              <a:gd name="connsiteX228" fmla="*/ 292246 w 1970754"/>
              <a:gd name="connsiteY228" fmla="*/ 287481 h 379284"/>
              <a:gd name="connsiteX229" fmla="*/ 349425 w 1970754"/>
              <a:gd name="connsiteY229" fmla="*/ 287481 h 379284"/>
              <a:gd name="connsiteX230" fmla="*/ 349425 w 1970754"/>
              <a:gd name="connsiteY230" fmla="*/ 185513 h 379284"/>
              <a:gd name="connsiteX231" fmla="*/ 346883 w 1970754"/>
              <a:gd name="connsiteY231" fmla="*/ 150888 h 379284"/>
              <a:gd name="connsiteX232" fmla="*/ 336718 w 1970754"/>
              <a:gd name="connsiteY232" fmla="*/ 123252 h 379284"/>
              <a:gd name="connsiteX233" fmla="*/ 316070 w 1970754"/>
              <a:gd name="connsiteY233" fmla="*/ 104827 h 379284"/>
              <a:gd name="connsiteX234" fmla="*/ 281128 w 1970754"/>
              <a:gd name="connsiteY234" fmla="*/ 98157 h 379284"/>
              <a:gd name="connsiteX235" fmla="*/ 262068 w 1970754"/>
              <a:gd name="connsiteY235" fmla="*/ 100698 h 379284"/>
              <a:gd name="connsiteX236" fmla="*/ 246821 w 1970754"/>
              <a:gd name="connsiteY236" fmla="*/ 107369 h 379284"/>
              <a:gd name="connsiteX237" fmla="*/ 235703 w 1970754"/>
              <a:gd name="connsiteY237" fmla="*/ 116898 h 379284"/>
              <a:gd name="connsiteX238" fmla="*/ 229350 w 1970754"/>
              <a:gd name="connsiteY238" fmla="*/ 127699 h 379284"/>
              <a:gd name="connsiteX239" fmla="*/ 228714 w 1970754"/>
              <a:gd name="connsiteY239" fmla="*/ 127699 h 379284"/>
              <a:gd name="connsiteX240" fmla="*/ 228714 w 1970754"/>
              <a:gd name="connsiteY240" fmla="*/ 0 h 379284"/>
              <a:gd name="connsiteX241" fmla="*/ 171536 w 1970754"/>
              <a:gd name="connsiteY241" fmla="*/ 0 h 379284"/>
              <a:gd name="connsiteX242" fmla="*/ 143899 w 1970754"/>
              <a:gd name="connsiteY242" fmla="*/ 102604 h 379284"/>
              <a:gd name="connsiteX243" fmla="*/ 93709 w 1970754"/>
              <a:gd name="connsiteY243" fmla="*/ 102604 h 379284"/>
              <a:gd name="connsiteX244" fmla="*/ 93709 w 1970754"/>
              <a:gd name="connsiteY244" fmla="*/ 47966 h 379284"/>
              <a:gd name="connsiteX245" fmla="*/ 36531 w 1970754"/>
              <a:gd name="connsiteY245" fmla="*/ 47966 h 379284"/>
              <a:gd name="connsiteX246" fmla="*/ 36531 w 1970754"/>
              <a:gd name="connsiteY246" fmla="*/ 102604 h 379284"/>
              <a:gd name="connsiteX247" fmla="*/ 0 w 1970754"/>
              <a:gd name="connsiteY247" fmla="*/ 102604 h 379284"/>
              <a:gd name="connsiteX248" fmla="*/ 0 w 1970754"/>
              <a:gd name="connsiteY248" fmla="*/ 148347 h 379284"/>
              <a:gd name="connsiteX249" fmla="*/ 36531 w 1970754"/>
              <a:gd name="connsiteY249" fmla="*/ 148347 h 379284"/>
              <a:gd name="connsiteX250" fmla="*/ 36531 w 1970754"/>
              <a:gd name="connsiteY250" fmla="*/ 236338 h 379284"/>
              <a:gd name="connsiteX251" fmla="*/ 41613 w 1970754"/>
              <a:gd name="connsiteY251" fmla="*/ 262069 h 379284"/>
              <a:gd name="connsiteX252" fmla="*/ 55908 w 1970754"/>
              <a:gd name="connsiteY252" fmla="*/ 279540 h 379284"/>
              <a:gd name="connsiteX253" fmla="*/ 77191 w 1970754"/>
              <a:gd name="connsiteY253" fmla="*/ 289387 h 379284"/>
              <a:gd name="connsiteX254" fmla="*/ 103874 w 1970754"/>
              <a:gd name="connsiteY254" fmla="*/ 292564 h 379284"/>
              <a:gd name="connsiteX255" fmla="*/ 123887 w 1970754"/>
              <a:gd name="connsiteY255" fmla="*/ 291293 h 379284"/>
              <a:gd name="connsiteX256" fmla="*/ 143582 w 1970754"/>
              <a:gd name="connsiteY256" fmla="*/ 286846 h 379284"/>
              <a:gd name="connsiteX257" fmla="*/ 143582 w 1970754"/>
              <a:gd name="connsiteY257" fmla="*/ 239197 h 379284"/>
              <a:gd name="connsiteX258" fmla="*/ 132464 w 1970754"/>
              <a:gd name="connsiteY258" fmla="*/ 243644 h 379284"/>
              <a:gd name="connsiteX259" fmla="*/ 120393 w 1970754"/>
              <a:gd name="connsiteY259" fmla="*/ 244597 h 379284"/>
              <a:gd name="connsiteX260" fmla="*/ 105780 w 1970754"/>
              <a:gd name="connsiteY260" fmla="*/ 242056 h 379284"/>
              <a:gd name="connsiteX261" fmla="*/ 97521 w 1970754"/>
              <a:gd name="connsiteY261" fmla="*/ 235068 h 379284"/>
              <a:gd name="connsiteX262" fmla="*/ 94027 w 1970754"/>
              <a:gd name="connsiteY262" fmla="*/ 224267 h 379284"/>
              <a:gd name="connsiteX263" fmla="*/ 93392 w 1970754"/>
              <a:gd name="connsiteY263" fmla="*/ 210290 h 379284"/>
              <a:gd name="connsiteX264" fmla="*/ 93392 w 1970754"/>
              <a:gd name="connsiteY264" fmla="*/ 148664 h 379284"/>
              <a:gd name="connsiteX265" fmla="*/ 143582 w 1970754"/>
              <a:gd name="connsiteY265" fmla="*/ 148664 h 379284"/>
              <a:gd name="connsiteX266" fmla="*/ 143582 w 1970754"/>
              <a:gd name="connsiteY266" fmla="*/ 102921 h 37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970754" h="379284">
                <a:moveTo>
                  <a:pt x="1792230" y="287481"/>
                </a:moveTo>
                <a:lnTo>
                  <a:pt x="1849409" y="287481"/>
                </a:lnTo>
                <a:lnTo>
                  <a:pt x="1849409" y="195360"/>
                </a:lnTo>
                <a:cubicBezTo>
                  <a:pt x="1849409" y="189325"/>
                  <a:pt x="1849727" y="183289"/>
                  <a:pt x="1850680" y="177889"/>
                </a:cubicBezTo>
                <a:cubicBezTo>
                  <a:pt x="1851315" y="172171"/>
                  <a:pt x="1852903" y="167406"/>
                  <a:pt x="1855445" y="162959"/>
                </a:cubicBezTo>
                <a:cubicBezTo>
                  <a:pt x="1857986" y="158512"/>
                  <a:pt x="1861480" y="155018"/>
                  <a:pt x="1865927" y="152159"/>
                </a:cubicBezTo>
                <a:cubicBezTo>
                  <a:pt x="1870374" y="149617"/>
                  <a:pt x="1876410" y="148347"/>
                  <a:pt x="1883716" y="148347"/>
                </a:cubicBezTo>
                <a:cubicBezTo>
                  <a:pt x="1891022" y="148347"/>
                  <a:pt x="1896740" y="149935"/>
                  <a:pt x="1900552" y="152794"/>
                </a:cubicBezTo>
                <a:cubicBezTo>
                  <a:pt x="1904364" y="155970"/>
                  <a:pt x="1907223" y="159782"/>
                  <a:pt x="1909447" y="164547"/>
                </a:cubicBezTo>
                <a:cubicBezTo>
                  <a:pt x="1911352" y="169312"/>
                  <a:pt x="1912623" y="174712"/>
                  <a:pt x="1912941" y="180430"/>
                </a:cubicBezTo>
                <a:cubicBezTo>
                  <a:pt x="1913258" y="186148"/>
                  <a:pt x="1913576" y="191548"/>
                  <a:pt x="1913576" y="196948"/>
                </a:cubicBezTo>
                <a:lnTo>
                  <a:pt x="1913576" y="287481"/>
                </a:lnTo>
                <a:lnTo>
                  <a:pt x="1970755" y="287481"/>
                </a:lnTo>
                <a:lnTo>
                  <a:pt x="1970755" y="185513"/>
                </a:lnTo>
                <a:cubicBezTo>
                  <a:pt x="1970755" y="173124"/>
                  <a:pt x="1969802" y="161688"/>
                  <a:pt x="1968213" y="150888"/>
                </a:cubicBezTo>
                <a:cubicBezTo>
                  <a:pt x="1966307" y="140088"/>
                  <a:pt x="1963131" y="130875"/>
                  <a:pt x="1958048" y="123252"/>
                </a:cubicBezTo>
                <a:cubicBezTo>
                  <a:pt x="1952966" y="115310"/>
                  <a:pt x="1946295" y="109275"/>
                  <a:pt x="1937401" y="104827"/>
                </a:cubicBezTo>
                <a:cubicBezTo>
                  <a:pt x="1928506" y="100380"/>
                  <a:pt x="1916753" y="98157"/>
                  <a:pt x="1902458" y="98157"/>
                </a:cubicBezTo>
                <a:cubicBezTo>
                  <a:pt x="1888163" y="98157"/>
                  <a:pt x="1889116" y="99110"/>
                  <a:pt x="1883399" y="100698"/>
                </a:cubicBezTo>
                <a:cubicBezTo>
                  <a:pt x="1877681" y="102604"/>
                  <a:pt x="1872281" y="104827"/>
                  <a:pt x="1867833" y="107369"/>
                </a:cubicBezTo>
                <a:cubicBezTo>
                  <a:pt x="1863386" y="110228"/>
                  <a:pt x="1859256" y="113404"/>
                  <a:pt x="1856080" y="116898"/>
                </a:cubicBezTo>
                <a:cubicBezTo>
                  <a:pt x="1852903" y="120393"/>
                  <a:pt x="1850362" y="123887"/>
                  <a:pt x="1848456" y="127699"/>
                </a:cubicBezTo>
                <a:lnTo>
                  <a:pt x="1847821" y="127699"/>
                </a:lnTo>
                <a:lnTo>
                  <a:pt x="1847821" y="102604"/>
                </a:lnTo>
                <a:lnTo>
                  <a:pt x="1793183" y="102604"/>
                </a:lnTo>
                <a:lnTo>
                  <a:pt x="1793183" y="287481"/>
                </a:lnTo>
                <a:close/>
                <a:moveTo>
                  <a:pt x="1632130" y="174077"/>
                </a:moveTo>
                <a:cubicBezTo>
                  <a:pt x="1632130" y="169630"/>
                  <a:pt x="1633401" y="165183"/>
                  <a:pt x="1635307" y="161053"/>
                </a:cubicBezTo>
                <a:cubicBezTo>
                  <a:pt x="1637213" y="156923"/>
                  <a:pt x="1639754" y="153112"/>
                  <a:pt x="1643248" y="149935"/>
                </a:cubicBezTo>
                <a:cubicBezTo>
                  <a:pt x="1646743" y="146758"/>
                  <a:pt x="1650872" y="144217"/>
                  <a:pt x="1655637" y="141994"/>
                </a:cubicBezTo>
                <a:cubicBezTo>
                  <a:pt x="1660402" y="140088"/>
                  <a:pt x="1666120" y="138817"/>
                  <a:pt x="1672473" y="138817"/>
                </a:cubicBezTo>
                <a:cubicBezTo>
                  <a:pt x="1682956" y="138817"/>
                  <a:pt x="1691215" y="142311"/>
                  <a:pt x="1697886" y="148982"/>
                </a:cubicBezTo>
                <a:cubicBezTo>
                  <a:pt x="1704557" y="155970"/>
                  <a:pt x="1707733" y="163912"/>
                  <a:pt x="1707416" y="173759"/>
                </a:cubicBezTo>
                <a:lnTo>
                  <a:pt x="1632130" y="173759"/>
                </a:lnTo>
                <a:close/>
                <a:moveTo>
                  <a:pt x="1715992" y="226173"/>
                </a:moveTo>
                <a:cubicBezTo>
                  <a:pt x="1711228" y="232844"/>
                  <a:pt x="1705510" y="238244"/>
                  <a:pt x="1699157" y="242374"/>
                </a:cubicBezTo>
                <a:cubicBezTo>
                  <a:pt x="1692803" y="246503"/>
                  <a:pt x="1684862" y="248727"/>
                  <a:pt x="1675332" y="248727"/>
                </a:cubicBezTo>
                <a:cubicBezTo>
                  <a:pt x="1665802" y="248727"/>
                  <a:pt x="1654684" y="245550"/>
                  <a:pt x="1647060" y="238879"/>
                </a:cubicBezTo>
                <a:cubicBezTo>
                  <a:pt x="1639437" y="232526"/>
                  <a:pt x="1634354" y="223632"/>
                  <a:pt x="1632130" y="212831"/>
                </a:cubicBezTo>
                <a:lnTo>
                  <a:pt x="1764594" y="212831"/>
                </a:lnTo>
                <a:lnTo>
                  <a:pt x="1764594" y="195043"/>
                </a:lnTo>
                <a:cubicBezTo>
                  <a:pt x="1764594" y="180430"/>
                  <a:pt x="1762688" y="167089"/>
                  <a:pt x="1758559" y="155018"/>
                </a:cubicBezTo>
                <a:cubicBezTo>
                  <a:pt x="1754429" y="143264"/>
                  <a:pt x="1748711" y="132781"/>
                  <a:pt x="1741088" y="124522"/>
                </a:cubicBezTo>
                <a:cubicBezTo>
                  <a:pt x="1733781" y="115945"/>
                  <a:pt x="1724569" y="109592"/>
                  <a:pt x="1713769" y="104827"/>
                </a:cubicBezTo>
                <a:cubicBezTo>
                  <a:pt x="1702968" y="100380"/>
                  <a:pt x="1690897" y="97839"/>
                  <a:pt x="1677873" y="97839"/>
                </a:cubicBezTo>
                <a:cubicBezTo>
                  <a:pt x="1664849" y="97839"/>
                  <a:pt x="1650237" y="100063"/>
                  <a:pt x="1637848" y="104827"/>
                </a:cubicBezTo>
                <a:cubicBezTo>
                  <a:pt x="1625142" y="109275"/>
                  <a:pt x="1614342" y="115945"/>
                  <a:pt x="1605129" y="124522"/>
                </a:cubicBezTo>
                <a:cubicBezTo>
                  <a:pt x="1595917" y="133099"/>
                  <a:pt x="1588611" y="143264"/>
                  <a:pt x="1583211" y="155018"/>
                </a:cubicBezTo>
                <a:cubicBezTo>
                  <a:pt x="1577811" y="167089"/>
                  <a:pt x="1575270" y="180113"/>
                  <a:pt x="1575270" y="195043"/>
                </a:cubicBezTo>
                <a:cubicBezTo>
                  <a:pt x="1575270" y="209972"/>
                  <a:pt x="1577811" y="222996"/>
                  <a:pt x="1583211" y="235068"/>
                </a:cubicBezTo>
                <a:cubicBezTo>
                  <a:pt x="1588611" y="246821"/>
                  <a:pt x="1595917" y="257304"/>
                  <a:pt x="1605129" y="265563"/>
                </a:cubicBezTo>
                <a:cubicBezTo>
                  <a:pt x="1614342" y="274140"/>
                  <a:pt x="1625142" y="280493"/>
                  <a:pt x="1637848" y="285258"/>
                </a:cubicBezTo>
                <a:cubicBezTo>
                  <a:pt x="1650555" y="289705"/>
                  <a:pt x="1663896" y="292246"/>
                  <a:pt x="1677873" y="292246"/>
                </a:cubicBezTo>
                <a:cubicBezTo>
                  <a:pt x="1691850" y="292246"/>
                  <a:pt x="1707416" y="289070"/>
                  <a:pt x="1721075" y="282716"/>
                </a:cubicBezTo>
                <a:cubicBezTo>
                  <a:pt x="1735052" y="276363"/>
                  <a:pt x="1746488" y="267469"/>
                  <a:pt x="1755700" y="255715"/>
                </a:cubicBezTo>
                <a:lnTo>
                  <a:pt x="1715675" y="226491"/>
                </a:lnTo>
                <a:close/>
                <a:moveTo>
                  <a:pt x="1442806" y="287481"/>
                </a:moveTo>
                <a:lnTo>
                  <a:pt x="1503161" y="287481"/>
                </a:lnTo>
                <a:lnTo>
                  <a:pt x="1576223" y="102604"/>
                </a:lnTo>
                <a:lnTo>
                  <a:pt x="1518726" y="102604"/>
                </a:lnTo>
                <a:lnTo>
                  <a:pt x="1475525" y="228079"/>
                </a:lnTo>
                <a:lnTo>
                  <a:pt x="1474889" y="228079"/>
                </a:lnTo>
                <a:lnTo>
                  <a:pt x="1428194" y="102604"/>
                </a:lnTo>
                <a:lnTo>
                  <a:pt x="1366568" y="102604"/>
                </a:lnTo>
                <a:lnTo>
                  <a:pt x="1443123" y="287481"/>
                </a:lnTo>
                <a:close/>
                <a:moveTo>
                  <a:pt x="1234739" y="174077"/>
                </a:moveTo>
                <a:cubicBezTo>
                  <a:pt x="1234739" y="169630"/>
                  <a:pt x="1236010" y="165183"/>
                  <a:pt x="1237916" y="161053"/>
                </a:cubicBezTo>
                <a:cubicBezTo>
                  <a:pt x="1239822" y="156923"/>
                  <a:pt x="1242363" y="153112"/>
                  <a:pt x="1245858" y="149935"/>
                </a:cubicBezTo>
                <a:cubicBezTo>
                  <a:pt x="1249352" y="146758"/>
                  <a:pt x="1253481" y="144217"/>
                  <a:pt x="1258246" y="141994"/>
                </a:cubicBezTo>
                <a:cubicBezTo>
                  <a:pt x="1263011" y="140088"/>
                  <a:pt x="1268729" y="138817"/>
                  <a:pt x="1275082" y="138817"/>
                </a:cubicBezTo>
                <a:cubicBezTo>
                  <a:pt x="1285565" y="138817"/>
                  <a:pt x="1293824" y="142311"/>
                  <a:pt x="1300495" y="148982"/>
                </a:cubicBezTo>
                <a:cubicBezTo>
                  <a:pt x="1307166" y="155970"/>
                  <a:pt x="1310342" y="163912"/>
                  <a:pt x="1310025" y="173759"/>
                </a:cubicBezTo>
                <a:lnTo>
                  <a:pt x="1234739" y="173759"/>
                </a:lnTo>
                <a:close/>
                <a:moveTo>
                  <a:pt x="1318601" y="226173"/>
                </a:moveTo>
                <a:cubicBezTo>
                  <a:pt x="1313837" y="232844"/>
                  <a:pt x="1308119" y="238244"/>
                  <a:pt x="1301765" y="242374"/>
                </a:cubicBezTo>
                <a:cubicBezTo>
                  <a:pt x="1295412" y="246503"/>
                  <a:pt x="1287471" y="248727"/>
                  <a:pt x="1277941" y="248727"/>
                </a:cubicBezTo>
                <a:cubicBezTo>
                  <a:pt x="1268411" y="248727"/>
                  <a:pt x="1257293" y="245550"/>
                  <a:pt x="1249669" y="238879"/>
                </a:cubicBezTo>
                <a:cubicBezTo>
                  <a:pt x="1242046" y="232526"/>
                  <a:pt x="1236963" y="223632"/>
                  <a:pt x="1234739" y="212831"/>
                </a:cubicBezTo>
                <a:lnTo>
                  <a:pt x="1367203" y="212831"/>
                </a:lnTo>
                <a:lnTo>
                  <a:pt x="1367203" y="195043"/>
                </a:lnTo>
                <a:cubicBezTo>
                  <a:pt x="1367203" y="180430"/>
                  <a:pt x="1365297" y="167089"/>
                  <a:pt x="1361168" y="155018"/>
                </a:cubicBezTo>
                <a:cubicBezTo>
                  <a:pt x="1357038" y="143264"/>
                  <a:pt x="1351320" y="132781"/>
                  <a:pt x="1344014" y="124522"/>
                </a:cubicBezTo>
                <a:cubicBezTo>
                  <a:pt x="1336390" y="115945"/>
                  <a:pt x="1327496" y="109592"/>
                  <a:pt x="1316695" y="104827"/>
                </a:cubicBezTo>
                <a:cubicBezTo>
                  <a:pt x="1305895" y="100380"/>
                  <a:pt x="1293824" y="97839"/>
                  <a:pt x="1280800" y="97839"/>
                </a:cubicBezTo>
                <a:cubicBezTo>
                  <a:pt x="1267776" y="97839"/>
                  <a:pt x="1253164" y="100063"/>
                  <a:pt x="1240775" y="104827"/>
                </a:cubicBezTo>
                <a:cubicBezTo>
                  <a:pt x="1228069" y="109275"/>
                  <a:pt x="1217268" y="115945"/>
                  <a:pt x="1208056" y="124522"/>
                </a:cubicBezTo>
                <a:cubicBezTo>
                  <a:pt x="1198844" y="133099"/>
                  <a:pt x="1191538" y="143264"/>
                  <a:pt x="1186138" y="155018"/>
                </a:cubicBezTo>
                <a:cubicBezTo>
                  <a:pt x="1180737" y="167089"/>
                  <a:pt x="1178196" y="180113"/>
                  <a:pt x="1178196" y="195043"/>
                </a:cubicBezTo>
                <a:cubicBezTo>
                  <a:pt x="1178196" y="209972"/>
                  <a:pt x="1180737" y="222996"/>
                  <a:pt x="1186138" y="235068"/>
                </a:cubicBezTo>
                <a:cubicBezTo>
                  <a:pt x="1191538" y="246821"/>
                  <a:pt x="1198844" y="257304"/>
                  <a:pt x="1208056" y="265563"/>
                </a:cubicBezTo>
                <a:cubicBezTo>
                  <a:pt x="1217268" y="274140"/>
                  <a:pt x="1228069" y="280493"/>
                  <a:pt x="1240775" y="285258"/>
                </a:cubicBezTo>
                <a:cubicBezTo>
                  <a:pt x="1253481" y="289705"/>
                  <a:pt x="1266823" y="292246"/>
                  <a:pt x="1280800" y="292246"/>
                </a:cubicBezTo>
                <a:cubicBezTo>
                  <a:pt x="1294777" y="292246"/>
                  <a:pt x="1310342" y="289070"/>
                  <a:pt x="1324001" y="282716"/>
                </a:cubicBezTo>
                <a:cubicBezTo>
                  <a:pt x="1337979" y="276363"/>
                  <a:pt x="1349414" y="267469"/>
                  <a:pt x="1358626" y="255715"/>
                </a:cubicBezTo>
                <a:lnTo>
                  <a:pt x="1318601" y="226491"/>
                </a:lnTo>
                <a:close/>
                <a:moveTo>
                  <a:pt x="1007931" y="176618"/>
                </a:moveTo>
                <a:cubicBezTo>
                  <a:pt x="1010155" y="171218"/>
                  <a:pt x="1013331" y="166453"/>
                  <a:pt x="1017779" y="162006"/>
                </a:cubicBezTo>
                <a:cubicBezTo>
                  <a:pt x="1021908" y="157876"/>
                  <a:pt x="1026673" y="154382"/>
                  <a:pt x="1032073" y="151841"/>
                </a:cubicBezTo>
                <a:cubicBezTo>
                  <a:pt x="1037473" y="149300"/>
                  <a:pt x="1043509" y="148029"/>
                  <a:pt x="1050180" y="148029"/>
                </a:cubicBezTo>
                <a:cubicBezTo>
                  <a:pt x="1056851" y="148029"/>
                  <a:pt x="1062568" y="149300"/>
                  <a:pt x="1067969" y="151841"/>
                </a:cubicBezTo>
                <a:cubicBezTo>
                  <a:pt x="1073686" y="154382"/>
                  <a:pt x="1078451" y="157876"/>
                  <a:pt x="1082581" y="162006"/>
                </a:cubicBezTo>
                <a:cubicBezTo>
                  <a:pt x="1086711" y="166136"/>
                  <a:pt x="1089887" y="170900"/>
                  <a:pt x="1092428" y="176618"/>
                </a:cubicBezTo>
                <a:cubicBezTo>
                  <a:pt x="1094652" y="182019"/>
                  <a:pt x="1095923" y="187736"/>
                  <a:pt x="1095923" y="193772"/>
                </a:cubicBezTo>
                <a:cubicBezTo>
                  <a:pt x="1095923" y="199807"/>
                  <a:pt x="1094652" y="205525"/>
                  <a:pt x="1092428" y="211243"/>
                </a:cubicBezTo>
                <a:cubicBezTo>
                  <a:pt x="1090205" y="216643"/>
                  <a:pt x="1087028" y="221408"/>
                  <a:pt x="1082581" y="225538"/>
                </a:cubicBezTo>
                <a:cubicBezTo>
                  <a:pt x="1078451" y="229667"/>
                  <a:pt x="1073369" y="233162"/>
                  <a:pt x="1067969" y="235703"/>
                </a:cubicBezTo>
                <a:cubicBezTo>
                  <a:pt x="1062251" y="238244"/>
                  <a:pt x="1056533" y="239515"/>
                  <a:pt x="1050180" y="239515"/>
                </a:cubicBezTo>
                <a:cubicBezTo>
                  <a:pt x="1043827" y="239515"/>
                  <a:pt x="1037473" y="238244"/>
                  <a:pt x="1032073" y="235703"/>
                </a:cubicBezTo>
                <a:cubicBezTo>
                  <a:pt x="1026673" y="233162"/>
                  <a:pt x="1021908" y="229667"/>
                  <a:pt x="1017779" y="225538"/>
                </a:cubicBezTo>
                <a:cubicBezTo>
                  <a:pt x="1013649" y="221408"/>
                  <a:pt x="1010472" y="216643"/>
                  <a:pt x="1007931" y="211243"/>
                </a:cubicBezTo>
                <a:cubicBezTo>
                  <a:pt x="1005708" y="205843"/>
                  <a:pt x="1004437" y="200125"/>
                  <a:pt x="1004437" y="193772"/>
                </a:cubicBezTo>
                <a:cubicBezTo>
                  <a:pt x="1004437" y="187419"/>
                  <a:pt x="1005708" y="182019"/>
                  <a:pt x="1007931" y="176618"/>
                </a:cubicBezTo>
                <a:moveTo>
                  <a:pt x="1148336" y="102604"/>
                </a:moveTo>
                <a:lnTo>
                  <a:pt x="1095923" y="102604"/>
                </a:lnTo>
                <a:lnTo>
                  <a:pt x="1095923" y="127064"/>
                </a:lnTo>
                <a:lnTo>
                  <a:pt x="1095287" y="127064"/>
                </a:lnTo>
                <a:cubicBezTo>
                  <a:pt x="1093064" y="123887"/>
                  <a:pt x="1089887" y="120393"/>
                  <a:pt x="1086075" y="116898"/>
                </a:cubicBezTo>
                <a:cubicBezTo>
                  <a:pt x="1082263" y="113404"/>
                  <a:pt x="1077816" y="110545"/>
                  <a:pt x="1072416" y="107686"/>
                </a:cubicBezTo>
                <a:cubicBezTo>
                  <a:pt x="1067016" y="104827"/>
                  <a:pt x="1060980" y="102604"/>
                  <a:pt x="1054309" y="101016"/>
                </a:cubicBezTo>
                <a:cubicBezTo>
                  <a:pt x="1047638" y="99110"/>
                  <a:pt x="1040332" y="98474"/>
                  <a:pt x="1032073" y="98474"/>
                </a:cubicBezTo>
                <a:cubicBezTo>
                  <a:pt x="1018732" y="98474"/>
                  <a:pt x="1006978" y="101333"/>
                  <a:pt x="996813" y="106733"/>
                </a:cubicBezTo>
                <a:cubicBezTo>
                  <a:pt x="986330" y="112134"/>
                  <a:pt x="977753" y="119440"/>
                  <a:pt x="970447" y="128334"/>
                </a:cubicBezTo>
                <a:cubicBezTo>
                  <a:pt x="963141" y="137229"/>
                  <a:pt x="957741" y="147394"/>
                  <a:pt x="953611" y="159147"/>
                </a:cubicBezTo>
                <a:cubicBezTo>
                  <a:pt x="949800" y="170900"/>
                  <a:pt x="947576" y="182654"/>
                  <a:pt x="947576" y="195043"/>
                </a:cubicBezTo>
                <a:cubicBezTo>
                  <a:pt x="947576" y="207431"/>
                  <a:pt x="949800" y="221726"/>
                  <a:pt x="953929" y="233479"/>
                </a:cubicBezTo>
                <a:cubicBezTo>
                  <a:pt x="958376" y="245233"/>
                  <a:pt x="964412" y="255080"/>
                  <a:pt x="972353" y="263657"/>
                </a:cubicBezTo>
                <a:cubicBezTo>
                  <a:pt x="980295" y="272234"/>
                  <a:pt x="989825" y="278587"/>
                  <a:pt x="1000943" y="283352"/>
                </a:cubicBezTo>
                <a:cubicBezTo>
                  <a:pt x="1012061" y="288117"/>
                  <a:pt x="1024449" y="290340"/>
                  <a:pt x="1038109" y="290340"/>
                </a:cubicBezTo>
                <a:cubicBezTo>
                  <a:pt x="1051768" y="290340"/>
                  <a:pt x="1055898" y="288434"/>
                  <a:pt x="1065745" y="284940"/>
                </a:cubicBezTo>
                <a:cubicBezTo>
                  <a:pt x="1075593" y="281446"/>
                  <a:pt x="1083852" y="275093"/>
                  <a:pt x="1090205" y="266198"/>
                </a:cubicBezTo>
                <a:lnTo>
                  <a:pt x="1090840" y="266198"/>
                </a:lnTo>
                <a:lnTo>
                  <a:pt x="1090840" y="283987"/>
                </a:lnTo>
                <a:cubicBezTo>
                  <a:pt x="1090840" y="297011"/>
                  <a:pt x="1086711" y="308129"/>
                  <a:pt x="1078451" y="316388"/>
                </a:cubicBezTo>
                <a:cubicBezTo>
                  <a:pt x="1070192" y="324965"/>
                  <a:pt x="1057486" y="329095"/>
                  <a:pt x="1039697" y="329095"/>
                </a:cubicBezTo>
                <a:cubicBezTo>
                  <a:pt x="1021908" y="329095"/>
                  <a:pt x="1017461" y="326871"/>
                  <a:pt x="1007613" y="322741"/>
                </a:cubicBezTo>
                <a:cubicBezTo>
                  <a:pt x="997766" y="318294"/>
                  <a:pt x="988554" y="312576"/>
                  <a:pt x="979660" y="305270"/>
                </a:cubicBezTo>
                <a:lnTo>
                  <a:pt x="948211" y="352284"/>
                </a:lnTo>
                <a:cubicBezTo>
                  <a:pt x="961553" y="363084"/>
                  <a:pt x="976483" y="370073"/>
                  <a:pt x="992366" y="373884"/>
                </a:cubicBezTo>
                <a:cubicBezTo>
                  <a:pt x="1008249" y="377696"/>
                  <a:pt x="1024449" y="379285"/>
                  <a:pt x="1040968" y="379285"/>
                </a:cubicBezTo>
                <a:cubicBezTo>
                  <a:pt x="1076863" y="379285"/>
                  <a:pt x="1103864" y="370073"/>
                  <a:pt x="1121335" y="351966"/>
                </a:cubicBezTo>
                <a:cubicBezTo>
                  <a:pt x="1138807" y="333859"/>
                  <a:pt x="1147701" y="307176"/>
                  <a:pt x="1147701" y="272234"/>
                </a:cubicBezTo>
                <a:lnTo>
                  <a:pt x="1147701" y="102921"/>
                </a:lnTo>
                <a:close/>
                <a:moveTo>
                  <a:pt x="825913" y="122616"/>
                </a:moveTo>
                <a:cubicBezTo>
                  <a:pt x="817336" y="113404"/>
                  <a:pt x="806853" y="107051"/>
                  <a:pt x="794465" y="103557"/>
                </a:cubicBezTo>
                <a:cubicBezTo>
                  <a:pt x="782076" y="100063"/>
                  <a:pt x="769687" y="98157"/>
                  <a:pt x="757616" y="98157"/>
                </a:cubicBezTo>
                <a:cubicBezTo>
                  <a:pt x="745545" y="98157"/>
                  <a:pt x="738557" y="99427"/>
                  <a:pt x="729027" y="101651"/>
                </a:cubicBezTo>
                <a:cubicBezTo>
                  <a:pt x="719497" y="104192"/>
                  <a:pt x="711238" y="107686"/>
                  <a:pt x="704249" y="112769"/>
                </a:cubicBezTo>
                <a:cubicBezTo>
                  <a:pt x="696943" y="117851"/>
                  <a:pt x="691225" y="124205"/>
                  <a:pt x="686778" y="132146"/>
                </a:cubicBezTo>
                <a:cubicBezTo>
                  <a:pt x="682331" y="140088"/>
                  <a:pt x="680107" y="149300"/>
                  <a:pt x="680107" y="160418"/>
                </a:cubicBezTo>
                <a:cubicBezTo>
                  <a:pt x="680107" y="171536"/>
                  <a:pt x="682331" y="181383"/>
                  <a:pt x="687096" y="188372"/>
                </a:cubicBezTo>
                <a:cubicBezTo>
                  <a:pt x="691861" y="195360"/>
                  <a:pt x="697896" y="200760"/>
                  <a:pt x="704885" y="204572"/>
                </a:cubicBezTo>
                <a:cubicBezTo>
                  <a:pt x="712191" y="208384"/>
                  <a:pt x="719815" y="211243"/>
                  <a:pt x="728074" y="213149"/>
                </a:cubicBezTo>
                <a:cubicBezTo>
                  <a:pt x="736333" y="215055"/>
                  <a:pt x="743957" y="216961"/>
                  <a:pt x="751263" y="218549"/>
                </a:cubicBezTo>
                <a:cubicBezTo>
                  <a:pt x="758569" y="220138"/>
                  <a:pt x="764287" y="222361"/>
                  <a:pt x="769052" y="224585"/>
                </a:cubicBezTo>
                <a:cubicBezTo>
                  <a:pt x="773817" y="227126"/>
                  <a:pt x="776040" y="230620"/>
                  <a:pt x="776040" y="235385"/>
                </a:cubicBezTo>
                <a:cubicBezTo>
                  <a:pt x="776040" y="240150"/>
                  <a:pt x="773499" y="243962"/>
                  <a:pt x="768099" y="245868"/>
                </a:cubicBezTo>
                <a:cubicBezTo>
                  <a:pt x="762699" y="247774"/>
                  <a:pt x="756981" y="248727"/>
                  <a:pt x="750310" y="248727"/>
                </a:cubicBezTo>
                <a:cubicBezTo>
                  <a:pt x="743639" y="248727"/>
                  <a:pt x="734109" y="247139"/>
                  <a:pt x="727756" y="243644"/>
                </a:cubicBezTo>
                <a:cubicBezTo>
                  <a:pt x="721403" y="240150"/>
                  <a:pt x="715367" y="235068"/>
                  <a:pt x="709967" y="228714"/>
                </a:cubicBezTo>
                <a:lnTo>
                  <a:pt x="675343" y="267151"/>
                </a:lnTo>
                <a:cubicBezTo>
                  <a:pt x="684555" y="276681"/>
                  <a:pt x="695673" y="283034"/>
                  <a:pt x="708697" y="286846"/>
                </a:cubicBezTo>
                <a:cubicBezTo>
                  <a:pt x="722038" y="290340"/>
                  <a:pt x="735062" y="292246"/>
                  <a:pt x="747769" y="292246"/>
                </a:cubicBezTo>
                <a:cubicBezTo>
                  <a:pt x="760475" y="292246"/>
                  <a:pt x="767781" y="291293"/>
                  <a:pt x="777946" y="289387"/>
                </a:cubicBezTo>
                <a:cubicBezTo>
                  <a:pt x="788111" y="287481"/>
                  <a:pt x="797323" y="284305"/>
                  <a:pt x="805265" y="279540"/>
                </a:cubicBezTo>
                <a:cubicBezTo>
                  <a:pt x="813524" y="274775"/>
                  <a:pt x="820195" y="268739"/>
                  <a:pt x="825277" y="260798"/>
                </a:cubicBezTo>
                <a:cubicBezTo>
                  <a:pt x="830360" y="253174"/>
                  <a:pt x="833219" y="243327"/>
                  <a:pt x="833219" y="231256"/>
                </a:cubicBezTo>
                <a:cubicBezTo>
                  <a:pt x="833219" y="219185"/>
                  <a:pt x="830995" y="210290"/>
                  <a:pt x="826230" y="203302"/>
                </a:cubicBezTo>
                <a:cubicBezTo>
                  <a:pt x="821466" y="196313"/>
                  <a:pt x="815430" y="190913"/>
                  <a:pt x="808441" y="186783"/>
                </a:cubicBezTo>
                <a:cubicBezTo>
                  <a:pt x="801135" y="182654"/>
                  <a:pt x="793511" y="179795"/>
                  <a:pt x="785252" y="177889"/>
                </a:cubicBezTo>
                <a:cubicBezTo>
                  <a:pt x="776993" y="175983"/>
                  <a:pt x="769369" y="174077"/>
                  <a:pt x="762063" y="172489"/>
                </a:cubicBezTo>
                <a:cubicBezTo>
                  <a:pt x="754757" y="170900"/>
                  <a:pt x="748722" y="168995"/>
                  <a:pt x="744274" y="166771"/>
                </a:cubicBezTo>
                <a:cubicBezTo>
                  <a:pt x="739509" y="164547"/>
                  <a:pt x="737286" y="161371"/>
                  <a:pt x="737286" y="156606"/>
                </a:cubicBezTo>
                <a:cubicBezTo>
                  <a:pt x="737286" y="151841"/>
                  <a:pt x="739509" y="147076"/>
                  <a:pt x="744274" y="144852"/>
                </a:cubicBezTo>
                <a:cubicBezTo>
                  <a:pt x="748722" y="142629"/>
                  <a:pt x="753487" y="141358"/>
                  <a:pt x="758251" y="141358"/>
                </a:cubicBezTo>
                <a:cubicBezTo>
                  <a:pt x="771911" y="141358"/>
                  <a:pt x="783029" y="146441"/>
                  <a:pt x="791288" y="156923"/>
                </a:cubicBezTo>
                <a:lnTo>
                  <a:pt x="826230" y="122299"/>
                </a:lnTo>
                <a:close/>
                <a:moveTo>
                  <a:pt x="600057" y="67979"/>
                </a:moveTo>
                <a:cubicBezTo>
                  <a:pt x="606411" y="74332"/>
                  <a:pt x="614352" y="77826"/>
                  <a:pt x="623564" y="77826"/>
                </a:cubicBezTo>
                <a:cubicBezTo>
                  <a:pt x="632776" y="77826"/>
                  <a:pt x="640400" y="74650"/>
                  <a:pt x="647071" y="67979"/>
                </a:cubicBezTo>
                <a:cubicBezTo>
                  <a:pt x="653424" y="61626"/>
                  <a:pt x="656918" y="53684"/>
                  <a:pt x="656918" y="44472"/>
                </a:cubicBezTo>
                <a:cubicBezTo>
                  <a:pt x="656918" y="35260"/>
                  <a:pt x="653742" y="27636"/>
                  <a:pt x="647071" y="20965"/>
                </a:cubicBezTo>
                <a:cubicBezTo>
                  <a:pt x="640718" y="14612"/>
                  <a:pt x="632776" y="11118"/>
                  <a:pt x="623564" y="11118"/>
                </a:cubicBezTo>
                <a:cubicBezTo>
                  <a:pt x="614352" y="11118"/>
                  <a:pt x="606728" y="14295"/>
                  <a:pt x="600057" y="20965"/>
                </a:cubicBezTo>
                <a:cubicBezTo>
                  <a:pt x="593704" y="27319"/>
                  <a:pt x="590210" y="35260"/>
                  <a:pt x="590210" y="44472"/>
                </a:cubicBezTo>
                <a:cubicBezTo>
                  <a:pt x="590210" y="53684"/>
                  <a:pt x="593386" y="61308"/>
                  <a:pt x="600057" y="67979"/>
                </a:cubicBezTo>
                <a:moveTo>
                  <a:pt x="594657" y="287481"/>
                </a:moveTo>
                <a:lnTo>
                  <a:pt x="651836" y="287481"/>
                </a:lnTo>
                <a:lnTo>
                  <a:pt x="651836" y="102604"/>
                </a:lnTo>
                <a:lnTo>
                  <a:pt x="594657" y="102604"/>
                </a:lnTo>
                <a:lnTo>
                  <a:pt x="594657" y="287481"/>
                </a:lnTo>
                <a:close/>
                <a:moveTo>
                  <a:pt x="559715" y="102604"/>
                </a:moveTo>
                <a:lnTo>
                  <a:pt x="502536" y="102604"/>
                </a:lnTo>
                <a:lnTo>
                  <a:pt x="502536" y="194725"/>
                </a:lnTo>
                <a:cubicBezTo>
                  <a:pt x="502536" y="200760"/>
                  <a:pt x="502219" y="206478"/>
                  <a:pt x="501265" y="212196"/>
                </a:cubicBezTo>
                <a:cubicBezTo>
                  <a:pt x="500630" y="217914"/>
                  <a:pt x="499042" y="222679"/>
                  <a:pt x="496501" y="227126"/>
                </a:cubicBezTo>
                <a:cubicBezTo>
                  <a:pt x="493959" y="231573"/>
                  <a:pt x="490465" y="235068"/>
                  <a:pt x="486018" y="237926"/>
                </a:cubicBezTo>
                <a:cubicBezTo>
                  <a:pt x="481571" y="240468"/>
                  <a:pt x="475535" y="242056"/>
                  <a:pt x="468229" y="242056"/>
                </a:cubicBezTo>
                <a:cubicBezTo>
                  <a:pt x="460923" y="242056"/>
                  <a:pt x="455205" y="240468"/>
                  <a:pt x="451393" y="237609"/>
                </a:cubicBezTo>
                <a:cubicBezTo>
                  <a:pt x="447581" y="234432"/>
                  <a:pt x="444405" y="230620"/>
                  <a:pt x="442499" y="225855"/>
                </a:cubicBezTo>
                <a:cubicBezTo>
                  <a:pt x="440593" y="221091"/>
                  <a:pt x="439322" y="215690"/>
                  <a:pt x="439004" y="209972"/>
                </a:cubicBezTo>
                <a:cubicBezTo>
                  <a:pt x="438687" y="204255"/>
                  <a:pt x="438369" y="198854"/>
                  <a:pt x="438369" y="193454"/>
                </a:cubicBezTo>
                <a:lnTo>
                  <a:pt x="438369" y="102921"/>
                </a:lnTo>
                <a:lnTo>
                  <a:pt x="381190" y="102921"/>
                </a:lnTo>
                <a:lnTo>
                  <a:pt x="381190" y="204890"/>
                </a:lnTo>
                <a:cubicBezTo>
                  <a:pt x="381190" y="217279"/>
                  <a:pt x="382143" y="228714"/>
                  <a:pt x="383732" y="239515"/>
                </a:cubicBezTo>
                <a:cubicBezTo>
                  <a:pt x="385320" y="249997"/>
                  <a:pt x="388814" y="259527"/>
                  <a:pt x="393579" y="267151"/>
                </a:cubicBezTo>
                <a:cubicBezTo>
                  <a:pt x="398662" y="275093"/>
                  <a:pt x="405333" y="281128"/>
                  <a:pt x="414545" y="285575"/>
                </a:cubicBezTo>
                <a:cubicBezTo>
                  <a:pt x="423439" y="290023"/>
                  <a:pt x="435192" y="292246"/>
                  <a:pt x="449805" y="292246"/>
                </a:cubicBezTo>
                <a:cubicBezTo>
                  <a:pt x="464417" y="292246"/>
                  <a:pt x="463146" y="291293"/>
                  <a:pt x="468864" y="289705"/>
                </a:cubicBezTo>
                <a:cubicBezTo>
                  <a:pt x="474582" y="287799"/>
                  <a:pt x="479982" y="285575"/>
                  <a:pt x="484430" y="282716"/>
                </a:cubicBezTo>
                <a:cubicBezTo>
                  <a:pt x="488877" y="279857"/>
                  <a:pt x="493006" y="276681"/>
                  <a:pt x="495865" y="273187"/>
                </a:cubicBezTo>
                <a:cubicBezTo>
                  <a:pt x="499042" y="269692"/>
                  <a:pt x="501583" y="266198"/>
                  <a:pt x="503807" y="262386"/>
                </a:cubicBezTo>
                <a:lnTo>
                  <a:pt x="504442" y="262386"/>
                </a:lnTo>
                <a:lnTo>
                  <a:pt x="504442" y="287481"/>
                </a:lnTo>
                <a:lnTo>
                  <a:pt x="559079" y="287481"/>
                </a:lnTo>
                <a:lnTo>
                  <a:pt x="559079" y="102604"/>
                </a:lnTo>
                <a:close/>
                <a:moveTo>
                  <a:pt x="170900" y="0"/>
                </a:moveTo>
                <a:lnTo>
                  <a:pt x="170900" y="287481"/>
                </a:lnTo>
                <a:lnTo>
                  <a:pt x="228079" y="287481"/>
                </a:lnTo>
                <a:lnTo>
                  <a:pt x="228079" y="195360"/>
                </a:lnTo>
                <a:cubicBezTo>
                  <a:pt x="228079" y="189325"/>
                  <a:pt x="228397" y="183289"/>
                  <a:pt x="229350" y="177889"/>
                </a:cubicBezTo>
                <a:cubicBezTo>
                  <a:pt x="229985" y="172171"/>
                  <a:pt x="231573" y="167406"/>
                  <a:pt x="234115" y="162959"/>
                </a:cubicBezTo>
                <a:cubicBezTo>
                  <a:pt x="236656" y="158512"/>
                  <a:pt x="240150" y="155018"/>
                  <a:pt x="244597" y="152159"/>
                </a:cubicBezTo>
                <a:cubicBezTo>
                  <a:pt x="249045" y="149617"/>
                  <a:pt x="255080" y="148347"/>
                  <a:pt x="262386" y="148347"/>
                </a:cubicBezTo>
                <a:cubicBezTo>
                  <a:pt x="269692" y="148347"/>
                  <a:pt x="275410" y="149935"/>
                  <a:pt x="279222" y="152794"/>
                </a:cubicBezTo>
                <a:cubicBezTo>
                  <a:pt x="283034" y="155970"/>
                  <a:pt x="286211" y="159782"/>
                  <a:pt x="288116" y="164547"/>
                </a:cubicBezTo>
                <a:cubicBezTo>
                  <a:pt x="290022" y="169312"/>
                  <a:pt x="291293" y="174712"/>
                  <a:pt x="291611" y="180430"/>
                </a:cubicBezTo>
                <a:cubicBezTo>
                  <a:pt x="291928" y="186148"/>
                  <a:pt x="292246" y="191548"/>
                  <a:pt x="292246" y="196948"/>
                </a:cubicBezTo>
                <a:lnTo>
                  <a:pt x="292246" y="287481"/>
                </a:lnTo>
                <a:lnTo>
                  <a:pt x="349425" y="287481"/>
                </a:lnTo>
                <a:lnTo>
                  <a:pt x="349425" y="185513"/>
                </a:lnTo>
                <a:cubicBezTo>
                  <a:pt x="349425" y="173124"/>
                  <a:pt x="348472" y="161688"/>
                  <a:pt x="346883" y="150888"/>
                </a:cubicBezTo>
                <a:cubicBezTo>
                  <a:pt x="344977" y="140088"/>
                  <a:pt x="341801" y="130875"/>
                  <a:pt x="336718" y="123252"/>
                </a:cubicBezTo>
                <a:cubicBezTo>
                  <a:pt x="331636" y="115310"/>
                  <a:pt x="324965" y="109275"/>
                  <a:pt x="316070" y="104827"/>
                </a:cubicBezTo>
                <a:cubicBezTo>
                  <a:pt x="307176" y="100380"/>
                  <a:pt x="295423" y="98157"/>
                  <a:pt x="281128" y="98157"/>
                </a:cubicBezTo>
                <a:cubicBezTo>
                  <a:pt x="266833" y="98157"/>
                  <a:pt x="267786" y="99110"/>
                  <a:pt x="262068" y="100698"/>
                </a:cubicBezTo>
                <a:cubicBezTo>
                  <a:pt x="256351" y="102604"/>
                  <a:pt x="251268" y="104827"/>
                  <a:pt x="246821" y="107369"/>
                </a:cubicBezTo>
                <a:cubicBezTo>
                  <a:pt x="242374" y="110228"/>
                  <a:pt x="238879" y="113404"/>
                  <a:pt x="235703" y="116898"/>
                </a:cubicBezTo>
                <a:cubicBezTo>
                  <a:pt x="232526" y="120393"/>
                  <a:pt x="230620" y="123887"/>
                  <a:pt x="229350" y="127699"/>
                </a:cubicBezTo>
                <a:lnTo>
                  <a:pt x="228714" y="127699"/>
                </a:lnTo>
                <a:lnTo>
                  <a:pt x="228714" y="0"/>
                </a:lnTo>
                <a:lnTo>
                  <a:pt x="171536" y="0"/>
                </a:lnTo>
                <a:close/>
                <a:moveTo>
                  <a:pt x="143899" y="102604"/>
                </a:moveTo>
                <a:lnTo>
                  <a:pt x="93709" y="102604"/>
                </a:lnTo>
                <a:lnTo>
                  <a:pt x="93709" y="47966"/>
                </a:lnTo>
                <a:lnTo>
                  <a:pt x="36531" y="47966"/>
                </a:lnTo>
                <a:lnTo>
                  <a:pt x="36531" y="102604"/>
                </a:lnTo>
                <a:lnTo>
                  <a:pt x="0" y="102604"/>
                </a:lnTo>
                <a:lnTo>
                  <a:pt x="0" y="148347"/>
                </a:lnTo>
                <a:lnTo>
                  <a:pt x="36531" y="148347"/>
                </a:lnTo>
                <a:lnTo>
                  <a:pt x="36531" y="236338"/>
                </a:lnTo>
                <a:cubicBezTo>
                  <a:pt x="36531" y="246503"/>
                  <a:pt x="38119" y="255080"/>
                  <a:pt x="41613" y="262069"/>
                </a:cubicBezTo>
                <a:cubicBezTo>
                  <a:pt x="45108" y="269057"/>
                  <a:pt x="49872" y="275093"/>
                  <a:pt x="55908" y="279540"/>
                </a:cubicBezTo>
                <a:cubicBezTo>
                  <a:pt x="61943" y="283987"/>
                  <a:pt x="69250" y="287164"/>
                  <a:pt x="77191" y="289387"/>
                </a:cubicBezTo>
                <a:cubicBezTo>
                  <a:pt x="85450" y="291293"/>
                  <a:pt x="94345" y="292564"/>
                  <a:pt x="103874" y="292564"/>
                </a:cubicBezTo>
                <a:cubicBezTo>
                  <a:pt x="113404" y="292564"/>
                  <a:pt x="117216" y="292246"/>
                  <a:pt x="123887" y="291293"/>
                </a:cubicBezTo>
                <a:cubicBezTo>
                  <a:pt x="130875" y="290658"/>
                  <a:pt x="137229" y="289070"/>
                  <a:pt x="143582" y="286846"/>
                </a:cubicBezTo>
                <a:lnTo>
                  <a:pt x="143582" y="239197"/>
                </a:lnTo>
                <a:cubicBezTo>
                  <a:pt x="141041" y="241421"/>
                  <a:pt x="137229" y="243009"/>
                  <a:pt x="132464" y="243644"/>
                </a:cubicBezTo>
                <a:cubicBezTo>
                  <a:pt x="127381" y="244280"/>
                  <a:pt x="123569" y="244597"/>
                  <a:pt x="120393" y="244597"/>
                </a:cubicBezTo>
                <a:cubicBezTo>
                  <a:pt x="114357" y="244597"/>
                  <a:pt x="109592" y="243644"/>
                  <a:pt x="105780" y="242056"/>
                </a:cubicBezTo>
                <a:cubicBezTo>
                  <a:pt x="101968" y="240468"/>
                  <a:pt x="99427" y="237926"/>
                  <a:pt x="97521" y="235068"/>
                </a:cubicBezTo>
                <a:cubicBezTo>
                  <a:pt x="95615" y="231891"/>
                  <a:pt x="94662" y="228397"/>
                  <a:pt x="94027" y="224267"/>
                </a:cubicBezTo>
                <a:cubicBezTo>
                  <a:pt x="93392" y="220138"/>
                  <a:pt x="93392" y="215373"/>
                  <a:pt x="93392" y="210290"/>
                </a:cubicBezTo>
                <a:lnTo>
                  <a:pt x="93392" y="148664"/>
                </a:lnTo>
                <a:lnTo>
                  <a:pt x="143582" y="148664"/>
                </a:lnTo>
                <a:lnTo>
                  <a:pt x="143582" y="102921"/>
                </a:lnTo>
                <a:close/>
              </a:path>
            </a:pathLst>
          </a:custGeom>
          <a:solidFill>
            <a:srgbClr val="000000"/>
          </a:solidFill>
          <a:ln w="0" cap="flat">
            <a:noFill/>
            <a:prstDash val="solid"/>
            <a:miter/>
          </a:ln>
        </p:spPr>
        <p:txBody>
          <a:bodyPr rtlCol="0" anchor="ctr"/>
          <a:lstStyle/>
          <a:p>
            <a:endParaRPr lang="en-US"/>
          </a:p>
        </p:txBody>
      </p:sp>
      <p:pic>
        <p:nvPicPr>
          <p:cNvPr id="47" name="Graphic 46">
            <a:extLst>
              <a:ext uri="{FF2B5EF4-FFF2-40B4-BE49-F238E27FC236}">
                <a16:creationId xmlns:a16="http://schemas.microsoft.com/office/drawing/2014/main" id="{DC8E4C7B-0366-1553-2FAB-CA1A190B0DE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16529048" y="10081406"/>
            <a:ext cx="3186112" cy="874618"/>
          </a:xfrm>
          <a:prstGeom prst="rect">
            <a:avLst/>
          </a:prstGeom>
        </p:spPr>
      </p:pic>
      <p:sp>
        <p:nvSpPr>
          <p:cNvPr id="48" name="Picture Placeholder 7">
            <a:extLst>
              <a:ext uri="{FF2B5EF4-FFF2-40B4-BE49-F238E27FC236}">
                <a16:creationId xmlns:a16="http://schemas.microsoft.com/office/drawing/2014/main" id="{4488BFE9-28CB-CE53-FBB9-685851A6B4BE}"/>
              </a:ext>
            </a:extLst>
          </p:cNvPr>
          <p:cNvSpPr>
            <a:spLocks noGrp="1"/>
          </p:cNvSpPr>
          <p:nvPr>
            <p:ph type="pic" sz="quarter" idx="10" hasCustomPrompt="1"/>
          </p:nvPr>
        </p:nvSpPr>
        <p:spPr>
          <a:xfrm>
            <a:off x="10209213" y="389371"/>
            <a:ext cx="9504362" cy="4487429"/>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51" name="Text Placeholder 16">
            <a:extLst>
              <a:ext uri="{FF2B5EF4-FFF2-40B4-BE49-F238E27FC236}">
                <a16:creationId xmlns:a16="http://schemas.microsoft.com/office/drawing/2014/main" id="{75648044-FE05-95B7-6FD1-113E3A2D3B05}"/>
              </a:ext>
            </a:extLst>
          </p:cNvPr>
          <p:cNvSpPr>
            <a:spLocks noGrp="1"/>
          </p:cNvSpPr>
          <p:nvPr>
            <p:ph type="body" sz="quarter" idx="12" hasCustomPrompt="1"/>
          </p:nvPr>
        </p:nvSpPr>
        <p:spPr>
          <a:xfrm>
            <a:off x="388940" y="5121275"/>
            <a:ext cx="9502775" cy="4575475"/>
          </a:xfrm>
          <a:solidFill>
            <a:schemeClr val="accent5"/>
          </a:solidFill>
        </p:spPr>
        <p:txBody>
          <a:bodyPr lIns="540000" tIns="432000" rIns="540000" bIns="432000" anchor="b" anchorCtr="0"/>
          <a:lstStyle>
            <a:lvl1pPr marL="0" indent="0">
              <a:lnSpc>
                <a:spcPct val="90000"/>
              </a:lnSpc>
              <a:defRPr sz="4800" b="1" spc="0" baseline="0">
                <a:solidFill>
                  <a:schemeClr val="bg1"/>
                </a:solidFill>
                <a:latin typeface="+mj-lt"/>
              </a:defRPr>
            </a:lvl1pPr>
            <a:lvl2pPr marL="0" indent="0">
              <a:defRPr sz="5000" b="1">
                <a:solidFill>
                  <a:schemeClr val="accent2"/>
                </a:solidFill>
                <a:latin typeface="+mj-lt"/>
              </a:defRPr>
            </a:lvl2pPr>
            <a:lvl3pPr marL="0" indent="0">
              <a:defRPr sz="5000" b="1">
                <a:solidFill>
                  <a:schemeClr val="accent2"/>
                </a:solidFill>
                <a:latin typeface="+mj-lt"/>
              </a:defRPr>
            </a:lvl3pPr>
            <a:lvl4pPr marL="0" indent="0">
              <a:defRPr sz="5000" b="1">
                <a:solidFill>
                  <a:schemeClr val="accent2"/>
                </a:solidFill>
                <a:latin typeface="+mj-lt"/>
              </a:defRPr>
            </a:lvl4pPr>
            <a:lvl5pPr marL="0" indent="0">
              <a:defRPr sz="5000" b="1">
                <a:solidFill>
                  <a:schemeClr val="accent2"/>
                </a:solidFill>
                <a:latin typeface="+mj-lt"/>
              </a:defRPr>
            </a:lvl5pPr>
          </a:lstStyle>
          <a:p>
            <a:pPr lvl="0"/>
            <a:r>
              <a:rPr lang="nl-NL" noProof="0" dirty="0"/>
              <a:t>Onderkop van de presentatie en ruimte voor meer tekst</a:t>
            </a:r>
          </a:p>
        </p:txBody>
      </p:sp>
      <p:sp>
        <p:nvSpPr>
          <p:cNvPr id="3" name="Picture Placeholder 7">
            <a:extLst>
              <a:ext uri="{FF2B5EF4-FFF2-40B4-BE49-F238E27FC236}">
                <a16:creationId xmlns:a16="http://schemas.microsoft.com/office/drawing/2014/main" id="{A0EF860A-1CD0-4BEE-A48E-3D6372B215A2}"/>
              </a:ext>
            </a:extLst>
          </p:cNvPr>
          <p:cNvSpPr>
            <a:spLocks noGrp="1"/>
          </p:cNvSpPr>
          <p:nvPr>
            <p:ph type="pic" sz="quarter" idx="13" hasCustomPrompt="1"/>
          </p:nvPr>
        </p:nvSpPr>
        <p:spPr>
          <a:xfrm>
            <a:off x="10209213" y="5189539"/>
            <a:ext cx="9504362" cy="4517170"/>
          </a:xfrm>
          <a:pattFill prst="lgCheck">
            <a:fgClr>
              <a:schemeClr val="bg1">
                <a:lumMod val="95000"/>
              </a:schemeClr>
            </a:fgClr>
            <a:bgClr>
              <a:schemeClr val="bg1">
                <a:lumMod val="85000"/>
              </a:schemeClr>
            </a:bgClr>
          </a:pattFill>
        </p:spPr>
        <p:txBody>
          <a:bodyPr lIns="360000" tIns="360000" rIns="360000" bIns="360000"/>
          <a:lstStyle>
            <a:lvl1pPr>
              <a:defRPr/>
            </a:lvl1pPr>
          </a:lstStyle>
          <a:p>
            <a:r>
              <a:rPr lang="en-US" dirty="0"/>
              <a:t>       </a:t>
            </a:r>
          </a:p>
        </p:txBody>
      </p:sp>
      <p:sp>
        <p:nvSpPr>
          <p:cNvPr id="4" name="Text Placeholder 3">
            <a:extLst>
              <a:ext uri="{FF2B5EF4-FFF2-40B4-BE49-F238E27FC236}">
                <a16:creationId xmlns:a16="http://schemas.microsoft.com/office/drawing/2014/main" id="{5DC98B89-F089-E05D-C7D6-95B0F5C037D2}"/>
              </a:ext>
            </a:extLst>
          </p:cNvPr>
          <p:cNvSpPr>
            <a:spLocks noGrp="1"/>
          </p:cNvSpPr>
          <p:nvPr>
            <p:ph type="body" sz="quarter" idx="14" hasCustomPrompt="1"/>
          </p:nvPr>
        </p:nvSpPr>
        <p:spPr>
          <a:xfrm>
            <a:off x="388938" y="10757902"/>
            <a:ext cx="1092746" cy="194407"/>
          </a:xfrm>
          <a:custGeom>
            <a:avLst/>
            <a:gdLst>
              <a:gd name="connsiteX0" fmla="*/ 282716 w 1092746"/>
              <a:gd name="connsiteY0" fmla="*/ 108004 h 194407"/>
              <a:gd name="connsiteX1" fmla="*/ 266516 w 1092746"/>
              <a:gd name="connsiteY1" fmla="*/ 108639 h 194407"/>
              <a:gd name="connsiteX2" fmla="*/ 247774 w 1092746"/>
              <a:gd name="connsiteY2" fmla="*/ 111816 h 194407"/>
              <a:gd name="connsiteX3" fmla="*/ 232526 w 1092746"/>
              <a:gd name="connsiteY3" fmla="*/ 119757 h 194407"/>
              <a:gd name="connsiteX4" fmla="*/ 226173 w 1092746"/>
              <a:gd name="connsiteY4" fmla="*/ 134687 h 194407"/>
              <a:gd name="connsiteX5" fmla="*/ 235067 w 1092746"/>
              <a:gd name="connsiteY5" fmla="*/ 149935 h 194407"/>
              <a:gd name="connsiteX6" fmla="*/ 253174 w 1092746"/>
              <a:gd name="connsiteY6" fmla="*/ 155018 h 194407"/>
              <a:gd name="connsiteX7" fmla="*/ 269375 w 1092746"/>
              <a:gd name="connsiteY7" fmla="*/ 152794 h 194407"/>
              <a:gd name="connsiteX8" fmla="*/ 283352 w 1092746"/>
              <a:gd name="connsiteY8" fmla="*/ 146441 h 194407"/>
              <a:gd name="connsiteX9" fmla="*/ 293199 w 1092746"/>
              <a:gd name="connsiteY9" fmla="*/ 135958 h 194407"/>
              <a:gd name="connsiteX10" fmla="*/ 296693 w 1092746"/>
              <a:gd name="connsiteY10" fmla="*/ 120710 h 194407"/>
              <a:gd name="connsiteX11" fmla="*/ 296693 w 1092746"/>
              <a:gd name="connsiteY11" fmla="*/ 108639 h 194407"/>
              <a:gd name="connsiteX12" fmla="*/ 296693 w 1092746"/>
              <a:gd name="connsiteY12" fmla="*/ 108004 h 194407"/>
              <a:gd name="connsiteX13" fmla="*/ 794782 w 1092746"/>
              <a:gd name="connsiteY13" fmla="*/ 41296 h 194407"/>
              <a:gd name="connsiteX14" fmla="*/ 777946 w 1092746"/>
              <a:gd name="connsiteY14" fmla="*/ 44472 h 194407"/>
              <a:gd name="connsiteX15" fmla="*/ 765557 w 1092746"/>
              <a:gd name="connsiteY15" fmla="*/ 52096 h 194407"/>
              <a:gd name="connsiteX16" fmla="*/ 757616 w 1092746"/>
              <a:gd name="connsiteY16" fmla="*/ 63214 h 194407"/>
              <a:gd name="connsiteX17" fmla="*/ 754439 w 1092746"/>
              <a:gd name="connsiteY17" fmla="*/ 76238 h 194407"/>
              <a:gd name="connsiteX18" fmla="*/ 829725 w 1092746"/>
              <a:gd name="connsiteY18" fmla="*/ 76238 h 194407"/>
              <a:gd name="connsiteX19" fmla="*/ 820195 w 1092746"/>
              <a:gd name="connsiteY19" fmla="*/ 51461 h 194407"/>
              <a:gd name="connsiteX20" fmla="*/ 794782 w 1092746"/>
              <a:gd name="connsiteY20" fmla="*/ 41296 h 194407"/>
              <a:gd name="connsiteX21" fmla="*/ 150888 w 1092746"/>
              <a:gd name="connsiteY21" fmla="*/ 24142 h 194407"/>
              <a:gd name="connsiteX22" fmla="*/ 150570 w 1092746"/>
              <a:gd name="connsiteY22" fmla="*/ 24777 h 194407"/>
              <a:gd name="connsiteX23" fmla="*/ 150370 w 1092746"/>
              <a:gd name="connsiteY23" fmla="*/ 24656 h 194407"/>
              <a:gd name="connsiteX24" fmla="*/ 1024449 w 1092746"/>
              <a:gd name="connsiteY24" fmla="*/ 318 h 194407"/>
              <a:gd name="connsiteX25" fmla="*/ 1059392 w 1092746"/>
              <a:gd name="connsiteY25" fmla="*/ 6988 h 194407"/>
              <a:gd name="connsiteX26" fmla="*/ 1080040 w 1092746"/>
              <a:gd name="connsiteY26" fmla="*/ 25413 h 194407"/>
              <a:gd name="connsiteX27" fmla="*/ 1090205 w 1092746"/>
              <a:gd name="connsiteY27" fmla="*/ 53049 h 194407"/>
              <a:gd name="connsiteX28" fmla="*/ 1092746 w 1092746"/>
              <a:gd name="connsiteY28" fmla="*/ 87674 h 194407"/>
              <a:gd name="connsiteX29" fmla="*/ 1092746 w 1092746"/>
              <a:gd name="connsiteY29" fmla="*/ 189642 h 194407"/>
              <a:gd name="connsiteX30" fmla="*/ 1035567 w 1092746"/>
              <a:gd name="connsiteY30" fmla="*/ 189642 h 194407"/>
              <a:gd name="connsiteX31" fmla="*/ 1035567 w 1092746"/>
              <a:gd name="connsiteY31" fmla="*/ 99110 h 194407"/>
              <a:gd name="connsiteX32" fmla="*/ 1034932 w 1092746"/>
              <a:gd name="connsiteY32" fmla="*/ 82591 h 194407"/>
              <a:gd name="connsiteX33" fmla="*/ 1031438 w 1092746"/>
              <a:gd name="connsiteY33" fmla="*/ 66708 h 194407"/>
              <a:gd name="connsiteX34" fmla="*/ 1022543 w 1092746"/>
              <a:gd name="connsiteY34" fmla="*/ 54955 h 194407"/>
              <a:gd name="connsiteX35" fmla="*/ 1005707 w 1092746"/>
              <a:gd name="connsiteY35" fmla="*/ 50508 h 194407"/>
              <a:gd name="connsiteX36" fmla="*/ 987919 w 1092746"/>
              <a:gd name="connsiteY36" fmla="*/ 54637 h 194407"/>
              <a:gd name="connsiteX37" fmla="*/ 977436 w 1092746"/>
              <a:gd name="connsiteY37" fmla="*/ 65120 h 194407"/>
              <a:gd name="connsiteX38" fmla="*/ 972671 w 1092746"/>
              <a:gd name="connsiteY38" fmla="*/ 80050 h 194407"/>
              <a:gd name="connsiteX39" fmla="*/ 971400 w 1092746"/>
              <a:gd name="connsiteY39" fmla="*/ 97521 h 194407"/>
              <a:gd name="connsiteX40" fmla="*/ 971400 w 1092746"/>
              <a:gd name="connsiteY40" fmla="*/ 189642 h 194407"/>
              <a:gd name="connsiteX41" fmla="*/ 915175 w 1092746"/>
              <a:gd name="connsiteY41" fmla="*/ 189642 h 194407"/>
              <a:gd name="connsiteX42" fmla="*/ 915175 w 1092746"/>
              <a:gd name="connsiteY42" fmla="*/ 4765 h 194407"/>
              <a:gd name="connsiteX43" fmla="*/ 969812 w 1092746"/>
              <a:gd name="connsiteY43" fmla="*/ 4765 h 194407"/>
              <a:gd name="connsiteX44" fmla="*/ 969812 w 1092746"/>
              <a:gd name="connsiteY44" fmla="*/ 29860 h 194407"/>
              <a:gd name="connsiteX45" fmla="*/ 970447 w 1092746"/>
              <a:gd name="connsiteY45" fmla="*/ 29860 h 194407"/>
              <a:gd name="connsiteX46" fmla="*/ 978071 w 1092746"/>
              <a:gd name="connsiteY46" fmla="*/ 19377 h 194407"/>
              <a:gd name="connsiteX47" fmla="*/ 989825 w 1092746"/>
              <a:gd name="connsiteY47" fmla="*/ 9847 h 194407"/>
              <a:gd name="connsiteX48" fmla="*/ 1005390 w 1092746"/>
              <a:gd name="connsiteY48" fmla="*/ 2859 h 194407"/>
              <a:gd name="connsiteX49" fmla="*/ 1024449 w 1092746"/>
              <a:gd name="connsiteY49" fmla="*/ 318 h 194407"/>
              <a:gd name="connsiteX50" fmla="*/ 82274 w 1092746"/>
              <a:gd name="connsiteY50" fmla="*/ 318 h 194407"/>
              <a:gd name="connsiteX51" fmla="*/ 119122 w 1092746"/>
              <a:gd name="connsiteY51" fmla="*/ 5718 h 194407"/>
              <a:gd name="connsiteX52" fmla="*/ 150370 w 1092746"/>
              <a:gd name="connsiteY52" fmla="*/ 24656 h 194407"/>
              <a:gd name="connsiteX53" fmla="*/ 115945 w 1092746"/>
              <a:gd name="connsiteY53" fmla="*/ 58767 h 194407"/>
              <a:gd name="connsiteX54" fmla="*/ 82909 w 1092746"/>
              <a:gd name="connsiteY54" fmla="*/ 43202 h 194407"/>
              <a:gd name="connsiteX55" fmla="*/ 68932 w 1092746"/>
              <a:gd name="connsiteY55" fmla="*/ 46696 h 194407"/>
              <a:gd name="connsiteX56" fmla="*/ 61943 w 1092746"/>
              <a:gd name="connsiteY56" fmla="*/ 58449 h 194407"/>
              <a:gd name="connsiteX57" fmla="*/ 68932 w 1092746"/>
              <a:gd name="connsiteY57" fmla="*/ 68614 h 194407"/>
              <a:gd name="connsiteX58" fmla="*/ 86721 w 1092746"/>
              <a:gd name="connsiteY58" fmla="*/ 74332 h 194407"/>
              <a:gd name="connsiteX59" fmla="*/ 109910 w 1092746"/>
              <a:gd name="connsiteY59" fmla="*/ 79732 h 194407"/>
              <a:gd name="connsiteX60" fmla="*/ 133099 w 1092746"/>
              <a:gd name="connsiteY60" fmla="*/ 88627 h 194407"/>
              <a:gd name="connsiteX61" fmla="*/ 150888 w 1092746"/>
              <a:gd name="connsiteY61" fmla="*/ 105145 h 194407"/>
              <a:gd name="connsiteX62" fmla="*/ 157876 w 1092746"/>
              <a:gd name="connsiteY62" fmla="*/ 133099 h 194407"/>
              <a:gd name="connsiteX63" fmla="*/ 149935 w 1092746"/>
              <a:gd name="connsiteY63" fmla="*/ 162641 h 194407"/>
              <a:gd name="connsiteX64" fmla="*/ 129922 w 1092746"/>
              <a:gd name="connsiteY64" fmla="*/ 181383 h 194407"/>
              <a:gd name="connsiteX65" fmla="*/ 102604 w 1092746"/>
              <a:gd name="connsiteY65" fmla="*/ 191231 h 194407"/>
              <a:gd name="connsiteX66" fmla="*/ 72426 w 1092746"/>
              <a:gd name="connsiteY66" fmla="*/ 194090 h 194407"/>
              <a:gd name="connsiteX67" fmla="*/ 33354 w 1092746"/>
              <a:gd name="connsiteY67" fmla="*/ 188689 h 194407"/>
              <a:gd name="connsiteX68" fmla="*/ 0 w 1092746"/>
              <a:gd name="connsiteY68" fmla="*/ 168995 h 194407"/>
              <a:gd name="connsiteX69" fmla="*/ 34625 w 1092746"/>
              <a:gd name="connsiteY69" fmla="*/ 130875 h 194407"/>
              <a:gd name="connsiteX70" fmla="*/ 52414 w 1092746"/>
              <a:gd name="connsiteY70" fmla="*/ 145805 h 194407"/>
              <a:gd name="connsiteX71" fmla="*/ 74967 w 1092746"/>
              <a:gd name="connsiteY71" fmla="*/ 150888 h 194407"/>
              <a:gd name="connsiteX72" fmla="*/ 92756 w 1092746"/>
              <a:gd name="connsiteY72" fmla="*/ 148029 h 194407"/>
              <a:gd name="connsiteX73" fmla="*/ 100698 w 1092746"/>
              <a:gd name="connsiteY73" fmla="*/ 137546 h 194407"/>
              <a:gd name="connsiteX74" fmla="*/ 93709 w 1092746"/>
              <a:gd name="connsiteY74" fmla="*/ 126746 h 194407"/>
              <a:gd name="connsiteX75" fmla="*/ 75920 w 1092746"/>
              <a:gd name="connsiteY75" fmla="*/ 120710 h 194407"/>
              <a:gd name="connsiteX76" fmla="*/ 52731 w 1092746"/>
              <a:gd name="connsiteY76" fmla="*/ 115310 h 194407"/>
              <a:gd name="connsiteX77" fmla="*/ 29542 w 1092746"/>
              <a:gd name="connsiteY77" fmla="*/ 106733 h 194407"/>
              <a:gd name="connsiteX78" fmla="*/ 11753 w 1092746"/>
              <a:gd name="connsiteY78" fmla="*/ 90533 h 194407"/>
              <a:gd name="connsiteX79" fmla="*/ 4765 w 1092746"/>
              <a:gd name="connsiteY79" fmla="*/ 62579 h 194407"/>
              <a:gd name="connsiteX80" fmla="*/ 11436 w 1092746"/>
              <a:gd name="connsiteY80" fmla="*/ 34307 h 194407"/>
              <a:gd name="connsiteX81" fmla="*/ 28907 w 1092746"/>
              <a:gd name="connsiteY81" fmla="*/ 14930 h 194407"/>
              <a:gd name="connsiteX82" fmla="*/ 53684 w 1092746"/>
              <a:gd name="connsiteY82" fmla="*/ 3812 h 194407"/>
              <a:gd name="connsiteX83" fmla="*/ 82274 w 1092746"/>
              <a:gd name="connsiteY83" fmla="*/ 318 h 194407"/>
              <a:gd name="connsiteX84" fmla="*/ 799865 w 1092746"/>
              <a:gd name="connsiteY84" fmla="*/ 0 h 194407"/>
              <a:gd name="connsiteX85" fmla="*/ 835760 w 1092746"/>
              <a:gd name="connsiteY85" fmla="*/ 6988 h 194407"/>
              <a:gd name="connsiteX86" fmla="*/ 863079 w 1092746"/>
              <a:gd name="connsiteY86" fmla="*/ 26683 h 194407"/>
              <a:gd name="connsiteX87" fmla="*/ 880550 w 1092746"/>
              <a:gd name="connsiteY87" fmla="*/ 57179 h 194407"/>
              <a:gd name="connsiteX88" fmla="*/ 886585 w 1092746"/>
              <a:gd name="connsiteY88" fmla="*/ 97204 h 194407"/>
              <a:gd name="connsiteX89" fmla="*/ 886585 w 1092746"/>
              <a:gd name="connsiteY89" fmla="*/ 114993 h 194407"/>
              <a:gd name="connsiteX90" fmla="*/ 754122 w 1092746"/>
              <a:gd name="connsiteY90" fmla="*/ 114993 h 194407"/>
              <a:gd name="connsiteX91" fmla="*/ 769052 w 1092746"/>
              <a:gd name="connsiteY91" fmla="*/ 141041 h 194407"/>
              <a:gd name="connsiteX92" fmla="*/ 797323 w 1092746"/>
              <a:gd name="connsiteY92" fmla="*/ 150888 h 194407"/>
              <a:gd name="connsiteX93" fmla="*/ 821148 w 1092746"/>
              <a:gd name="connsiteY93" fmla="*/ 144535 h 194407"/>
              <a:gd name="connsiteX94" fmla="*/ 837984 w 1092746"/>
              <a:gd name="connsiteY94" fmla="*/ 128334 h 194407"/>
              <a:gd name="connsiteX95" fmla="*/ 837666 w 1092746"/>
              <a:gd name="connsiteY95" fmla="*/ 128652 h 194407"/>
              <a:gd name="connsiteX96" fmla="*/ 877691 w 1092746"/>
              <a:gd name="connsiteY96" fmla="*/ 157876 h 194407"/>
              <a:gd name="connsiteX97" fmla="*/ 843066 w 1092746"/>
              <a:gd name="connsiteY97" fmla="*/ 184877 h 194407"/>
              <a:gd name="connsiteX98" fmla="*/ 799865 w 1092746"/>
              <a:gd name="connsiteY98" fmla="*/ 194407 h 194407"/>
              <a:gd name="connsiteX99" fmla="*/ 759840 w 1092746"/>
              <a:gd name="connsiteY99" fmla="*/ 187419 h 194407"/>
              <a:gd name="connsiteX100" fmla="*/ 727121 w 1092746"/>
              <a:gd name="connsiteY100" fmla="*/ 167724 h 194407"/>
              <a:gd name="connsiteX101" fmla="*/ 705202 w 1092746"/>
              <a:gd name="connsiteY101" fmla="*/ 137229 h 194407"/>
              <a:gd name="connsiteX102" fmla="*/ 697261 w 1092746"/>
              <a:gd name="connsiteY102" fmla="*/ 97204 h 194407"/>
              <a:gd name="connsiteX103" fmla="*/ 705202 w 1092746"/>
              <a:gd name="connsiteY103" fmla="*/ 57179 h 194407"/>
              <a:gd name="connsiteX104" fmla="*/ 727121 w 1092746"/>
              <a:gd name="connsiteY104" fmla="*/ 26683 h 194407"/>
              <a:gd name="connsiteX105" fmla="*/ 759840 w 1092746"/>
              <a:gd name="connsiteY105" fmla="*/ 6988 h 194407"/>
              <a:gd name="connsiteX106" fmla="*/ 799865 w 1092746"/>
              <a:gd name="connsiteY106" fmla="*/ 0 h 194407"/>
              <a:gd name="connsiteX107" fmla="*/ 490783 w 1092746"/>
              <a:gd name="connsiteY107" fmla="*/ 0 h 194407"/>
              <a:gd name="connsiteX108" fmla="*/ 525090 w 1092746"/>
              <a:gd name="connsiteY108" fmla="*/ 7941 h 194407"/>
              <a:gd name="connsiteX109" fmla="*/ 547644 w 1092746"/>
              <a:gd name="connsiteY109" fmla="*/ 33037 h 194407"/>
              <a:gd name="connsiteX110" fmla="*/ 571468 w 1092746"/>
              <a:gd name="connsiteY110" fmla="*/ 7624 h 194407"/>
              <a:gd name="connsiteX111" fmla="*/ 606093 w 1092746"/>
              <a:gd name="connsiteY111" fmla="*/ 0 h 194407"/>
              <a:gd name="connsiteX112" fmla="*/ 637541 w 1092746"/>
              <a:gd name="connsiteY112" fmla="*/ 6353 h 194407"/>
              <a:gd name="connsiteX113" fmla="*/ 657554 w 1092746"/>
              <a:gd name="connsiteY113" fmla="*/ 23507 h 194407"/>
              <a:gd name="connsiteX114" fmla="*/ 668354 w 1092746"/>
              <a:gd name="connsiteY114" fmla="*/ 48919 h 194407"/>
              <a:gd name="connsiteX115" fmla="*/ 671531 w 1092746"/>
              <a:gd name="connsiteY115" fmla="*/ 80368 h 194407"/>
              <a:gd name="connsiteX116" fmla="*/ 671531 w 1092746"/>
              <a:gd name="connsiteY116" fmla="*/ 189642 h 194407"/>
              <a:gd name="connsiteX117" fmla="*/ 614352 w 1092746"/>
              <a:gd name="connsiteY117" fmla="*/ 189642 h 194407"/>
              <a:gd name="connsiteX118" fmla="*/ 614352 w 1092746"/>
              <a:gd name="connsiteY118" fmla="*/ 81956 h 194407"/>
              <a:gd name="connsiteX119" fmla="*/ 608952 w 1092746"/>
              <a:gd name="connsiteY119" fmla="*/ 59720 h 194407"/>
              <a:gd name="connsiteX120" fmla="*/ 589257 w 1092746"/>
              <a:gd name="connsiteY120" fmla="*/ 50508 h 194407"/>
              <a:gd name="connsiteX121" fmla="*/ 572739 w 1092746"/>
              <a:gd name="connsiteY121" fmla="*/ 53684 h 194407"/>
              <a:gd name="connsiteX122" fmla="*/ 561938 w 1092746"/>
              <a:gd name="connsiteY122" fmla="*/ 62579 h 194407"/>
              <a:gd name="connsiteX123" fmla="*/ 556220 w 1092746"/>
              <a:gd name="connsiteY123" fmla="*/ 75920 h 194407"/>
              <a:gd name="connsiteX124" fmla="*/ 554632 w 1092746"/>
              <a:gd name="connsiteY124" fmla="*/ 91803 h 194407"/>
              <a:gd name="connsiteX125" fmla="*/ 554632 w 1092746"/>
              <a:gd name="connsiteY125" fmla="*/ 189642 h 194407"/>
              <a:gd name="connsiteX126" fmla="*/ 497454 w 1092746"/>
              <a:gd name="connsiteY126" fmla="*/ 189642 h 194407"/>
              <a:gd name="connsiteX127" fmla="*/ 497454 w 1092746"/>
              <a:gd name="connsiteY127" fmla="*/ 91803 h 194407"/>
              <a:gd name="connsiteX128" fmla="*/ 497136 w 1092746"/>
              <a:gd name="connsiteY128" fmla="*/ 79732 h 194407"/>
              <a:gd name="connsiteX129" fmla="*/ 494595 w 1092746"/>
              <a:gd name="connsiteY129" fmla="*/ 66073 h 194407"/>
              <a:gd name="connsiteX130" fmla="*/ 487288 w 1092746"/>
              <a:gd name="connsiteY130" fmla="*/ 54955 h 194407"/>
              <a:gd name="connsiteX131" fmla="*/ 472358 w 1092746"/>
              <a:gd name="connsiteY131" fmla="*/ 50508 h 194407"/>
              <a:gd name="connsiteX132" fmla="*/ 454570 w 1092746"/>
              <a:gd name="connsiteY132" fmla="*/ 54637 h 194407"/>
              <a:gd name="connsiteX133" fmla="*/ 444087 w 1092746"/>
              <a:gd name="connsiteY133" fmla="*/ 65120 h 194407"/>
              <a:gd name="connsiteX134" fmla="*/ 439322 w 1092746"/>
              <a:gd name="connsiteY134" fmla="*/ 80050 h 194407"/>
              <a:gd name="connsiteX135" fmla="*/ 438051 w 1092746"/>
              <a:gd name="connsiteY135" fmla="*/ 97521 h 194407"/>
              <a:gd name="connsiteX136" fmla="*/ 438051 w 1092746"/>
              <a:gd name="connsiteY136" fmla="*/ 189642 h 194407"/>
              <a:gd name="connsiteX137" fmla="*/ 380873 w 1092746"/>
              <a:gd name="connsiteY137" fmla="*/ 189642 h 194407"/>
              <a:gd name="connsiteX138" fmla="*/ 381508 w 1092746"/>
              <a:gd name="connsiteY138" fmla="*/ 189325 h 194407"/>
              <a:gd name="connsiteX139" fmla="*/ 381508 w 1092746"/>
              <a:gd name="connsiteY139" fmla="*/ 4447 h 194407"/>
              <a:gd name="connsiteX140" fmla="*/ 436145 w 1092746"/>
              <a:gd name="connsiteY140" fmla="*/ 4447 h 194407"/>
              <a:gd name="connsiteX141" fmla="*/ 436145 w 1092746"/>
              <a:gd name="connsiteY141" fmla="*/ 29542 h 194407"/>
              <a:gd name="connsiteX142" fmla="*/ 436781 w 1092746"/>
              <a:gd name="connsiteY142" fmla="*/ 29542 h 194407"/>
              <a:gd name="connsiteX143" fmla="*/ 444405 w 1092746"/>
              <a:gd name="connsiteY143" fmla="*/ 19060 h 194407"/>
              <a:gd name="connsiteX144" fmla="*/ 456158 w 1092746"/>
              <a:gd name="connsiteY144" fmla="*/ 9530 h 194407"/>
              <a:gd name="connsiteX145" fmla="*/ 471723 w 1092746"/>
              <a:gd name="connsiteY145" fmla="*/ 2541 h 194407"/>
              <a:gd name="connsiteX146" fmla="*/ 490783 w 1092746"/>
              <a:gd name="connsiteY146" fmla="*/ 0 h 194407"/>
              <a:gd name="connsiteX147" fmla="*/ 264610 w 1092746"/>
              <a:gd name="connsiteY147" fmla="*/ 0 h 194407"/>
              <a:gd name="connsiteX148" fmla="*/ 305905 w 1092746"/>
              <a:gd name="connsiteY148" fmla="*/ 6353 h 194407"/>
              <a:gd name="connsiteX149" fmla="*/ 331636 w 1092746"/>
              <a:gd name="connsiteY149" fmla="*/ 24777 h 194407"/>
              <a:gd name="connsiteX150" fmla="*/ 345295 w 1092746"/>
              <a:gd name="connsiteY150" fmla="*/ 54637 h 194407"/>
              <a:gd name="connsiteX151" fmla="*/ 349107 w 1092746"/>
              <a:gd name="connsiteY151" fmla="*/ 95615 h 194407"/>
              <a:gd name="connsiteX152" fmla="*/ 349107 w 1092746"/>
              <a:gd name="connsiteY152" fmla="*/ 189642 h 194407"/>
              <a:gd name="connsiteX153" fmla="*/ 296693 w 1092746"/>
              <a:gd name="connsiteY153" fmla="*/ 189642 h 194407"/>
              <a:gd name="connsiteX154" fmla="*/ 297011 w 1092746"/>
              <a:gd name="connsiteY154" fmla="*/ 188689 h 194407"/>
              <a:gd name="connsiteX155" fmla="*/ 297011 w 1092746"/>
              <a:gd name="connsiteY155" fmla="*/ 165500 h 194407"/>
              <a:gd name="connsiteX156" fmla="*/ 296376 w 1092746"/>
              <a:gd name="connsiteY156" fmla="*/ 165500 h 194407"/>
              <a:gd name="connsiteX157" fmla="*/ 270963 w 1092746"/>
              <a:gd name="connsiteY157" fmla="*/ 186783 h 194407"/>
              <a:gd name="connsiteX158" fmla="*/ 237609 w 1092746"/>
              <a:gd name="connsiteY158" fmla="*/ 193137 h 194407"/>
              <a:gd name="connsiteX159" fmla="*/ 212831 w 1092746"/>
              <a:gd name="connsiteY159" fmla="*/ 189642 h 194407"/>
              <a:gd name="connsiteX160" fmla="*/ 191866 w 1092746"/>
              <a:gd name="connsiteY160" fmla="*/ 178842 h 194407"/>
              <a:gd name="connsiteX161" fmla="*/ 177254 w 1092746"/>
              <a:gd name="connsiteY161" fmla="*/ 161053 h 194407"/>
              <a:gd name="connsiteX162" fmla="*/ 171853 w 1092746"/>
              <a:gd name="connsiteY162" fmla="*/ 136276 h 194407"/>
              <a:gd name="connsiteX163" fmla="*/ 177889 w 1092746"/>
              <a:gd name="connsiteY163" fmla="*/ 109275 h 194407"/>
              <a:gd name="connsiteX164" fmla="*/ 193772 w 1092746"/>
              <a:gd name="connsiteY164" fmla="*/ 91168 h 194407"/>
              <a:gd name="connsiteX165" fmla="*/ 216643 w 1092746"/>
              <a:gd name="connsiteY165" fmla="*/ 80050 h 194407"/>
              <a:gd name="connsiteX166" fmla="*/ 243327 w 1092746"/>
              <a:gd name="connsiteY166" fmla="*/ 74015 h 194407"/>
              <a:gd name="connsiteX167" fmla="*/ 270963 w 1092746"/>
              <a:gd name="connsiteY167" fmla="*/ 71791 h 194407"/>
              <a:gd name="connsiteX168" fmla="*/ 296693 w 1092746"/>
              <a:gd name="connsiteY168" fmla="*/ 71473 h 194407"/>
              <a:gd name="connsiteX169" fmla="*/ 285893 w 1092746"/>
              <a:gd name="connsiteY169" fmla="*/ 47331 h 194407"/>
              <a:gd name="connsiteX170" fmla="*/ 260162 w 1092746"/>
              <a:gd name="connsiteY170" fmla="*/ 38437 h 194407"/>
              <a:gd name="connsiteX171" fmla="*/ 234432 w 1092746"/>
              <a:gd name="connsiteY171" fmla="*/ 44472 h 194407"/>
              <a:gd name="connsiteX172" fmla="*/ 213784 w 1092746"/>
              <a:gd name="connsiteY172" fmla="*/ 60673 h 194407"/>
              <a:gd name="connsiteX173" fmla="*/ 183289 w 1092746"/>
              <a:gd name="connsiteY173" fmla="*/ 29542 h 194407"/>
              <a:gd name="connsiteX174" fmla="*/ 220455 w 1092746"/>
              <a:gd name="connsiteY174" fmla="*/ 7306 h 194407"/>
              <a:gd name="connsiteX175" fmla="*/ 264610 w 1092746"/>
              <a:gd name="connsiteY175" fmla="*/ 0 h 1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92746" h="194407">
                <a:moveTo>
                  <a:pt x="282716" y="108004"/>
                </a:moveTo>
                <a:cubicBezTo>
                  <a:pt x="278269" y="108004"/>
                  <a:pt x="272869" y="108322"/>
                  <a:pt x="266516" y="108639"/>
                </a:cubicBezTo>
                <a:cubicBezTo>
                  <a:pt x="259845" y="108957"/>
                  <a:pt x="253809" y="109910"/>
                  <a:pt x="247774" y="111816"/>
                </a:cubicBezTo>
                <a:cubicBezTo>
                  <a:pt x="241738" y="113404"/>
                  <a:pt x="236656" y="116263"/>
                  <a:pt x="232526" y="119757"/>
                </a:cubicBezTo>
                <a:cubicBezTo>
                  <a:pt x="228397" y="123569"/>
                  <a:pt x="226173" y="127699"/>
                  <a:pt x="226173" y="134687"/>
                </a:cubicBezTo>
                <a:cubicBezTo>
                  <a:pt x="226173" y="141676"/>
                  <a:pt x="229350" y="146758"/>
                  <a:pt x="235067" y="149935"/>
                </a:cubicBezTo>
                <a:cubicBezTo>
                  <a:pt x="240785" y="153429"/>
                  <a:pt x="247456" y="155018"/>
                  <a:pt x="253174" y="155018"/>
                </a:cubicBezTo>
                <a:cubicBezTo>
                  <a:pt x="258892" y="155018"/>
                  <a:pt x="264292" y="154382"/>
                  <a:pt x="269375" y="152794"/>
                </a:cubicBezTo>
                <a:cubicBezTo>
                  <a:pt x="274775" y="151523"/>
                  <a:pt x="279222" y="149300"/>
                  <a:pt x="283352" y="146441"/>
                </a:cubicBezTo>
                <a:cubicBezTo>
                  <a:pt x="287481" y="143899"/>
                  <a:pt x="290658" y="140405"/>
                  <a:pt x="293199" y="135958"/>
                </a:cubicBezTo>
                <a:cubicBezTo>
                  <a:pt x="295423" y="131511"/>
                  <a:pt x="296693" y="126428"/>
                  <a:pt x="296693" y="120710"/>
                </a:cubicBezTo>
                <a:lnTo>
                  <a:pt x="296693" y="108639"/>
                </a:lnTo>
                <a:lnTo>
                  <a:pt x="296693" y="108004"/>
                </a:lnTo>
                <a:close/>
                <a:moveTo>
                  <a:pt x="794782" y="41296"/>
                </a:moveTo>
                <a:cubicBezTo>
                  <a:pt x="788429" y="41296"/>
                  <a:pt x="782711" y="42566"/>
                  <a:pt x="777946" y="44472"/>
                </a:cubicBezTo>
                <a:cubicBezTo>
                  <a:pt x="773181" y="46378"/>
                  <a:pt x="769052" y="48919"/>
                  <a:pt x="765557" y="52096"/>
                </a:cubicBezTo>
                <a:cubicBezTo>
                  <a:pt x="762063" y="55273"/>
                  <a:pt x="759522" y="59085"/>
                  <a:pt x="757616" y="63214"/>
                </a:cubicBezTo>
                <a:cubicBezTo>
                  <a:pt x="755710" y="67344"/>
                  <a:pt x="754439" y="71791"/>
                  <a:pt x="754439" y="76238"/>
                </a:cubicBezTo>
                <a:lnTo>
                  <a:pt x="829725" y="76238"/>
                </a:lnTo>
                <a:cubicBezTo>
                  <a:pt x="830042" y="66708"/>
                  <a:pt x="826866" y="58449"/>
                  <a:pt x="820195" y="51461"/>
                </a:cubicBezTo>
                <a:cubicBezTo>
                  <a:pt x="813524" y="44790"/>
                  <a:pt x="805265" y="41296"/>
                  <a:pt x="794782" y="41296"/>
                </a:cubicBezTo>
                <a:close/>
                <a:moveTo>
                  <a:pt x="150888" y="24142"/>
                </a:moveTo>
                <a:lnTo>
                  <a:pt x="150570" y="24777"/>
                </a:lnTo>
                <a:lnTo>
                  <a:pt x="150370" y="24656"/>
                </a:lnTo>
                <a:close/>
                <a:moveTo>
                  <a:pt x="1024449" y="318"/>
                </a:moveTo>
                <a:cubicBezTo>
                  <a:pt x="1038744" y="318"/>
                  <a:pt x="1050497" y="2541"/>
                  <a:pt x="1059392" y="6988"/>
                </a:cubicBezTo>
                <a:cubicBezTo>
                  <a:pt x="1068286" y="11436"/>
                  <a:pt x="1074957" y="17471"/>
                  <a:pt x="1080040" y="25413"/>
                </a:cubicBezTo>
                <a:cubicBezTo>
                  <a:pt x="1085122" y="33037"/>
                  <a:pt x="1088299" y="42249"/>
                  <a:pt x="1090205" y="53049"/>
                </a:cubicBezTo>
                <a:cubicBezTo>
                  <a:pt x="1091793" y="63849"/>
                  <a:pt x="1092746" y="75285"/>
                  <a:pt x="1092746" y="87674"/>
                </a:cubicBezTo>
                <a:lnTo>
                  <a:pt x="1092746" y="189642"/>
                </a:lnTo>
                <a:lnTo>
                  <a:pt x="1035567" y="189642"/>
                </a:lnTo>
                <a:lnTo>
                  <a:pt x="1035567" y="99110"/>
                </a:lnTo>
                <a:cubicBezTo>
                  <a:pt x="1035567" y="93709"/>
                  <a:pt x="1035250" y="88309"/>
                  <a:pt x="1034932" y="82591"/>
                </a:cubicBezTo>
                <a:cubicBezTo>
                  <a:pt x="1034614" y="76873"/>
                  <a:pt x="1033344" y="71473"/>
                  <a:pt x="1031438" y="66708"/>
                </a:cubicBezTo>
                <a:cubicBezTo>
                  <a:pt x="1029214" y="61943"/>
                  <a:pt x="1026355" y="58132"/>
                  <a:pt x="1022543" y="54955"/>
                </a:cubicBezTo>
                <a:cubicBezTo>
                  <a:pt x="1018732" y="52096"/>
                  <a:pt x="1013014" y="50508"/>
                  <a:pt x="1005707" y="50508"/>
                </a:cubicBezTo>
                <a:cubicBezTo>
                  <a:pt x="998401" y="50508"/>
                  <a:pt x="992366" y="52096"/>
                  <a:pt x="987919" y="54637"/>
                </a:cubicBezTo>
                <a:cubicBezTo>
                  <a:pt x="983471" y="57179"/>
                  <a:pt x="979977" y="60673"/>
                  <a:pt x="977436" y="65120"/>
                </a:cubicBezTo>
                <a:cubicBezTo>
                  <a:pt x="974895" y="69567"/>
                  <a:pt x="973306" y="74332"/>
                  <a:pt x="972671" y="80050"/>
                </a:cubicBezTo>
                <a:cubicBezTo>
                  <a:pt x="971718" y="85768"/>
                  <a:pt x="971400" y="91486"/>
                  <a:pt x="971400" y="97521"/>
                </a:cubicBezTo>
                <a:lnTo>
                  <a:pt x="971400" y="189642"/>
                </a:lnTo>
                <a:lnTo>
                  <a:pt x="915175" y="189642"/>
                </a:lnTo>
                <a:lnTo>
                  <a:pt x="915175" y="4765"/>
                </a:lnTo>
                <a:lnTo>
                  <a:pt x="969812" y="4765"/>
                </a:lnTo>
                <a:lnTo>
                  <a:pt x="969812" y="29860"/>
                </a:lnTo>
                <a:lnTo>
                  <a:pt x="970447" y="29860"/>
                </a:lnTo>
                <a:cubicBezTo>
                  <a:pt x="972353" y="26366"/>
                  <a:pt x="974895" y="22871"/>
                  <a:pt x="978071" y="19377"/>
                </a:cubicBezTo>
                <a:cubicBezTo>
                  <a:pt x="981248" y="15883"/>
                  <a:pt x="985377" y="12706"/>
                  <a:pt x="989825" y="9847"/>
                </a:cubicBezTo>
                <a:cubicBezTo>
                  <a:pt x="994272" y="6988"/>
                  <a:pt x="999672" y="4765"/>
                  <a:pt x="1005390" y="2859"/>
                </a:cubicBezTo>
                <a:cubicBezTo>
                  <a:pt x="1011108" y="1271"/>
                  <a:pt x="1010155" y="318"/>
                  <a:pt x="1024449" y="318"/>
                </a:cubicBezTo>
                <a:close/>
                <a:moveTo>
                  <a:pt x="82274" y="318"/>
                </a:moveTo>
                <a:cubicBezTo>
                  <a:pt x="94345" y="318"/>
                  <a:pt x="106733" y="2224"/>
                  <a:pt x="119122" y="5718"/>
                </a:cubicBezTo>
                <a:lnTo>
                  <a:pt x="150370" y="24656"/>
                </a:lnTo>
                <a:lnTo>
                  <a:pt x="115945" y="58767"/>
                </a:lnTo>
                <a:cubicBezTo>
                  <a:pt x="107686" y="48284"/>
                  <a:pt x="96568" y="43202"/>
                  <a:pt x="82909" y="43202"/>
                </a:cubicBezTo>
                <a:cubicBezTo>
                  <a:pt x="78144" y="43202"/>
                  <a:pt x="73379" y="44472"/>
                  <a:pt x="68932" y="46696"/>
                </a:cubicBezTo>
                <a:cubicBezTo>
                  <a:pt x="64167" y="48919"/>
                  <a:pt x="61943" y="53684"/>
                  <a:pt x="61943" y="58449"/>
                </a:cubicBezTo>
                <a:cubicBezTo>
                  <a:pt x="61943" y="63214"/>
                  <a:pt x="64167" y="66391"/>
                  <a:pt x="68932" y="68614"/>
                </a:cubicBezTo>
                <a:cubicBezTo>
                  <a:pt x="73379" y="70838"/>
                  <a:pt x="79415" y="72744"/>
                  <a:pt x="86721" y="74332"/>
                </a:cubicBezTo>
                <a:cubicBezTo>
                  <a:pt x="94027" y="76238"/>
                  <a:pt x="101651" y="77826"/>
                  <a:pt x="109910" y="79732"/>
                </a:cubicBezTo>
                <a:cubicBezTo>
                  <a:pt x="118169" y="81638"/>
                  <a:pt x="125793" y="84497"/>
                  <a:pt x="133099" y="88627"/>
                </a:cubicBezTo>
                <a:cubicBezTo>
                  <a:pt x="140087" y="92756"/>
                  <a:pt x="146123" y="98157"/>
                  <a:pt x="150888" y="105145"/>
                </a:cubicBezTo>
                <a:cubicBezTo>
                  <a:pt x="155653" y="112134"/>
                  <a:pt x="157876" y="121028"/>
                  <a:pt x="157876" y="133099"/>
                </a:cubicBezTo>
                <a:cubicBezTo>
                  <a:pt x="157876" y="145170"/>
                  <a:pt x="155017" y="155018"/>
                  <a:pt x="149935" y="162641"/>
                </a:cubicBezTo>
                <a:cubicBezTo>
                  <a:pt x="144535" y="170583"/>
                  <a:pt x="138182" y="176618"/>
                  <a:pt x="129922" y="181383"/>
                </a:cubicBezTo>
                <a:cubicBezTo>
                  <a:pt x="121981" y="186148"/>
                  <a:pt x="112769" y="189325"/>
                  <a:pt x="102604" y="191231"/>
                </a:cubicBezTo>
                <a:cubicBezTo>
                  <a:pt x="92439" y="193137"/>
                  <a:pt x="85133" y="194090"/>
                  <a:pt x="72426" y="194090"/>
                </a:cubicBezTo>
                <a:cubicBezTo>
                  <a:pt x="59720" y="194090"/>
                  <a:pt x="46696" y="192501"/>
                  <a:pt x="33354" y="188689"/>
                </a:cubicBezTo>
                <a:cubicBezTo>
                  <a:pt x="20330" y="184877"/>
                  <a:pt x="9212" y="178524"/>
                  <a:pt x="0" y="168995"/>
                </a:cubicBezTo>
                <a:lnTo>
                  <a:pt x="34625" y="130875"/>
                </a:lnTo>
                <a:cubicBezTo>
                  <a:pt x="40025" y="137229"/>
                  <a:pt x="46061" y="142311"/>
                  <a:pt x="52414" y="145805"/>
                </a:cubicBezTo>
                <a:cubicBezTo>
                  <a:pt x="58767" y="149300"/>
                  <a:pt x="68297" y="150888"/>
                  <a:pt x="74967" y="150888"/>
                </a:cubicBezTo>
                <a:cubicBezTo>
                  <a:pt x="81638" y="150888"/>
                  <a:pt x="87356" y="149935"/>
                  <a:pt x="92756" y="148029"/>
                </a:cubicBezTo>
                <a:cubicBezTo>
                  <a:pt x="98157" y="146123"/>
                  <a:pt x="100698" y="142311"/>
                  <a:pt x="100698" y="137546"/>
                </a:cubicBezTo>
                <a:cubicBezTo>
                  <a:pt x="100698" y="132781"/>
                  <a:pt x="98474" y="129287"/>
                  <a:pt x="93709" y="126746"/>
                </a:cubicBezTo>
                <a:cubicBezTo>
                  <a:pt x="88944" y="124205"/>
                  <a:pt x="83227" y="122299"/>
                  <a:pt x="75920" y="120710"/>
                </a:cubicBezTo>
                <a:cubicBezTo>
                  <a:pt x="68614" y="119122"/>
                  <a:pt x="60990" y="117216"/>
                  <a:pt x="52731" y="115310"/>
                </a:cubicBezTo>
                <a:cubicBezTo>
                  <a:pt x="44472" y="113404"/>
                  <a:pt x="36848" y="110545"/>
                  <a:pt x="29542" y="106733"/>
                </a:cubicBezTo>
                <a:cubicBezTo>
                  <a:pt x="22554" y="102921"/>
                  <a:pt x="16518" y="97521"/>
                  <a:pt x="11753" y="90533"/>
                </a:cubicBezTo>
                <a:cubicBezTo>
                  <a:pt x="6988" y="83544"/>
                  <a:pt x="4765" y="73697"/>
                  <a:pt x="4765" y="62579"/>
                </a:cubicBezTo>
                <a:cubicBezTo>
                  <a:pt x="4765" y="51461"/>
                  <a:pt x="6988" y="42249"/>
                  <a:pt x="11436" y="34307"/>
                </a:cubicBezTo>
                <a:cubicBezTo>
                  <a:pt x="15883" y="26366"/>
                  <a:pt x="21601" y="20013"/>
                  <a:pt x="28907" y="14930"/>
                </a:cubicBezTo>
                <a:cubicBezTo>
                  <a:pt x="35895" y="9847"/>
                  <a:pt x="44155" y="6353"/>
                  <a:pt x="53684" y="3812"/>
                </a:cubicBezTo>
                <a:cubicBezTo>
                  <a:pt x="63214" y="1588"/>
                  <a:pt x="70203" y="318"/>
                  <a:pt x="82274" y="318"/>
                </a:cubicBezTo>
                <a:close/>
                <a:moveTo>
                  <a:pt x="799865" y="0"/>
                </a:moveTo>
                <a:cubicBezTo>
                  <a:pt x="812889" y="0"/>
                  <a:pt x="824960" y="2541"/>
                  <a:pt x="835760" y="6988"/>
                </a:cubicBezTo>
                <a:cubicBezTo>
                  <a:pt x="846560" y="11753"/>
                  <a:pt x="855773" y="18107"/>
                  <a:pt x="863079" y="26683"/>
                </a:cubicBezTo>
                <a:cubicBezTo>
                  <a:pt x="870703" y="34942"/>
                  <a:pt x="876420" y="45108"/>
                  <a:pt x="880550" y="57179"/>
                </a:cubicBezTo>
                <a:cubicBezTo>
                  <a:pt x="884680" y="69250"/>
                  <a:pt x="886585" y="82591"/>
                  <a:pt x="886585" y="97204"/>
                </a:cubicBezTo>
                <a:lnTo>
                  <a:pt x="886585" y="114993"/>
                </a:lnTo>
                <a:lnTo>
                  <a:pt x="754122" y="114993"/>
                </a:lnTo>
                <a:cubicBezTo>
                  <a:pt x="756345" y="125793"/>
                  <a:pt x="761428" y="134687"/>
                  <a:pt x="769052" y="141041"/>
                </a:cubicBezTo>
                <a:cubicBezTo>
                  <a:pt x="776676" y="147711"/>
                  <a:pt x="787794" y="150888"/>
                  <a:pt x="797323" y="150888"/>
                </a:cubicBezTo>
                <a:cubicBezTo>
                  <a:pt x="806853" y="150888"/>
                  <a:pt x="814795" y="148664"/>
                  <a:pt x="821148" y="144535"/>
                </a:cubicBezTo>
                <a:cubicBezTo>
                  <a:pt x="827501" y="140405"/>
                  <a:pt x="833219" y="135005"/>
                  <a:pt x="837984" y="128334"/>
                </a:cubicBezTo>
                <a:lnTo>
                  <a:pt x="837666" y="128652"/>
                </a:lnTo>
                <a:lnTo>
                  <a:pt x="877691" y="157876"/>
                </a:lnTo>
                <a:cubicBezTo>
                  <a:pt x="868479" y="169630"/>
                  <a:pt x="857043" y="178524"/>
                  <a:pt x="843066" y="184877"/>
                </a:cubicBezTo>
                <a:cubicBezTo>
                  <a:pt x="829407" y="191231"/>
                  <a:pt x="813842" y="194407"/>
                  <a:pt x="799865" y="194407"/>
                </a:cubicBezTo>
                <a:cubicBezTo>
                  <a:pt x="785888" y="194407"/>
                  <a:pt x="772546" y="191866"/>
                  <a:pt x="759840" y="187419"/>
                </a:cubicBezTo>
                <a:cubicBezTo>
                  <a:pt x="747133" y="182654"/>
                  <a:pt x="736333" y="176301"/>
                  <a:pt x="727121" y="167724"/>
                </a:cubicBezTo>
                <a:cubicBezTo>
                  <a:pt x="717909" y="159465"/>
                  <a:pt x="710603" y="149300"/>
                  <a:pt x="705202" y="137229"/>
                </a:cubicBezTo>
                <a:cubicBezTo>
                  <a:pt x="699802" y="125158"/>
                  <a:pt x="697261" y="112134"/>
                  <a:pt x="697261" y="97204"/>
                </a:cubicBezTo>
                <a:cubicBezTo>
                  <a:pt x="697261" y="82274"/>
                  <a:pt x="699802" y="68932"/>
                  <a:pt x="705202" y="57179"/>
                </a:cubicBezTo>
                <a:cubicBezTo>
                  <a:pt x="710603" y="45425"/>
                  <a:pt x="717909" y="35260"/>
                  <a:pt x="727121" y="26683"/>
                </a:cubicBezTo>
                <a:cubicBezTo>
                  <a:pt x="736333" y="18107"/>
                  <a:pt x="747133" y="11436"/>
                  <a:pt x="759840" y="6988"/>
                </a:cubicBezTo>
                <a:cubicBezTo>
                  <a:pt x="772228" y="2224"/>
                  <a:pt x="786841" y="0"/>
                  <a:pt x="799865" y="0"/>
                </a:cubicBezTo>
                <a:close/>
                <a:moveTo>
                  <a:pt x="490783" y="0"/>
                </a:moveTo>
                <a:cubicBezTo>
                  <a:pt x="503489" y="0"/>
                  <a:pt x="514925" y="2541"/>
                  <a:pt x="525090" y="7941"/>
                </a:cubicBezTo>
                <a:cubicBezTo>
                  <a:pt x="534937" y="13342"/>
                  <a:pt x="542561" y="21601"/>
                  <a:pt x="547644" y="33037"/>
                </a:cubicBezTo>
                <a:cubicBezTo>
                  <a:pt x="553997" y="21283"/>
                  <a:pt x="561938" y="12706"/>
                  <a:pt x="571468" y="7624"/>
                </a:cubicBezTo>
                <a:cubicBezTo>
                  <a:pt x="580998" y="2541"/>
                  <a:pt x="593704" y="0"/>
                  <a:pt x="606093" y="0"/>
                </a:cubicBezTo>
                <a:cubicBezTo>
                  <a:pt x="618482" y="0"/>
                  <a:pt x="628964" y="2224"/>
                  <a:pt x="637541" y="6353"/>
                </a:cubicBezTo>
                <a:cubicBezTo>
                  <a:pt x="645800" y="10483"/>
                  <a:pt x="652471" y="16201"/>
                  <a:pt x="657554" y="23507"/>
                </a:cubicBezTo>
                <a:cubicBezTo>
                  <a:pt x="662636" y="30813"/>
                  <a:pt x="666130" y="39072"/>
                  <a:pt x="668354" y="48919"/>
                </a:cubicBezTo>
                <a:cubicBezTo>
                  <a:pt x="670578" y="58767"/>
                  <a:pt x="671531" y="69250"/>
                  <a:pt x="671531" y="80368"/>
                </a:cubicBezTo>
                <a:lnTo>
                  <a:pt x="671531" y="189642"/>
                </a:lnTo>
                <a:lnTo>
                  <a:pt x="614352" y="189642"/>
                </a:lnTo>
                <a:lnTo>
                  <a:pt x="614352" y="81956"/>
                </a:lnTo>
                <a:cubicBezTo>
                  <a:pt x="614352" y="73379"/>
                  <a:pt x="612764" y="66073"/>
                  <a:pt x="608952" y="59720"/>
                </a:cubicBezTo>
                <a:cubicBezTo>
                  <a:pt x="605140" y="53684"/>
                  <a:pt x="598787" y="50508"/>
                  <a:pt x="589257" y="50508"/>
                </a:cubicBezTo>
                <a:cubicBezTo>
                  <a:pt x="582586" y="50508"/>
                  <a:pt x="577186" y="51461"/>
                  <a:pt x="572739" y="53684"/>
                </a:cubicBezTo>
                <a:cubicBezTo>
                  <a:pt x="568291" y="55908"/>
                  <a:pt x="564480" y="58767"/>
                  <a:pt x="561938" y="62579"/>
                </a:cubicBezTo>
                <a:cubicBezTo>
                  <a:pt x="559397" y="66391"/>
                  <a:pt x="557491" y="70838"/>
                  <a:pt x="556220" y="75920"/>
                </a:cubicBezTo>
                <a:cubicBezTo>
                  <a:pt x="555267" y="81003"/>
                  <a:pt x="554632" y="86086"/>
                  <a:pt x="554632" y="91803"/>
                </a:cubicBezTo>
                <a:lnTo>
                  <a:pt x="554632" y="189642"/>
                </a:lnTo>
                <a:lnTo>
                  <a:pt x="497454" y="189642"/>
                </a:lnTo>
                <a:lnTo>
                  <a:pt x="497454" y="91803"/>
                </a:lnTo>
                <a:cubicBezTo>
                  <a:pt x="497454" y="88627"/>
                  <a:pt x="497136" y="84497"/>
                  <a:pt x="497136" y="79732"/>
                </a:cubicBezTo>
                <a:cubicBezTo>
                  <a:pt x="497136" y="74967"/>
                  <a:pt x="496183" y="70520"/>
                  <a:pt x="494595" y="66073"/>
                </a:cubicBezTo>
                <a:cubicBezTo>
                  <a:pt x="493324" y="61626"/>
                  <a:pt x="490783" y="58132"/>
                  <a:pt x="487288" y="54955"/>
                </a:cubicBezTo>
                <a:cubicBezTo>
                  <a:pt x="483794" y="52096"/>
                  <a:pt x="479665" y="50508"/>
                  <a:pt x="472358" y="50508"/>
                </a:cubicBezTo>
                <a:cubicBezTo>
                  <a:pt x="465052" y="50508"/>
                  <a:pt x="459017" y="52096"/>
                  <a:pt x="454570" y="54637"/>
                </a:cubicBezTo>
                <a:cubicBezTo>
                  <a:pt x="450122" y="57179"/>
                  <a:pt x="446628" y="60673"/>
                  <a:pt x="444087" y="65120"/>
                </a:cubicBezTo>
                <a:cubicBezTo>
                  <a:pt x="441546" y="69567"/>
                  <a:pt x="439957" y="74332"/>
                  <a:pt x="439322" y="80050"/>
                </a:cubicBezTo>
                <a:cubicBezTo>
                  <a:pt x="438369" y="85768"/>
                  <a:pt x="438051" y="91486"/>
                  <a:pt x="438051" y="97521"/>
                </a:cubicBezTo>
                <a:lnTo>
                  <a:pt x="438051" y="189642"/>
                </a:lnTo>
                <a:lnTo>
                  <a:pt x="380873" y="189642"/>
                </a:lnTo>
                <a:lnTo>
                  <a:pt x="381508" y="189325"/>
                </a:lnTo>
                <a:lnTo>
                  <a:pt x="381508" y="4447"/>
                </a:lnTo>
                <a:lnTo>
                  <a:pt x="436145" y="4447"/>
                </a:lnTo>
                <a:lnTo>
                  <a:pt x="436145" y="29542"/>
                </a:lnTo>
                <a:lnTo>
                  <a:pt x="436781" y="29542"/>
                </a:lnTo>
                <a:cubicBezTo>
                  <a:pt x="438687" y="26048"/>
                  <a:pt x="441228" y="22554"/>
                  <a:pt x="444405" y="19060"/>
                </a:cubicBezTo>
                <a:cubicBezTo>
                  <a:pt x="447581" y="15565"/>
                  <a:pt x="451711" y="12389"/>
                  <a:pt x="456158" y="9530"/>
                </a:cubicBezTo>
                <a:cubicBezTo>
                  <a:pt x="460605" y="6671"/>
                  <a:pt x="466005" y="4447"/>
                  <a:pt x="471723" y="2541"/>
                </a:cubicBezTo>
                <a:cubicBezTo>
                  <a:pt x="477441" y="953"/>
                  <a:pt x="478076" y="0"/>
                  <a:pt x="490783" y="0"/>
                </a:cubicBezTo>
                <a:close/>
                <a:moveTo>
                  <a:pt x="264610" y="0"/>
                </a:moveTo>
                <a:cubicBezTo>
                  <a:pt x="281446" y="0"/>
                  <a:pt x="295105" y="2224"/>
                  <a:pt x="305905" y="6353"/>
                </a:cubicBezTo>
                <a:cubicBezTo>
                  <a:pt x="316706" y="10483"/>
                  <a:pt x="325283" y="16518"/>
                  <a:pt x="331636" y="24777"/>
                </a:cubicBezTo>
                <a:cubicBezTo>
                  <a:pt x="338307" y="33037"/>
                  <a:pt x="342754" y="42884"/>
                  <a:pt x="345295" y="54637"/>
                </a:cubicBezTo>
                <a:cubicBezTo>
                  <a:pt x="347836" y="66391"/>
                  <a:pt x="349107" y="80050"/>
                  <a:pt x="349107" y="95615"/>
                </a:cubicBezTo>
                <a:lnTo>
                  <a:pt x="349107" y="189642"/>
                </a:lnTo>
                <a:lnTo>
                  <a:pt x="296693" y="189642"/>
                </a:lnTo>
                <a:lnTo>
                  <a:pt x="297011" y="188689"/>
                </a:lnTo>
                <a:lnTo>
                  <a:pt x="297011" y="165500"/>
                </a:lnTo>
                <a:lnTo>
                  <a:pt x="296376" y="165500"/>
                </a:lnTo>
                <a:cubicBezTo>
                  <a:pt x="290022" y="175348"/>
                  <a:pt x="281446" y="182336"/>
                  <a:pt x="270963" y="186783"/>
                </a:cubicBezTo>
                <a:cubicBezTo>
                  <a:pt x="260480" y="190913"/>
                  <a:pt x="246186" y="193137"/>
                  <a:pt x="237609" y="193137"/>
                </a:cubicBezTo>
                <a:cubicBezTo>
                  <a:pt x="229032" y="193137"/>
                  <a:pt x="220773" y="192184"/>
                  <a:pt x="212831" y="189642"/>
                </a:cubicBezTo>
                <a:cubicBezTo>
                  <a:pt x="204890" y="187419"/>
                  <a:pt x="197901" y="183607"/>
                  <a:pt x="191866" y="178842"/>
                </a:cubicBezTo>
                <a:cubicBezTo>
                  <a:pt x="185513" y="174077"/>
                  <a:pt x="180748" y="168042"/>
                  <a:pt x="177254" y="161053"/>
                </a:cubicBezTo>
                <a:cubicBezTo>
                  <a:pt x="173759" y="154065"/>
                  <a:pt x="171853" y="146758"/>
                  <a:pt x="171853" y="136276"/>
                </a:cubicBezTo>
                <a:cubicBezTo>
                  <a:pt x="171853" y="125793"/>
                  <a:pt x="174077" y="116581"/>
                  <a:pt x="177889" y="109275"/>
                </a:cubicBezTo>
                <a:cubicBezTo>
                  <a:pt x="181701" y="101968"/>
                  <a:pt x="187101" y="95933"/>
                  <a:pt x="193772" y="91168"/>
                </a:cubicBezTo>
                <a:cubicBezTo>
                  <a:pt x="200443" y="86403"/>
                  <a:pt x="208066" y="82591"/>
                  <a:pt x="216643" y="80050"/>
                </a:cubicBezTo>
                <a:cubicBezTo>
                  <a:pt x="225220" y="77191"/>
                  <a:pt x="234114" y="75285"/>
                  <a:pt x="243327" y="74015"/>
                </a:cubicBezTo>
                <a:cubicBezTo>
                  <a:pt x="252539" y="72744"/>
                  <a:pt x="261751" y="71791"/>
                  <a:pt x="270963" y="71791"/>
                </a:cubicBezTo>
                <a:cubicBezTo>
                  <a:pt x="280175" y="71473"/>
                  <a:pt x="288752" y="71473"/>
                  <a:pt x="296693" y="71473"/>
                </a:cubicBezTo>
                <a:cubicBezTo>
                  <a:pt x="296693" y="61308"/>
                  <a:pt x="293199" y="53367"/>
                  <a:pt x="285893" y="47331"/>
                </a:cubicBezTo>
                <a:cubicBezTo>
                  <a:pt x="278587" y="41296"/>
                  <a:pt x="269692" y="38437"/>
                  <a:pt x="260162" y="38437"/>
                </a:cubicBezTo>
                <a:cubicBezTo>
                  <a:pt x="250633" y="38437"/>
                  <a:pt x="242056" y="40660"/>
                  <a:pt x="234432" y="44472"/>
                </a:cubicBezTo>
                <a:cubicBezTo>
                  <a:pt x="226808" y="48284"/>
                  <a:pt x="219820" y="54002"/>
                  <a:pt x="213784" y="60673"/>
                </a:cubicBezTo>
                <a:lnTo>
                  <a:pt x="183289" y="29542"/>
                </a:lnTo>
                <a:cubicBezTo>
                  <a:pt x="193772" y="19695"/>
                  <a:pt x="206161" y="12389"/>
                  <a:pt x="220455" y="7306"/>
                </a:cubicBezTo>
                <a:cubicBezTo>
                  <a:pt x="234750" y="2541"/>
                  <a:pt x="247774" y="0"/>
                  <a:pt x="264610" y="0"/>
                </a:cubicBezTo>
                <a:close/>
              </a:path>
            </a:pathLst>
          </a:custGeom>
          <a:solidFill>
            <a:schemeClr val="accent5"/>
          </a:solidFill>
        </p:spPr>
        <p:txBody>
          <a:bodyPr wrap="square" lIns="0" tIns="0" rIns="0" bIns="0">
            <a:noAutofit/>
          </a:bodyPr>
          <a:lstStyle>
            <a:lvl1pPr>
              <a:defRPr sz="400"/>
            </a:lvl1pPr>
          </a:lstStyle>
          <a:p>
            <a:pPr lvl="0"/>
            <a:r>
              <a:rPr lang="en-US" dirty="0"/>
              <a:t> </a:t>
            </a:r>
          </a:p>
        </p:txBody>
      </p:sp>
    </p:spTree>
    <p:extLst>
      <p:ext uri="{BB962C8B-B14F-4D97-AF65-F5344CB8AC3E}">
        <p14:creationId xmlns:p14="http://schemas.microsoft.com/office/powerpoint/2010/main" val="97936457"/>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subtitle and tekst right">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88938" y="373063"/>
            <a:ext cx="9502777" cy="9334500"/>
          </a:xfrm>
          <a:prstGeom prst="rect">
            <a:avLst/>
          </a:prstGeom>
          <a:solidFill>
            <a:schemeClr val="accent2"/>
          </a:solidFill>
        </p:spPr>
        <p:txBody>
          <a:bodyPr wrap="square" lIns="540000" tIns="432000" rIns="540000" bIns="432000">
            <a:noAutofit/>
          </a:bodyPr>
          <a:lstStyle>
            <a:lvl1pPr>
              <a:lnSpc>
                <a:spcPct val="90000"/>
              </a:lnSpc>
              <a:defRPr sz="9600" b="1" i="0" spc="-100" baseline="0">
                <a:solidFill>
                  <a:schemeClr val="tx1"/>
                </a:solidFill>
                <a:latin typeface="+mj-lt"/>
                <a:cs typeface="Arial"/>
              </a:defRPr>
            </a:lvl1pPr>
          </a:lstStyle>
          <a:p>
            <a:r>
              <a:rPr dirty="0"/>
              <a:t>Titel van de presentatie zonder beeld</a:t>
            </a:r>
          </a:p>
        </p:txBody>
      </p:sp>
      <p:sp>
        <p:nvSpPr>
          <p:cNvPr id="27" name="Freeform: Shape 26">
            <a:extLst>
              <a:ext uri="{FF2B5EF4-FFF2-40B4-BE49-F238E27FC236}">
                <a16:creationId xmlns:a16="http://schemas.microsoft.com/office/drawing/2014/main" id="{0EF2F2C0-3CFE-70DE-5878-BAF701656025}"/>
              </a:ext>
            </a:extLst>
          </p:cNvPr>
          <p:cNvSpPr/>
          <p:nvPr/>
        </p:nvSpPr>
        <p:spPr>
          <a:xfrm>
            <a:off x="1595405" y="10660063"/>
            <a:ext cx="1970754" cy="379284"/>
          </a:xfrm>
          <a:custGeom>
            <a:avLst/>
            <a:gdLst>
              <a:gd name="connsiteX0" fmla="*/ 1792230 w 1970754"/>
              <a:gd name="connsiteY0" fmla="*/ 287481 h 379284"/>
              <a:gd name="connsiteX1" fmla="*/ 1849409 w 1970754"/>
              <a:gd name="connsiteY1" fmla="*/ 287481 h 379284"/>
              <a:gd name="connsiteX2" fmla="*/ 1849409 w 1970754"/>
              <a:gd name="connsiteY2" fmla="*/ 195360 h 379284"/>
              <a:gd name="connsiteX3" fmla="*/ 1850680 w 1970754"/>
              <a:gd name="connsiteY3" fmla="*/ 177889 h 379284"/>
              <a:gd name="connsiteX4" fmla="*/ 1855445 w 1970754"/>
              <a:gd name="connsiteY4" fmla="*/ 162959 h 379284"/>
              <a:gd name="connsiteX5" fmla="*/ 1865927 w 1970754"/>
              <a:gd name="connsiteY5" fmla="*/ 152159 h 379284"/>
              <a:gd name="connsiteX6" fmla="*/ 1883716 w 1970754"/>
              <a:gd name="connsiteY6" fmla="*/ 148347 h 379284"/>
              <a:gd name="connsiteX7" fmla="*/ 1900552 w 1970754"/>
              <a:gd name="connsiteY7" fmla="*/ 152794 h 379284"/>
              <a:gd name="connsiteX8" fmla="*/ 1909447 w 1970754"/>
              <a:gd name="connsiteY8" fmla="*/ 164547 h 379284"/>
              <a:gd name="connsiteX9" fmla="*/ 1912941 w 1970754"/>
              <a:gd name="connsiteY9" fmla="*/ 180430 h 379284"/>
              <a:gd name="connsiteX10" fmla="*/ 1913576 w 1970754"/>
              <a:gd name="connsiteY10" fmla="*/ 196948 h 379284"/>
              <a:gd name="connsiteX11" fmla="*/ 1913576 w 1970754"/>
              <a:gd name="connsiteY11" fmla="*/ 287481 h 379284"/>
              <a:gd name="connsiteX12" fmla="*/ 1970755 w 1970754"/>
              <a:gd name="connsiteY12" fmla="*/ 287481 h 379284"/>
              <a:gd name="connsiteX13" fmla="*/ 1970755 w 1970754"/>
              <a:gd name="connsiteY13" fmla="*/ 185513 h 379284"/>
              <a:gd name="connsiteX14" fmla="*/ 1968213 w 1970754"/>
              <a:gd name="connsiteY14" fmla="*/ 150888 h 379284"/>
              <a:gd name="connsiteX15" fmla="*/ 1958048 w 1970754"/>
              <a:gd name="connsiteY15" fmla="*/ 123252 h 379284"/>
              <a:gd name="connsiteX16" fmla="*/ 1937401 w 1970754"/>
              <a:gd name="connsiteY16" fmla="*/ 104827 h 379284"/>
              <a:gd name="connsiteX17" fmla="*/ 1902458 w 1970754"/>
              <a:gd name="connsiteY17" fmla="*/ 98157 h 379284"/>
              <a:gd name="connsiteX18" fmla="*/ 1883399 w 1970754"/>
              <a:gd name="connsiteY18" fmla="*/ 100698 h 379284"/>
              <a:gd name="connsiteX19" fmla="*/ 1867833 w 1970754"/>
              <a:gd name="connsiteY19" fmla="*/ 107369 h 379284"/>
              <a:gd name="connsiteX20" fmla="*/ 1856080 w 1970754"/>
              <a:gd name="connsiteY20" fmla="*/ 116898 h 379284"/>
              <a:gd name="connsiteX21" fmla="*/ 1848456 w 1970754"/>
              <a:gd name="connsiteY21" fmla="*/ 127699 h 379284"/>
              <a:gd name="connsiteX22" fmla="*/ 1847821 w 1970754"/>
              <a:gd name="connsiteY22" fmla="*/ 127699 h 379284"/>
              <a:gd name="connsiteX23" fmla="*/ 1847821 w 1970754"/>
              <a:gd name="connsiteY23" fmla="*/ 102604 h 379284"/>
              <a:gd name="connsiteX24" fmla="*/ 1793183 w 1970754"/>
              <a:gd name="connsiteY24" fmla="*/ 102604 h 379284"/>
              <a:gd name="connsiteX25" fmla="*/ 1793183 w 1970754"/>
              <a:gd name="connsiteY25" fmla="*/ 287481 h 379284"/>
              <a:gd name="connsiteX26" fmla="*/ 1632130 w 1970754"/>
              <a:gd name="connsiteY26" fmla="*/ 174077 h 379284"/>
              <a:gd name="connsiteX27" fmla="*/ 1635307 w 1970754"/>
              <a:gd name="connsiteY27" fmla="*/ 161053 h 379284"/>
              <a:gd name="connsiteX28" fmla="*/ 1643248 w 1970754"/>
              <a:gd name="connsiteY28" fmla="*/ 149935 h 379284"/>
              <a:gd name="connsiteX29" fmla="*/ 1655637 w 1970754"/>
              <a:gd name="connsiteY29" fmla="*/ 141994 h 379284"/>
              <a:gd name="connsiteX30" fmla="*/ 1672473 w 1970754"/>
              <a:gd name="connsiteY30" fmla="*/ 138817 h 379284"/>
              <a:gd name="connsiteX31" fmla="*/ 1697886 w 1970754"/>
              <a:gd name="connsiteY31" fmla="*/ 148982 h 379284"/>
              <a:gd name="connsiteX32" fmla="*/ 1707416 w 1970754"/>
              <a:gd name="connsiteY32" fmla="*/ 173759 h 379284"/>
              <a:gd name="connsiteX33" fmla="*/ 1632130 w 1970754"/>
              <a:gd name="connsiteY33" fmla="*/ 173759 h 379284"/>
              <a:gd name="connsiteX34" fmla="*/ 1715992 w 1970754"/>
              <a:gd name="connsiteY34" fmla="*/ 226173 h 379284"/>
              <a:gd name="connsiteX35" fmla="*/ 1699157 w 1970754"/>
              <a:gd name="connsiteY35" fmla="*/ 242374 h 379284"/>
              <a:gd name="connsiteX36" fmla="*/ 1675332 w 1970754"/>
              <a:gd name="connsiteY36" fmla="*/ 248727 h 379284"/>
              <a:gd name="connsiteX37" fmla="*/ 1647060 w 1970754"/>
              <a:gd name="connsiteY37" fmla="*/ 238879 h 379284"/>
              <a:gd name="connsiteX38" fmla="*/ 1632130 w 1970754"/>
              <a:gd name="connsiteY38" fmla="*/ 212831 h 379284"/>
              <a:gd name="connsiteX39" fmla="*/ 1764594 w 1970754"/>
              <a:gd name="connsiteY39" fmla="*/ 212831 h 379284"/>
              <a:gd name="connsiteX40" fmla="*/ 1764594 w 1970754"/>
              <a:gd name="connsiteY40" fmla="*/ 195043 h 379284"/>
              <a:gd name="connsiteX41" fmla="*/ 1758559 w 1970754"/>
              <a:gd name="connsiteY41" fmla="*/ 155018 h 379284"/>
              <a:gd name="connsiteX42" fmla="*/ 1741088 w 1970754"/>
              <a:gd name="connsiteY42" fmla="*/ 124522 h 379284"/>
              <a:gd name="connsiteX43" fmla="*/ 1713769 w 1970754"/>
              <a:gd name="connsiteY43" fmla="*/ 104827 h 379284"/>
              <a:gd name="connsiteX44" fmla="*/ 1677873 w 1970754"/>
              <a:gd name="connsiteY44" fmla="*/ 97839 h 379284"/>
              <a:gd name="connsiteX45" fmla="*/ 1637848 w 1970754"/>
              <a:gd name="connsiteY45" fmla="*/ 104827 h 379284"/>
              <a:gd name="connsiteX46" fmla="*/ 1605129 w 1970754"/>
              <a:gd name="connsiteY46" fmla="*/ 124522 h 379284"/>
              <a:gd name="connsiteX47" fmla="*/ 1583211 w 1970754"/>
              <a:gd name="connsiteY47" fmla="*/ 155018 h 379284"/>
              <a:gd name="connsiteX48" fmla="*/ 1575270 w 1970754"/>
              <a:gd name="connsiteY48" fmla="*/ 195043 h 379284"/>
              <a:gd name="connsiteX49" fmla="*/ 1583211 w 1970754"/>
              <a:gd name="connsiteY49" fmla="*/ 235068 h 379284"/>
              <a:gd name="connsiteX50" fmla="*/ 1605129 w 1970754"/>
              <a:gd name="connsiteY50" fmla="*/ 265563 h 379284"/>
              <a:gd name="connsiteX51" fmla="*/ 1637848 w 1970754"/>
              <a:gd name="connsiteY51" fmla="*/ 285258 h 379284"/>
              <a:gd name="connsiteX52" fmla="*/ 1677873 w 1970754"/>
              <a:gd name="connsiteY52" fmla="*/ 292246 h 379284"/>
              <a:gd name="connsiteX53" fmla="*/ 1721075 w 1970754"/>
              <a:gd name="connsiteY53" fmla="*/ 282716 h 379284"/>
              <a:gd name="connsiteX54" fmla="*/ 1755700 w 1970754"/>
              <a:gd name="connsiteY54" fmla="*/ 255715 h 379284"/>
              <a:gd name="connsiteX55" fmla="*/ 1715675 w 1970754"/>
              <a:gd name="connsiteY55" fmla="*/ 226491 h 379284"/>
              <a:gd name="connsiteX56" fmla="*/ 1442806 w 1970754"/>
              <a:gd name="connsiteY56" fmla="*/ 287481 h 379284"/>
              <a:gd name="connsiteX57" fmla="*/ 1503161 w 1970754"/>
              <a:gd name="connsiteY57" fmla="*/ 287481 h 379284"/>
              <a:gd name="connsiteX58" fmla="*/ 1576223 w 1970754"/>
              <a:gd name="connsiteY58" fmla="*/ 102604 h 379284"/>
              <a:gd name="connsiteX59" fmla="*/ 1518726 w 1970754"/>
              <a:gd name="connsiteY59" fmla="*/ 102604 h 379284"/>
              <a:gd name="connsiteX60" fmla="*/ 1475525 w 1970754"/>
              <a:gd name="connsiteY60" fmla="*/ 228079 h 379284"/>
              <a:gd name="connsiteX61" fmla="*/ 1474889 w 1970754"/>
              <a:gd name="connsiteY61" fmla="*/ 228079 h 379284"/>
              <a:gd name="connsiteX62" fmla="*/ 1428194 w 1970754"/>
              <a:gd name="connsiteY62" fmla="*/ 102604 h 379284"/>
              <a:gd name="connsiteX63" fmla="*/ 1366568 w 1970754"/>
              <a:gd name="connsiteY63" fmla="*/ 102604 h 379284"/>
              <a:gd name="connsiteX64" fmla="*/ 1443123 w 1970754"/>
              <a:gd name="connsiteY64" fmla="*/ 287481 h 379284"/>
              <a:gd name="connsiteX65" fmla="*/ 1234739 w 1970754"/>
              <a:gd name="connsiteY65" fmla="*/ 174077 h 379284"/>
              <a:gd name="connsiteX66" fmla="*/ 1237916 w 1970754"/>
              <a:gd name="connsiteY66" fmla="*/ 161053 h 379284"/>
              <a:gd name="connsiteX67" fmla="*/ 1245858 w 1970754"/>
              <a:gd name="connsiteY67" fmla="*/ 149935 h 379284"/>
              <a:gd name="connsiteX68" fmla="*/ 1258246 w 1970754"/>
              <a:gd name="connsiteY68" fmla="*/ 141994 h 379284"/>
              <a:gd name="connsiteX69" fmla="*/ 1275082 w 1970754"/>
              <a:gd name="connsiteY69" fmla="*/ 138817 h 379284"/>
              <a:gd name="connsiteX70" fmla="*/ 1300495 w 1970754"/>
              <a:gd name="connsiteY70" fmla="*/ 148982 h 379284"/>
              <a:gd name="connsiteX71" fmla="*/ 1310025 w 1970754"/>
              <a:gd name="connsiteY71" fmla="*/ 173759 h 379284"/>
              <a:gd name="connsiteX72" fmla="*/ 1234739 w 1970754"/>
              <a:gd name="connsiteY72" fmla="*/ 173759 h 379284"/>
              <a:gd name="connsiteX73" fmla="*/ 1318601 w 1970754"/>
              <a:gd name="connsiteY73" fmla="*/ 226173 h 379284"/>
              <a:gd name="connsiteX74" fmla="*/ 1301765 w 1970754"/>
              <a:gd name="connsiteY74" fmla="*/ 242374 h 379284"/>
              <a:gd name="connsiteX75" fmla="*/ 1277941 w 1970754"/>
              <a:gd name="connsiteY75" fmla="*/ 248727 h 379284"/>
              <a:gd name="connsiteX76" fmla="*/ 1249669 w 1970754"/>
              <a:gd name="connsiteY76" fmla="*/ 238879 h 379284"/>
              <a:gd name="connsiteX77" fmla="*/ 1234739 w 1970754"/>
              <a:gd name="connsiteY77" fmla="*/ 212831 h 379284"/>
              <a:gd name="connsiteX78" fmla="*/ 1367203 w 1970754"/>
              <a:gd name="connsiteY78" fmla="*/ 212831 h 379284"/>
              <a:gd name="connsiteX79" fmla="*/ 1367203 w 1970754"/>
              <a:gd name="connsiteY79" fmla="*/ 195043 h 379284"/>
              <a:gd name="connsiteX80" fmla="*/ 1361168 w 1970754"/>
              <a:gd name="connsiteY80" fmla="*/ 155018 h 379284"/>
              <a:gd name="connsiteX81" fmla="*/ 1344014 w 1970754"/>
              <a:gd name="connsiteY81" fmla="*/ 124522 h 379284"/>
              <a:gd name="connsiteX82" fmla="*/ 1316695 w 1970754"/>
              <a:gd name="connsiteY82" fmla="*/ 104827 h 379284"/>
              <a:gd name="connsiteX83" fmla="*/ 1280800 w 1970754"/>
              <a:gd name="connsiteY83" fmla="*/ 97839 h 379284"/>
              <a:gd name="connsiteX84" fmla="*/ 1240775 w 1970754"/>
              <a:gd name="connsiteY84" fmla="*/ 104827 h 379284"/>
              <a:gd name="connsiteX85" fmla="*/ 1208056 w 1970754"/>
              <a:gd name="connsiteY85" fmla="*/ 124522 h 379284"/>
              <a:gd name="connsiteX86" fmla="*/ 1186138 w 1970754"/>
              <a:gd name="connsiteY86" fmla="*/ 155018 h 379284"/>
              <a:gd name="connsiteX87" fmla="*/ 1178196 w 1970754"/>
              <a:gd name="connsiteY87" fmla="*/ 195043 h 379284"/>
              <a:gd name="connsiteX88" fmla="*/ 1186138 w 1970754"/>
              <a:gd name="connsiteY88" fmla="*/ 235068 h 379284"/>
              <a:gd name="connsiteX89" fmla="*/ 1208056 w 1970754"/>
              <a:gd name="connsiteY89" fmla="*/ 265563 h 379284"/>
              <a:gd name="connsiteX90" fmla="*/ 1240775 w 1970754"/>
              <a:gd name="connsiteY90" fmla="*/ 285258 h 379284"/>
              <a:gd name="connsiteX91" fmla="*/ 1280800 w 1970754"/>
              <a:gd name="connsiteY91" fmla="*/ 292246 h 379284"/>
              <a:gd name="connsiteX92" fmla="*/ 1324001 w 1970754"/>
              <a:gd name="connsiteY92" fmla="*/ 282716 h 379284"/>
              <a:gd name="connsiteX93" fmla="*/ 1358626 w 1970754"/>
              <a:gd name="connsiteY93" fmla="*/ 255715 h 379284"/>
              <a:gd name="connsiteX94" fmla="*/ 1318601 w 1970754"/>
              <a:gd name="connsiteY94" fmla="*/ 226491 h 379284"/>
              <a:gd name="connsiteX95" fmla="*/ 1007931 w 1970754"/>
              <a:gd name="connsiteY95" fmla="*/ 176618 h 379284"/>
              <a:gd name="connsiteX96" fmla="*/ 1017779 w 1970754"/>
              <a:gd name="connsiteY96" fmla="*/ 162006 h 379284"/>
              <a:gd name="connsiteX97" fmla="*/ 1032073 w 1970754"/>
              <a:gd name="connsiteY97" fmla="*/ 151841 h 379284"/>
              <a:gd name="connsiteX98" fmla="*/ 1050180 w 1970754"/>
              <a:gd name="connsiteY98" fmla="*/ 148029 h 379284"/>
              <a:gd name="connsiteX99" fmla="*/ 1067969 w 1970754"/>
              <a:gd name="connsiteY99" fmla="*/ 151841 h 379284"/>
              <a:gd name="connsiteX100" fmla="*/ 1082581 w 1970754"/>
              <a:gd name="connsiteY100" fmla="*/ 162006 h 379284"/>
              <a:gd name="connsiteX101" fmla="*/ 1092428 w 1970754"/>
              <a:gd name="connsiteY101" fmla="*/ 176618 h 379284"/>
              <a:gd name="connsiteX102" fmla="*/ 1095923 w 1970754"/>
              <a:gd name="connsiteY102" fmla="*/ 193772 h 379284"/>
              <a:gd name="connsiteX103" fmla="*/ 1092428 w 1970754"/>
              <a:gd name="connsiteY103" fmla="*/ 211243 h 379284"/>
              <a:gd name="connsiteX104" fmla="*/ 1082581 w 1970754"/>
              <a:gd name="connsiteY104" fmla="*/ 225538 h 379284"/>
              <a:gd name="connsiteX105" fmla="*/ 1067969 w 1970754"/>
              <a:gd name="connsiteY105" fmla="*/ 235703 h 379284"/>
              <a:gd name="connsiteX106" fmla="*/ 1050180 w 1970754"/>
              <a:gd name="connsiteY106" fmla="*/ 239515 h 379284"/>
              <a:gd name="connsiteX107" fmla="*/ 1032073 w 1970754"/>
              <a:gd name="connsiteY107" fmla="*/ 235703 h 379284"/>
              <a:gd name="connsiteX108" fmla="*/ 1017779 w 1970754"/>
              <a:gd name="connsiteY108" fmla="*/ 225538 h 379284"/>
              <a:gd name="connsiteX109" fmla="*/ 1007931 w 1970754"/>
              <a:gd name="connsiteY109" fmla="*/ 211243 h 379284"/>
              <a:gd name="connsiteX110" fmla="*/ 1004437 w 1970754"/>
              <a:gd name="connsiteY110" fmla="*/ 193772 h 379284"/>
              <a:gd name="connsiteX111" fmla="*/ 1007931 w 1970754"/>
              <a:gd name="connsiteY111" fmla="*/ 176618 h 379284"/>
              <a:gd name="connsiteX112" fmla="*/ 1148336 w 1970754"/>
              <a:gd name="connsiteY112" fmla="*/ 102604 h 379284"/>
              <a:gd name="connsiteX113" fmla="*/ 1095923 w 1970754"/>
              <a:gd name="connsiteY113" fmla="*/ 102604 h 379284"/>
              <a:gd name="connsiteX114" fmla="*/ 1095923 w 1970754"/>
              <a:gd name="connsiteY114" fmla="*/ 127064 h 379284"/>
              <a:gd name="connsiteX115" fmla="*/ 1095287 w 1970754"/>
              <a:gd name="connsiteY115" fmla="*/ 127064 h 379284"/>
              <a:gd name="connsiteX116" fmla="*/ 1086075 w 1970754"/>
              <a:gd name="connsiteY116" fmla="*/ 116898 h 379284"/>
              <a:gd name="connsiteX117" fmla="*/ 1072416 w 1970754"/>
              <a:gd name="connsiteY117" fmla="*/ 107686 h 379284"/>
              <a:gd name="connsiteX118" fmla="*/ 1054309 w 1970754"/>
              <a:gd name="connsiteY118" fmla="*/ 101016 h 379284"/>
              <a:gd name="connsiteX119" fmla="*/ 1032073 w 1970754"/>
              <a:gd name="connsiteY119" fmla="*/ 98474 h 379284"/>
              <a:gd name="connsiteX120" fmla="*/ 996813 w 1970754"/>
              <a:gd name="connsiteY120" fmla="*/ 106733 h 379284"/>
              <a:gd name="connsiteX121" fmla="*/ 970447 w 1970754"/>
              <a:gd name="connsiteY121" fmla="*/ 128334 h 379284"/>
              <a:gd name="connsiteX122" fmla="*/ 953611 w 1970754"/>
              <a:gd name="connsiteY122" fmla="*/ 159147 h 379284"/>
              <a:gd name="connsiteX123" fmla="*/ 947576 w 1970754"/>
              <a:gd name="connsiteY123" fmla="*/ 195043 h 379284"/>
              <a:gd name="connsiteX124" fmla="*/ 953929 w 1970754"/>
              <a:gd name="connsiteY124" fmla="*/ 233479 h 379284"/>
              <a:gd name="connsiteX125" fmla="*/ 972353 w 1970754"/>
              <a:gd name="connsiteY125" fmla="*/ 263657 h 379284"/>
              <a:gd name="connsiteX126" fmla="*/ 1000943 w 1970754"/>
              <a:gd name="connsiteY126" fmla="*/ 283352 h 379284"/>
              <a:gd name="connsiteX127" fmla="*/ 1038109 w 1970754"/>
              <a:gd name="connsiteY127" fmla="*/ 290340 h 379284"/>
              <a:gd name="connsiteX128" fmla="*/ 1065745 w 1970754"/>
              <a:gd name="connsiteY128" fmla="*/ 284940 h 379284"/>
              <a:gd name="connsiteX129" fmla="*/ 1090205 w 1970754"/>
              <a:gd name="connsiteY129" fmla="*/ 266198 h 379284"/>
              <a:gd name="connsiteX130" fmla="*/ 1090840 w 1970754"/>
              <a:gd name="connsiteY130" fmla="*/ 266198 h 379284"/>
              <a:gd name="connsiteX131" fmla="*/ 1090840 w 1970754"/>
              <a:gd name="connsiteY131" fmla="*/ 283987 h 379284"/>
              <a:gd name="connsiteX132" fmla="*/ 1078451 w 1970754"/>
              <a:gd name="connsiteY132" fmla="*/ 316388 h 379284"/>
              <a:gd name="connsiteX133" fmla="*/ 1039697 w 1970754"/>
              <a:gd name="connsiteY133" fmla="*/ 329095 h 379284"/>
              <a:gd name="connsiteX134" fmla="*/ 1007613 w 1970754"/>
              <a:gd name="connsiteY134" fmla="*/ 322741 h 379284"/>
              <a:gd name="connsiteX135" fmla="*/ 979660 w 1970754"/>
              <a:gd name="connsiteY135" fmla="*/ 305270 h 379284"/>
              <a:gd name="connsiteX136" fmla="*/ 948211 w 1970754"/>
              <a:gd name="connsiteY136" fmla="*/ 352284 h 379284"/>
              <a:gd name="connsiteX137" fmla="*/ 992366 w 1970754"/>
              <a:gd name="connsiteY137" fmla="*/ 373884 h 379284"/>
              <a:gd name="connsiteX138" fmla="*/ 1040968 w 1970754"/>
              <a:gd name="connsiteY138" fmla="*/ 379285 h 379284"/>
              <a:gd name="connsiteX139" fmla="*/ 1121335 w 1970754"/>
              <a:gd name="connsiteY139" fmla="*/ 351966 h 379284"/>
              <a:gd name="connsiteX140" fmla="*/ 1147701 w 1970754"/>
              <a:gd name="connsiteY140" fmla="*/ 272234 h 379284"/>
              <a:gd name="connsiteX141" fmla="*/ 1147701 w 1970754"/>
              <a:gd name="connsiteY141" fmla="*/ 102921 h 379284"/>
              <a:gd name="connsiteX142" fmla="*/ 825913 w 1970754"/>
              <a:gd name="connsiteY142" fmla="*/ 122616 h 379284"/>
              <a:gd name="connsiteX143" fmla="*/ 794465 w 1970754"/>
              <a:gd name="connsiteY143" fmla="*/ 103557 h 379284"/>
              <a:gd name="connsiteX144" fmla="*/ 757616 w 1970754"/>
              <a:gd name="connsiteY144" fmla="*/ 98157 h 379284"/>
              <a:gd name="connsiteX145" fmla="*/ 729027 w 1970754"/>
              <a:gd name="connsiteY145" fmla="*/ 101651 h 379284"/>
              <a:gd name="connsiteX146" fmla="*/ 704249 w 1970754"/>
              <a:gd name="connsiteY146" fmla="*/ 112769 h 379284"/>
              <a:gd name="connsiteX147" fmla="*/ 686778 w 1970754"/>
              <a:gd name="connsiteY147" fmla="*/ 132146 h 379284"/>
              <a:gd name="connsiteX148" fmla="*/ 680107 w 1970754"/>
              <a:gd name="connsiteY148" fmla="*/ 160418 h 379284"/>
              <a:gd name="connsiteX149" fmla="*/ 687096 w 1970754"/>
              <a:gd name="connsiteY149" fmla="*/ 188372 h 379284"/>
              <a:gd name="connsiteX150" fmla="*/ 704885 w 1970754"/>
              <a:gd name="connsiteY150" fmla="*/ 204572 h 379284"/>
              <a:gd name="connsiteX151" fmla="*/ 728074 w 1970754"/>
              <a:gd name="connsiteY151" fmla="*/ 213149 h 379284"/>
              <a:gd name="connsiteX152" fmla="*/ 751263 w 1970754"/>
              <a:gd name="connsiteY152" fmla="*/ 218549 h 379284"/>
              <a:gd name="connsiteX153" fmla="*/ 769052 w 1970754"/>
              <a:gd name="connsiteY153" fmla="*/ 224585 h 379284"/>
              <a:gd name="connsiteX154" fmla="*/ 776040 w 1970754"/>
              <a:gd name="connsiteY154" fmla="*/ 235385 h 379284"/>
              <a:gd name="connsiteX155" fmla="*/ 768099 w 1970754"/>
              <a:gd name="connsiteY155" fmla="*/ 245868 h 379284"/>
              <a:gd name="connsiteX156" fmla="*/ 750310 w 1970754"/>
              <a:gd name="connsiteY156" fmla="*/ 248727 h 379284"/>
              <a:gd name="connsiteX157" fmla="*/ 727756 w 1970754"/>
              <a:gd name="connsiteY157" fmla="*/ 243644 h 379284"/>
              <a:gd name="connsiteX158" fmla="*/ 709967 w 1970754"/>
              <a:gd name="connsiteY158" fmla="*/ 228714 h 379284"/>
              <a:gd name="connsiteX159" fmla="*/ 675343 w 1970754"/>
              <a:gd name="connsiteY159" fmla="*/ 267151 h 379284"/>
              <a:gd name="connsiteX160" fmla="*/ 708697 w 1970754"/>
              <a:gd name="connsiteY160" fmla="*/ 286846 h 379284"/>
              <a:gd name="connsiteX161" fmla="*/ 747769 w 1970754"/>
              <a:gd name="connsiteY161" fmla="*/ 292246 h 379284"/>
              <a:gd name="connsiteX162" fmla="*/ 777946 w 1970754"/>
              <a:gd name="connsiteY162" fmla="*/ 289387 h 379284"/>
              <a:gd name="connsiteX163" fmla="*/ 805265 w 1970754"/>
              <a:gd name="connsiteY163" fmla="*/ 279540 h 379284"/>
              <a:gd name="connsiteX164" fmla="*/ 825277 w 1970754"/>
              <a:gd name="connsiteY164" fmla="*/ 260798 h 379284"/>
              <a:gd name="connsiteX165" fmla="*/ 833219 w 1970754"/>
              <a:gd name="connsiteY165" fmla="*/ 231256 h 379284"/>
              <a:gd name="connsiteX166" fmla="*/ 826230 w 1970754"/>
              <a:gd name="connsiteY166" fmla="*/ 203302 h 379284"/>
              <a:gd name="connsiteX167" fmla="*/ 808441 w 1970754"/>
              <a:gd name="connsiteY167" fmla="*/ 186783 h 379284"/>
              <a:gd name="connsiteX168" fmla="*/ 785252 w 1970754"/>
              <a:gd name="connsiteY168" fmla="*/ 177889 h 379284"/>
              <a:gd name="connsiteX169" fmla="*/ 762063 w 1970754"/>
              <a:gd name="connsiteY169" fmla="*/ 172489 h 379284"/>
              <a:gd name="connsiteX170" fmla="*/ 744274 w 1970754"/>
              <a:gd name="connsiteY170" fmla="*/ 166771 h 379284"/>
              <a:gd name="connsiteX171" fmla="*/ 737286 w 1970754"/>
              <a:gd name="connsiteY171" fmla="*/ 156606 h 379284"/>
              <a:gd name="connsiteX172" fmla="*/ 744274 w 1970754"/>
              <a:gd name="connsiteY172" fmla="*/ 144852 h 379284"/>
              <a:gd name="connsiteX173" fmla="*/ 758251 w 1970754"/>
              <a:gd name="connsiteY173" fmla="*/ 141358 h 379284"/>
              <a:gd name="connsiteX174" fmla="*/ 791288 w 1970754"/>
              <a:gd name="connsiteY174" fmla="*/ 156923 h 379284"/>
              <a:gd name="connsiteX175" fmla="*/ 826230 w 1970754"/>
              <a:gd name="connsiteY175" fmla="*/ 122299 h 379284"/>
              <a:gd name="connsiteX176" fmla="*/ 600057 w 1970754"/>
              <a:gd name="connsiteY176" fmla="*/ 67979 h 379284"/>
              <a:gd name="connsiteX177" fmla="*/ 623564 w 1970754"/>
              <a:gd name="connsiteY177" fmla="*/ 77826 h 379284"/>
              <a:gd name="connsiteX178" fmla="*/ 647071 w 1970754"/>
              <a:gd name="connsiteY178" fmla="*/ 67979 h 379284"/>
              <a:gd name="connsiteX179" fmla="*/ 656918 w 1970754"/>
              <a:gd name="connsiteY179" fmla="*/ 44472 h 379284"/>
              <a:gd name="connsiteX180" fmla="*/ 647071 w 1970754"/>
              <a:gd name="connsiteY180" fmla="*/ 20965 h 379284"/>
              <a:gd name="connsiteX181" fmla="*/ 623564 w 1970754"/>
              <a:gd name="connsiteY181" fmla="*/ 11118 h 379284"/>
              <a:gd name="connsiteX182" fmla="*/ 600057 w 1970754"/>
              <a:gd name="connsiteY182" fmla="*/ 20965 h 379284"/>
              <a:gd name="connsiteX183" fmla="*/ 590210 w 1970754"/>
              <a:gd name="connsiteY183" fmla="*/ 44472 h 379284"/>
              <a:gd name="connsiteX184" fmla="*/ 600057 w 1970754"/>
              <a:gd name="connsiteY184" fmla="*/ 67979 h 379284"/>
              <a:gd name="connsiteX185" fmla="*/ 594657 w 1970754"/>
              <a:gd name="connsiteY185" fmla="*/ 287481 h 379284"/>
              <a:gd name="connsiteX186" fmla="*/ 651836 w 1970754"/>
              <a:gd name="connsiteY186" fmla="*/ 287481 h 379284"/>
              <a:gd name="connsiteX187" fmla="*/ 651836 w 1970754"/>
              <a:gd name="connsiteY187" fmla="*/ 102604 h 379284"/>
              <a:gd name="connsiteX188" fmla="*/ 594657 w 1970754"/>
              <a:gd name="connsiteY188" fmla="*/ 102604 h 379284"/>
              <a:gd name="connsiteX189" fmla="*/ 594657 w 1970754"/>
              <a:gd name="connsiteY189" fmla="*/ 287481 h 379284"/>
              <a:gd name="connsiteX190" fmla="*/ 559715 w 1970754"/>
              <a:gd name="connsiteY190" fmla="*/ 102604 h 379284"/>
              <a:gd name="connsiteX191" fmla="*/ 502536 w 1970754"/>
              <a:gd name="connsiteY191" fmla="*/ 102604 h 379284"/>
              <a:gd name="connsiteX192" fmla="*/ 502536 w 1970754"/>
              <a:gd name="connsiteY192" fmla="*/ 194725 h 379284"/>
              <a:gd name="connsiteX193" fmla="*/ 501265 w 1970754"/>
              <a:gd name="connsiteY193" fmla="*/ 212196 h 379284"/>
              <a:gd name="connsiteX194" fmla="*/ 496501 w 1970754"/>
              <a:gd name="connsiteY194" fmla="*/ 227126 h 379284"/>
              <a:gd name="connsiteX195" fmla="*/ 486018 w 1970754"/>
              <a:gd name="connsiteY195" fmla="*/ 237926 h 379284"/>
              <a:gd name="connsiteX196" fmla="*/ 468229 w 1970754"/>
              <a:gd name="connsiteY196" fmla="*/ 242056 h 379284"/>
              <a:gd name="connsiteX197" fmla="*/ 451393 w 1970754"/>
              <a:gd name="connsiteY197" fmla="*/ 237609 h 379284"/>
              <a:gd name="connsiteX198" fmla="*/ 442499 w 1970754"/>
              <a:gd name="connsiteY198" fmla="*/ 225855 h 379284"/>
              <a:gd name="connsiteX199" fmla="*/ 439004 w 1970754"/>
              <a:gd name="connsiteY199" fmla="*/ 209972 h 379284"/>
              <a:gd name="connsiteX200" fmla="*/ 438369 w 1970754"/>
              <a:gd name="connsiteY200" fmla="*/ 193454 h 379284"/>
              <a:gd name="connsiteX201" fmla="*/ 438369 w 1970754"/>
              <a:gd name="connsiteY201" fmla="*/ 102921 h 379284"/>
              <a:gd name="connsiteX202" fmla="*/ 381190 w 1970754"/>
              <a:gd name="connsiteY202" fmla="*/ 102921 h 379284"/>
              <a:gd name="connsiteX203" fmla="*/ 381190 w 1970754"/>
              <a:gd name="connsiteY203" fmla="*/ 204890 h 379284"/>
              <a:gd name="connsiteX204" fmla="*/ 383732 w 1970754"/>
              <a:gd name="connsiteY204" fmla="*/ 239515 h 379284"/>
              <a:gd name="connsiteX205" fmla="*/ 393579 w 1970754"/>
              <a:gd name="connsiteY205" fmla="*/ 267151 h 379284"/>
              <a:gd name="connsiteX206" fmla="*/ 414545 w 1970754"/>
              <a:gd name="connsiteY206" fmla="*/ 285575 h 379284"/>
              <a:gd name="connsiteX207" fmla="*/ 449805 w 1970754"/>
              <a:gd name="connsiteY207" fmla="*/ 292246 h 379284"/>
              <a:gd name="connsiteX208" fmla="*/ 468864 w 1970754"/>
              <a:gd name="connsiteY208" fmla="*/ 289705 h 379284"/>
              <a:gd name="connsiteX209" fmla="*/ 484430 w 1970754"/>
              <a:gd name="connsiteY209" fmla="*/ 282716 h 379284"/>
              <a:gd name="connsiteX210" fmla="*/ 495865 w 1970754"/>
              <a:gd name="connsiteY210" fmla="*/ 273187 h 379284"/>
              <a:gd name="connsiteX211" fmla="*/ 503807 w 1970754"/>
              <a:gd name="connsiteY211" fmla="*/ 262386 h 379284"/>
              <a:gd name="connsiteX212" fmla="*/ 504442 w 1970754"/>
              <a:gd name="connsiteY212" fmla="*/ 262386 h 379284"/>
              <a:gd name="connsiteX213" fmla="*/ 504442 w 1970754"/>
              <a:gd name="connsiteY213" fmla="*/ 287481 h 379284"/>
              <a:gd name="connsiteX214" fmla="*/ 559079 w 1970754"/>
              <a:gd name="connsiteY214" fmla="*/ 287481 h 379284"/>
              <a:gd name="connsiteX215" fmla="*/ 559079 w 1970754"/>
              <a:gd name="connsiteY215" fmla="*/ 102604 h 379284"/>
              <a:gd name="connsiteX216" fmla="*/ 170900 w 1970754"/>
              <a:gd name="connsiteY216" fmla="*/ 0 h 379284"/>
              <a:gd name="connsiteX217" fmla="*/ 170900 w 1970754"/>
              <a:gd name="connsiteY217" fmla="*/ 287481 h 379284"/>
              <a:gd name="connsiteX218" fmla="*/ 228079 w 1970754"/>
              <a:gd name="connsiteY218" fmla="*/ 287481 h 379284"/>
              <a:gd name="connsiteX219" fmla="*/ 228079 w 1970754"/>
              <a:gd name="connsiteY219" fmla="*/ 195360 h 379284"/>
              <a:gd name="connsiteX220" fmla="*/ 229350 w 1970754"/>
              <a:gd name="connsiteY220" fmla="*/ 177889 h 379284"/>
              <a:gd name="connsiteX221" fmla="*/ 234115 w 1970754"/>
              <a:gd name="connsiteY221" fmla="*/ 162959 h 379284"/>
              <a:gd name="connsiteX222" fmla="*/ 244597 w 1970754"/>
              <a:gd name="connsiteY222" fmla="*/ 152159 h 379284"/>
              <a:gd name="connsiteX223" fmla="*/ 262386 w 1970754"/>
              <a:gd name="connsiteY223" fmla="*/ 148347 h 379284"/>
              <a:gd name="connsiteX224" fmla="*/ 279222 w 1970754"/>
              <a:gd name="connsiteY224" fmla="*/ 152794 h 379284"/>
              <a:gd name="connsiteX225" fmla="*/ 288116 w 1970754"/>
              <a:gd name="connsiteY225" fmla="*/ 164547 h 379284"/>
              <a:gd name="connsiteX226" fmla="*/ 291611 w 1970754"/>
              <a:gd name="connsiteY226" fmla="*/ 180430 h 379284"/>
              <a:gd name="connsiteX227" fmla="*/ 292246 w 1970754"/>
              <a:gd name="connsiteY227" fmla="*/ 196948 h 379284"/>
              <a:gd name="connsiteX228" fmla="*/ 292246 w 1970754"/>
              <a:gd name="connsiteY228" fmla="*/ 287481 h 379284"/>
              <a:gd name="connsiteX229" fmla="*/ 349425 w 1970754"/>
              <a:gd name="connsiteY229" fmla="*/ 287481 h 379284"/>
              <a:gd name="connsiteX230" fmla="*/ 349425 w 1970754"/>
              <a:gd name="connsiteY230" fmla="*/ 185513 h 379284"/>
              <a:gd name="connsiteX231" fmla="*/ 346883 w 1970754"/>
              <a:gd name="connsiteY231" fmla="*/ 150888 h 379284"/>
              <a:gd name="connsiteX232" fmla="*/ 336718 w 1970754"/>
              <a:gd name="connsiteY232" fmla="*/ 123252 h 379284"/>
              <a:gd name="connsiteX233" fmla="*/ 316070 w 1970754"/>
              <a:gd name="connsiteY233" fmla="*/ 104827 h 379284"/>
              <a:gd name="connsiteX234" fmla="*/ 281128 w 1970754"/>
              <a:gd name="connsiteY234" fmla="*/ 98157 h 379284"/>
              <a:gd name="connsiteX235" fmla="*/ 262068 w 1970754"/>
              <a:gd name="connsiteY235" fmla="*/ 100698 h 379284"/>
              <a:gd name="connsiteX236" fmla="*/ 246821 w 1970754"/>
              <a:gd name="connsiteY236" fmla="*/ 107369 h 379284"/>
              <a:gd name="connsiteX237" fmla="*/ 235703 w 1970754"/>
              <a:gd name="connsiteY237" fmla="*/ 116898 h 379284"/>
              <a:gd name="connsiteX238" fmla="*/ 229350 w 1970754"/>
              <a:gd name="connsiteY238" fmla="*/ 127699 h 379284"/>
              <a:gd name="connsiteX239" fmla="*/ 228714 w 1970754"/>
              <a:gd name="connsiteY239" fmla="*/ 127699 h 379284"/>
              <a:gd name="connsiteX240" fmla="*/ 228714 w 1970754"/>
              <a:gd name="connsiteY240" fmla="*/ 0 h 379284"/>
              <a:gd name="connsiteX241" fmla="*/ 171536 w 1970754"/>
              <a:gd name="connsiteY241" fmla="*/ 0 h 379284"/>
              <a:gd name="connsiteX242" fmla="*/ 143899 w 1970754"/>
              <a:gd name="connsiteY242" fmla="*/ 102604 h 379284"/>
              <a:gd name="connsiteX243" fmla="*/ 93709 w 1970754"/>
              <a:gd name="connsiteY243" fmla="*/ 102604 h 379284"/>
              <a:gd name="connsiteX244" fmla="*/ 93709 w 1970754"/>
              <a:gd name="connsiteY244" fmla="*/ 47966 h 379284"/>
              <a:gd name="connsiteX245" fmla="*/ 36531 w 1970754"/>
              <a:gd name="connsiteY245" fmla="*/ 47966 h 379284"/>
              <a:gd name="connsiteX246" fmla="*/ 36531 w 1970754"/>
              <a:gd name="connsiteY246" fmla="*/ 102604 h 379284"/>
              <a:gd name="connsiteX247" fmla="*/ 0 w 1970754"/>
              <a:gd name="connsiteY247" fmla="*/ 102604 h 379284"/>
              <a:gd name="connsiteX248" fmla="*/ 0 w 1970754"/>
              <a:gd name="connsiteY248" fmla="*/ 148347 h 379284"/>
              <a:gd name="connsiteX249" fmla="*/ 36531 w 1970754"/>
              <a:gd name="connsiteY249" fmla="*/ 148347 h 379284"/>
              <a:gd name="connsiteX250" fmla="*/ 36531 w 1970754"/>
              <a:gd name="connsiteY250" fmla="*/ 236338 h 379284"/>
              <a:gd name="connsiteX251" fmla="*/ 41613 w 1970754"/>
              <a:gd name="connsiteY251" fmla="*/ 262069 h 379284"/>
              <a:gd name="connsiteX252" fmla="*/ 55908 w 1970754"/>
              <a:gd name="connsiteY252" fmla="*/ 279540 h 379284"/>
              <a:gd name="connsiteX253" fmla="*/ 77191 w 1970754"/>
              <a:gd name="connsiteY253" fmla="*/ 289387 h 379284"/>
              <a:gd name="connsiteX254" fmla="*/ 103874 w 1970754"/>
              <a:gd name="connsiteY254" fmla="*/ 292564 h 379284"/>
              <a:gd name="connsiteX255" fmla="*/ 123887 w 1970754"/>
              <a:gd name="connsiteY255" fmla="*/ 291293 h 379284"/>
              <a:gd name="connsiteX256" fmla="*/ 143582 w 1970754"/>
              <a:gd name="connsiteY256" fmla="*/ 286846 h 379284"/>
              <a:gd name="connsiteX257" fmla="*/ 143582 w 1970754"/>
              <a:gd name="connsiteY257" fmla="*/ 239197 h 379284"/>
              <a:gd name="connsiteX258" fmla="*/ 132464 w 1970754"/>
              <a:gd name="connsiteY258" fmla="*/ 243644 h 379284"/>
              <a:gd name="connsiteX259" fmla="*/ 120393 w 1970754"/>
              <a:gd name="connsiteY259" fmla="*/ 244597 h 379284"/>
              <a:gd name="connsiteX260" fmla="*/ 105780 w 1970754"/>
              <a:gd name="connsiteY260" fmla="*/ 242056 h 379284"/>
              <a:gd name="connsiteX261" fmla="*/ 97521 w 1970754"/>
              <a:gd name="connsiteY261" fmla="*/ 235068 h 379284"/>
              <a:gd name="connsiteX262" fmla="*/ 94027 w 1970754"/>
              <a:gd name="connsiteY262" fmla="*/ 224267 h 379284"/>
              <a:gd name="connsiteX263" fmla="*/ 93392 w 1970754"/>
              <a:gd name="connsiteY263" fmla="*/ 210290 h 379284"/>
              <a:gd name="connsiteX264" fmla="*/ 93392 w 1970754"/>
              <a:gd name="connsiteY264" fmla="*/ 148664 h 379284"/>
              <a:gd name="connsiteX265" fmla="*/ 143582 w 1970754"/>
              <a:gd name="connsiteY265" fmla="*/ 148664 h 379284"/>
              <a:gd name="connsiteX266" fmla="*/ 143582 w 1970754"/>
              <a:gd name="connsiteY266" fmla="*/ 102921 h 37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970754" h="379284">
                <a:moveTo>
                  <a:pt x="1792230" y="287481"/>
                </a:moveTo>
                <a:lnTo>
                  <a:pt x="1849409" y="287481"/>
                </a:lnTo>
                <a:lnTo>
                  <a:pt x="1849409" y="195360"/>
                </a:lnTo>
                <a:cubicBezTo>
                  <a:pt x="1849409" y="189325"/>
                  <a:pt x="1849727" y="183289"/>
                  <a:pt x="1850680" y="177889"/>
                </a:cubicBezTo>
                <a:cubicBezTo>
                  <a:pt x="1851315" y="172171"/>
                  <a:pt x="1852903" y="167406"/>
                  <a:pt x="1855445" y="162959"/>
                </a:cubicBezTo>
                <a:cubicBezTo>
                  <a:pt x="1857986" y="158512"/>
                  <a:pt x="1861480" y="155018"/>
                  <a:pt x="1865927" y="152159"/>
                </a:cubicBezTo>
                <a:cubicBezTo>
                  <a:pt x="1870374" y="149617"/>
                  <a:pt x="1876410" y="148347"/>
                  <a:pt x="1883716" y="148347"/>
                </a:cubicBezTo>
                <a:cubicBezTo>
                  <a:pt x="1891022" y="148347"/>
                  <a:pt x="1896740" y="149935"/>
                  <a:pt x="1900552" y="152794"/>
                </a:cubicBezTo>
                <a:cubicBezTo>
                  <a:pt x="1904364" y="155970"/>
                  <a:pt x="1907223" y="159782"/>
                  <a:pt x="1909447" y="164547"/>
                </a:cubicBezTo>
                <a:cubicBezTo>
                  <a:pt x="1911352" y="169312"/>
                  <a:pt x="1912623" y="174712"/>
                  <a:pt x="1912941" y="180430"/>
                </a:cubicBezTo>
                <a:cubicBezTo>
                  <a:pt x="1913258" y="186148"/>
                  <a:pt x="1913576" y="191548"/>
                  <a:pt x="1913576" y="196948"/>
                </a:cubicBezTo>
                <a:lnTo>
                  <a:pt x="1913576" y="287481"/>
                </a:lnTo>
                <a:lnTo>
                  <a:pt x="1970755" y="287481"/>
                </a:lnTo>
                <a:lnTo>
                  <a:pt x="1970755" y="185513"/>
                </a:lnTo>
                <a:cubicBezTo>
                  <a:pt x="1970755" y="173124"/>
                  <a:pt x="1969802" y="161688"/>
                  <a:pt x="1968213" y="150888"/>
                </a:cubicBezTo>
                <a:cubicBezTo>
                  <a:pt x="1966307" y="140088"/>
                  <a:pt x="1963131" y="130875"/>
                  <a:pt x="1958048" y="123252"/>
                </a:cubicBezTo>
                <a:cubicBezTo>
                  <a:pt x="1952966" y="115310"/>
                  <a:pt x="1946295" y="109275"/>
                  <a:pt x="1937401" y="104827"/>
                </a:cubicBezTo>
                <a:cubicBezTo>
                  <a:pt x="1928506" y="100380"/>
                  <a:pt x="1916753" y="98157"/>
                  <a:pt x="1902458" y="98157"/>
                </a:cubicBezTo>
                <a:cubicBezTo>
                  <a:pt x="1888163" y="98157"/>
                  <a:pt x="1889116" y="99110"/>
                  <a:pt x="1883399" y="100698"/>
                </a:cubicBezTo>
                <a:cubicBezTo>
                  <a:pt x="1877681" y="102604"/>
                  <a:pt x="1872281" y="104827"/>
                  <a:pt x="1867833" y="107369"/>
                </a:cubicBezTo>
                <a:cubicBezTo>
                  <a:pt x="1863386" y="110228"/>
                  <a:pt x="1859256" y="113404"/>
                  <a:pt x="1856080" y="116898"/>
                </a:cubicBezTo>
                <a:cubicBezTo>
                  <a:pt x="1852903" y="120393"/>
                  <a:pt x="1850362" y="123887"/>
                  <a:pt x="1848456" y="127699"/>
                </a:cubicBezTo>
                <a:lnTo>
                  <a:pt x="1847821" y="127699"/>
                </a:lnTo>
                <a:lnTo>
                  <a:pt x="1847821" y="102604"/>
                </a:lnTo>
                <a:lnTo>
                  <a:pt x="1793183" y="102604"/>
                </a:lnTo>
                <a:lnTo>
                  <a:pt x="1793183" y="287481"/>
                </a:lnTo>
                <a:close/>
                <a:moveTo>
                  <a:pt x="1632130" y="174077"/>
                </a:moveTo>
                <a:cubicBezTo>
                  <a:pt x="1632130" y="169630"/>
                  <a:pt x="1633401" y="165183"/>
                  <a:pt x="1635307" y="161053"/>
                </a:cubicBezTo>
                <a:cubicBezTo>
                  <a:pt x="1637213" y="156923"/>
                  <a:pt x="1639754" y="153112"/>
                  <a:pt x="1643248" y="149935"/>
                </a:cubicBezTo>
                <a:cubicBezTo>
                  <a:pt x="1646743" y="146758"/>
                  <a:pt x="1650872" y="144217"/>
                  <a:pt x="1655637" y="141994"/>
                </a:cubicBezTo>
                <a:cubicBezTo>
                  <a:pt x="1660402" y="140088"/>
                  <a:pt x="1666120" y="138817"/>
                  <a:pt x="1672473" y="138817"/>
                </a:cubicBezTo>
                <a:cubicBezTo>
                  <a:pt x="1682956" y="138817"/>
                  <a:pt x="1691215" y="142311"/>
                  <a:pt x="1697886" y="148982"/>
                </a:cubicBezTo>
                <a:cubicBezTo>
                  <a:pt x="1704557" y="155970"/>
                  <a:pt x="1707733" y="163912"/>
                  <a:pt x="1707416" y="173759"/>
                </a:cubicBezTo>
                <a:lnTo>
                  <a:pt x="1632130" y="173759"/>
                </a:lnTo>
                <a:close/>
                <a:moveTo>
                  <a:pt x="1715992" y="226173"/>
                </a:moveTo>
                <a:cubicBezTo>
                  <a:pt x="1711228" y="232844"/>
                  <a:pt x="1705510" y="238244"/>
                  <a:pt x="1699157" y="242374"/>
                </a:cubicBezTo>
                <a:cubicBezTo>
                  <a:pt x="1692803" y="246503"/>
                  <a:pt x="1684862" y="248727"/>
                  <a:pt x="1675332" y="248727"/>
                </a:cubicBezTo>
                <a:cubicBezTo>
                  <a:pt x="1665802" y="248727"/>
                  <a:pt x="1654684" y="245550"/>
                  <a:pt x="1647060" y="238879"/>
                </a:cubicBezTo>
                <a:cubicBezTo>
                  <a:pt x="1639437" y="232526"/>
                  <a:pt x="1634354" y="223632"/>
                  <a:pt x="1632130" y="212831"/>
                </a:cubicBezTo>
                <a:lnTo>
                  <a:pt x="1764594" y="212831"/>
                </a:lnTo>
                <a:lnTo>
                  <a:pt x="1764594" y="195043"/>
                </a:lnTo>
                <a:cubicBezTo>
                  <a:pt x="1764594" y="180430"/>
                  <a:pt x="1762688" y="167089"/>
                  <a:pt x="1758559" y="155018"/>
                </a:cubicBezTo>
                <a:cubicBezTo>
                  <a:pt x="1754429" y="143264"/>
                  <a:pt x="1748711" y="132781"/>
                  <a:pt x="1741088" y="124522"/>
                </a:cubicBezTo>
                <a:cubicBezTo>
                  <a:pt x="1733781" y="115945"/>
                  <a:pt x="1724569" y="109592"/>
                  <a:pt x="1713769" y="104827"/>
                </a:cubicBezTo>
                <a:cubicBezTo>
                  <a:pt x="1702968" y="100380"/>
                  <a:pt x="1690897" y="97839"/>
                  <a:pt x="1677873" y="97839"/>
                </a:cubicBezTo>
                <a:cubicBezTo>
                  <a:pt x="1664849" y="97839"/>
                  <a:pt x="1650237" y="100063"/>
                  <a:pt x="1637848" y="104827"/>
                </a:cubicBezTo>
                <a:cubicBezTo>
                  <a:pt x="1625142" y="109275"/>
                  <a:pt x="1614342" y="115945"/>
                  <a:pt x="1605129" y="124522"/>
                </a:cubicBezTo>
                <a:cubicBezTo>
                  <a:pt x="1595917" y="133099"/>
                  <a:pt x="1588611" y="143264"/>
                  <a:pt x="1583211" y="155018"/>
                </a:cubicBezTo>
                <a:cubicBezTo>
                  <a:pt x="1577811" y="167089"/>
                  <a:pt x="1575270" y="180113"/>
                  <a:pt x="1575270" y="195043"/>
                </a:cubicBezTo>
                <a:cubicBezTo>
                  <a:pt x="1575270" y="209972"/>
                  <a:pt x="1577811" y="222996"/>
                  <a:pt x="1583211" y="235068"/>
                </a:cubicBezTo>
                <a:cubicBezTo>
                  <a:pt x="1588611" y="246821"/>
                  <a:pt x="1595917" y="257304"/>
                  <a:pt x="1605129" y="265563"/>
                </a:cubicBezTo>
                <a:cubicBezTo>
                  <a:pt x="1614342" y="274140"/>
                  <a:pt x="1625142" y="280493"/>
                  <a:pt x="1637848" y="285258"/>
                </a:cubicBezTo>
                <a:cubicBezTo>
                  <a:pt x="1650555" y="289705"/>
                  <a:pt x="1663896" y="292246"/>
                  <a:pt x="1677873" y="292246"/>
                </a:cubicBezTo>
                <a:cubicBezTo>
                  <a:pt x="1691850" y="292246"/>
                  <a:pt x="1707416" y="289070"/>
                  <a:pt x="1721075" y="282716"/>
                </a:cubicBezTo>
                <a:cubicBezTo>
                  <a:pt x="1735052" y="276363"/>
                  <a:pt x="1746488" y="267469"/>
                  <a:pt x="1755700" y="255715"/>
                </a:cubicBezTo>
                <a:lnTo>
                  <a:pt x="1715675" y="226491"/>
                </a:lnTo>
                <a:close/>
                <a:moveTo>
                  <a:pt x="1442806" y="287481"/>
                </a:moveTo>
                <a:lnTo>
                  <a:pt x="1503161" y="287481"/>
                </a:lnTo>
                <a:lnTo>
                  <a:pt x="1576223" y="102604"/>
                </a:lnTo>
                <a:lnTo>
                  <a:pt x="1518726" y="102604"/>
                </a:lnTo>
                <a:lnTo>
                  <a:pt x="1475525" y="228079"/>
                </a:lnTo>
                <a:lnTo>
                  <a:pt x="1474889" y="228079"/>
                </a:lnTo>
                <a:lnTo>
                  <a:pt x="1428194" y="102604"/>
                </a:lnTo>
                <a:lnTo>
                  <a:pt x="1366568" y="102604"/>
                </a:lnTo>
                <a:lnTo>
                  <a:pt x="1443123" y="287481"/>
                </a:lnTo>
                <a:close/>
                <a:moveTo>
                  <a:pt x="1234739" y="174077"/>
                </a:moveTo>
                <a:cubicBezTo>
                  <a:pt x="1234739" y="169630"/>
                  <a:pt x="1236010" y="165183"/>
                  <a:pt x="1237916" y="161053"/>
                </a:cubicBezTo>
                <a:cubicBezTo>
                  <a:pt x="1239822" y="156923"/>
                  <a:pt x="1242363" y="153112"/>
                  <a:pt x="1245858" y="149935"/>
                </a:cubicBezTo>
                <a:cubicBezTo>
                  <a:pt x="1249352" y="146758"/>
                  <a:pt x="1253481" y="144217"/>
                  <a:pt x="1258246" y="141994"/>
                </a:cubicBezTo>
                <a:cubicBezTo>
                  <a:pt x="1263011" y="140088"/>
                  <a:pt x="1268729" y="138817"/>
                  <a:pt x="1275082" y="138817"/>
                </a:cubicBezTo>
                <a:cubicBezTo>
                  <a:pt x="1285565" y="138817"/>
                  <a:pt x="1293824" y="142311"/>
                  <a:pt x="1300495" y="148982"/>
                </a:cubicBezTo>
                <a:cubicBezTo>
                  <a:pt x="1307166" y="155970"/>
                  <a:pt x="1310342" y="163912"/>
                  <a:pt x="1310025" y="173759"/>
                </a:cubicBezTo>
                <a:lnTo>
                  <a:pt x="1234739" y="173759"/>
                </a:lnTo>
                <a:close/>
                <a:moveTo>
                  <a:pt x="1318601" y="226173"/>
                </a:moveTo>
                <a:cubicBezTo>
                  <a:pt x="1313837" y="232844"/>
                  <a:pt x="1308119" y="238244"/>
                  <a:pt x="1301765" y="242374"/>
                </a:cubicBezTo>
                <a:cubicBezTo>
                  <a:pt x="1295412" y="246503"/>
                  <a:pt x="1287471" y="248727"/>
                  <a:pt x="1277941" y="248727"/>
                </a:cubicBezTo>
                <a:cubicBezTo>
                  <a:pt x="1268411" y="248727"/>
                  <a:pt x="1257293" y="245550"/>
                  <a:pt x="1249669" y="238879"/>
                </a:cubicBezTo>
                <a:cubicBezTo>
                  <a:pt x="1242046" y="232526"/>
                  <a:pt x="1236963" y="223632"/>
                  <a:pt x="1234739" y="212831"/>
                </a:cubicBezTo>
                <a:lnTo>
                  <a:pt x="1367203" y="212831"/>
                </a:lnTo>
                <a:lnTo>
                  <a:pt x="1367203" y="195043"/>
                </a:lnTo>
                <a:cubicBezTo>
                  <a:pt x="1367203" y="180430"/>
                  <a:pt x="1365297" y="167089"/>
                  <a:pt x="1361168" y="155018"/>
                </a:cubicBezTo>
                <a:cubicBezTo>
                  <a:pt x="1357038" y="143264"/>
                  <a:pt x="1351320" y="132781"/>
                  <a:pt x="1344014" y="124522"/>
                </a:cubicBezTo>
                <a:cubicBezTo>
                  <a:pt x="1336390" y="115945"/>
                  <a:pt x="1327496" y="109592"/>
                  <a:pt x="1316695" y="104827"/>
                </a:cubicBezTo>
                <a:cubicBezTo>
                  <a:pt x="1305895" y="100380"/>
                  <a:pt x="1293824" y="97839"/>
                  <a:pt x="1280800" y="97839"/>
                </a:cubicBezTo>
                <a:cubicBezTo>
                  <a:pt x="1267776" y="97839"/>
                  <a:pt x="1253164" y="100063"/>
                  <a:pt x="1240775" y="104827"/>
                </a:cubicBezTo>
                <a:cubicBezTo>
                  <a:pt x="1228069" y="109275"/>
                  <a:pt x="1217268" y="115945"/>
                  <a:pt x="1208056" y="124522"/>
                </a:cubicBezTo>
                <a:cubicBezTo>
                  <a:pt x="1198844" y="133099"/>
                  <a:pt x="1191538" y="143264"/>
                  <a:pt x="1186138" y="155018"/>
                </a:cubicBezTo>
                <a:cubicBezTo>
                  <a:pt x="1180737" y="167089"/>
                  <a:pt x="1178196" y="180113"/>
                  <a:pt x="1178196" y="195043"/>
                </a:cubicBezTo>
                <a:cubicBezTo>
                  <a:pt x="1178196" y="209972"/>
                  <a:pt x="1180737" y="222996"/>
                  <a:pt x="1186138" y="235068"/>
                </a:cubicBezTo>
                <a:cubicBezTo>
                  <a:pt x="1191538" y="246821"/>
                  <a:pt x="1198844" y="257304"/>
                  <a:pt x="1208056" y="265563"/>
                </a:cubicBezTo>
                <a:cubicBezTo>
                  <a:pt x="1217268" y="274140"/>
                  <a:pt x="1228069" y="280493"/>
                  <a:pt x="1240775" y="285258"/>
                </a:cubicBezTo>
                <a:cubicBezTo>
                  <a:pt x="1253481" y="289705"/>
                  <a:pt x="1266823" y="292246"/>
                  <a:pt x="1280800" y="292246"/>
                </a:cubicBezTo>
                <a:cubicBezTo>
                  <a:pt x="1294777" y="292246"/>
                  <a:pt x="1310342" y="289070"/>
                  <a:pt x="1324001" y="282716"/>
                </a:cubicBezTo>
                <a:cubicBezTo>
                  <a:pt x="1337979" y="276363"/>
                  <a:pt x="1349414" y="267469"/>
                  <a:pt x="1358626" y="255715"/>
                </a:cubicBezTo>
                <a:lnTo>
                  <a:pt x="1318601" y="226491"/>
                </a:lnTo>
                <a:close/>
                <a:moveTo>
                  <a:pt x="1007931" y="176618"/>
                </a:moveTo>
                <a:cubicBezTo>
                  <a:pt x="1010155" y="171218"/>
                  <a:pt x="1013331" y="166453"/>
                  <a:pt x="1017779" y="162006"/>
                </a:cubicBezTo>
                <a:cubicBezTo>
                  <a:pt x="1021908" y="157876"/>
                  <a:pt x="1026673" y="154382"/>
                  <a:pt x="1032073" y="151841"/>
                </a:cubicBezTo>
                <a:cubicBezTo>
                  <a:pt x="1037473" y="149300"/>
                  <a:pt x="1043509" y="148029"/>
                  <a:pt x="1050180" y="148029"/>
                </a:cubicBezTo>
                <a:cubicBezTo>
                  <a:pt x="1056851" y="148029"/>
                  <a:pt x="1062568" y="149300"/>
                  <a:pt x="1067969" y="151841"/>
                </a:cubicBezTo>
                <a:cubicBezTo>
                  <a:pt x="1073686" y="154382"/>
                  <a:pt x="1078451" y="157876"/>
                  <a:pt x="1082581" y="162006"/>
                </a:cubicBezTo>
                <a:cubicBezTo>
                  <a:pt x="1086711" y="166136"/>
                  <a:pt x="1089887" y="170900"/>
                  <a:pt x="1092428" y="176618"/>
                </a:cubicBezTo>
                <a:cubicBezTo>
                  <a:pt x="1094652" y="182019"/>
                  <a:pt x="1095923" y="187736"/>
                  <a:pt x="1095923" y="193772"/>
                </a:cubicBezTo>
                <a:cubicBezTo>
                  <a:pt x="1095923" y="199807"/>
                  <a:pt x="1094652" y="205525"/>
                  <a:pt x="1092428" y="211243"/>
                </a:cubicBezTo>
                <a:cubicBezTo>
                  <a:pt x="1090205" y="216643"/>
                  <a:pt x="1087028" y="221408"/>
                  <a:pt x="1082581" y="225538"/>
                </a:cubicBezTo>
                <a:cubicBezTo>
                  <a:pt x="1078451" y="229667"/>
                  <a:pt x="1073369" y="233162"/>
                  <a:pt x="1067969" y="235703"/>
                </a:cubicBezTo>
                <a:cubicBezTo>
                  <a:pt x="1062251" y="238244"/>
                  <a:pt x="1056533" y="239515"/>
                  <a:pt x="1050180" y="239515"/>
                </a:cubicBezTo>
                <a:cubicBezTo>
                  <a:pt x="1043827" y="239515"/>
                  <a:pt x="1037473" y="238244"/>
                  <a:pt x="1032073" y="235703"/>
                </a:cubicBezTo>
                <a:cubicBezTo>
                  <a:pt x="1026673" y="233162"/>
                  <a:pt x="1021908" y="229667"/>
                  <a:pt x="1017779" y="225538"/>
                </a:cubicBezTo>
                <a:cubicBezTo>
                  <a:pt x="1013649" y="221408"/>
                  <a:pt x="1010472" y="216643"/>
                  <a:pt x="1007931" y="211243"/>
                </a:cubicBezTo>
                <a:cubicBezTo>
                  <a:pt x="1005708" y="205843"/>
                  <a:pt x="1004437" y="200125"/>
                  <a:pt x="1004437" y="193772"/>
                </a:cubicBezTo>
                <a:cubicBezTo>
                  <a:pt x="1004437" y="187419"/>
                  <a:pt x="1005708" y="182019"/>
                  <a:pt x="1007931" y="176618"/>
                </a:cubicBezTo>
                <a:moveTo>
                  <a:pt x="1148336" y="102604"/>
                </a:moveTo>
                <a:lnTo>
                  <a:pt x="1095923" y="102604"/>
                </a:lnTo>
                <a:lnTo>
                  <a:pt x="1095923" y="127064"/>
                </a:lnTo>
                <a:lnTo>
                  <a:pt x="1095287" y="127064"/>
                </a:lnTo>
                <a:cubicBezTo>
                  <a:pt x="1093064" y="123887"/>
                  <a:pt x="1089887" y="120393"/>
                  <a:pt x="1086075" y="116898"/>
                </a:cubicBezTo>
                <a:cubicBezTo>
                  <a:pt x="1082263" y="113404"/>
                  <a:pt x="1077816" y="110545"/>
                  <a:pt x="1072416" y="107686"/>
                </a:cubicBezTo>
                <a:cubicBezTo>
                  <a:pt x="1067016" y="104827"/>
                  <a:pt x="1060980" y="102604"/>
                  <a:pt x="1054309" y="101016"/>
                </a:cubicBezTo>
                <a:cubicBezTo>
                  <a:pt x="1047638" y="99110"/>
                  <a:pt x="1040332" y="98474"/>
                  <a:pt x="1032073" y="98474"/>
                </a:cubicBezTo>
                <a:cubicBezTo>
                  <a:pt x="1018732" y="98474"/>
                  <a:pt x="1006978" y="101333"/>
                  <a:pt x="996813" y="106733"/>
                </a:cubicBezTo>
                <a:cubicBezTo>
                  <a:pt x="986330" y="112134"/>
                  <a:pt x="977753" y="119440"/>
                  <a:pt x="970447" y="128334"/>
                </a:cubicBezTo>
                <a:cubicBezTo>
                  <a:pt x="963141" y="137229"/>
                  <a:pt x="957741" y="147394"/>
                  <a:pt x="953611" y="159147"/>
                </a:cubicBezTo>
                <a:cubicBezTo>
                  <a:pt x="949800" y="170900"/>
                  <a:pt x="947576" y="182654"/>
                  <a:pt x="947576" y="195043"/>
                </a:cubicBezTo>
                <a:cubicBezTo>
                  <a:pt x="947576" y="207431"/>
                  <a:pt x="949800" y="221726"/>
                  <a:pt x="953929" y="233479"/>
                </a:cubicBezTo>
                <a:cubicBezTo>
                  <a:pt x="958376" y="245233"/>
                  <a:pt x="964412" y="255080"/>
                  <a:pt x="972353" y="263657"/>
                </a:cubicBezTo>
                <a:cubicBezTo>
                  <a:pt x="980295" y="272234"/>
                  <a:pt x="989825" y="278587"/>
                  <a:pt x="1000943" y="283352"/>
                </a:cubicBezTo>
                <a:cubicBezTo>
                  <a:pt x="1012061" y="288117"/>
                  <a:pt x="1024449" y="290340"/>
                  <a:pt x="1038109" y="290340"/>
                </a:cubicBezTo>
                <a:cubicBezTo>
                  <a:pt x="1051768" y="290340"/>
                  <a:pt x="1055898" y="288434"/>
                  <a:pt x="1065745" y="284940"/>
                </a:cubicBezTo>
                <a:cubicBezTo>
                  <a:pt x="1075593" y="281446"/>
                  <a:pt x="1083852" y="275093"/>
                  <a:pt x="1090205" y="266198"/>
                </a:cubicBezTo>
                <a:lnTo>
                  <a:pt x="1090840" y="266198"/>
                </a:lnTo>
                <a:lnTo>
                  <a:pt x="1090840" y="283987"/>
                </a:lnTo>
                <a:cubicBezTo>
                  <a:pt x="1090840" y="297011"/>
                  <a:pt x="1086711" y="308129"/>
                  <a:pt x="1078451" y="316388"/>
                </a:cubicBezTo>
                <a:cubicBezTo>
                  <a:pt x="1070192" y="324965"/>
                  <a:pt x="1057486" y="329095"/>
                  <a:pt x="1039697" y="329095"/>
                </a:cubicBezTo>
                <a:cubicBezTo>
                  <a:pt x="1021908" y="329095"/>
                  <a:pt x="1017461" y="326871"/>
                  <a:pt x="1007613" y="322741"/>
                </a:cubicBezTo>
                <a:cubicBezTo>
                  <a:pt x="997766" y="318294"/>
                  <a:pt x="988554" y="312576"/>
                  <a:pt x="979660" y="305270"/>
                </a:cubicBezTo>
                <a:lnTo>
                  <a:pt x="948211" y="352284"/>
                </a:lnTo>
                <a:cubicBezTo>
                  <a:pt x="961553" y="363084"/>
                  <a:pt x="976483" y="370073"/>
                  <a:pt x="992366" y="373884"/>
                </a:cubicBezTo>
                <a:cubicBezTo>
                  <a:pt x="1008249" y="377696"/>
                  <a:pt x="1024449" y="379285"/>
                  <a:pt x="1040968" y="379285"/>
                </a:cubicBezTo>
                <a:cubicBezTo>
                  <a:pt x="1076863" y="379285"/>
                  <a:pt x="1103864" y="370073"/>
                  <a:pt x="1121335" y="351966"/>
                </a:cubicBezTo>
                <a:cubicBezTo>
                  <a:pt x="1138807" y="333859"/>
                  <a:pt x="1147701" y="307176"/>
                  <a:pt x="1147701" y="272234"/>
                </a:cubicBezTo>
                <a:lnTo>
                  <a:pt x="1147701" y="102921"/>
                </a:lnTo>
                <a:close/>
                <a:moveTo>
                  <a:pt x="825913" y="122616"/>
                </a:moveTo>
                <a:cubicBezTo>
                  <a:pt x="817336" y="113404"/>
                  <a:pt x="806853" y="107051"/>
                  <a:pt x="794465" y="103557"/>
                </a:cubicBezTo>
                <a:cubicBezTo>
                  <a:pt x="782076" y="100063"/>
                  <a:pt x="769687" y="98157"/>
                  <a:pt x="757616" y="98157"/>
                </a:cubicBezTo>
                <a:cubicBezTo>
                  <a:pt x="745545" y="98157"/>
                  <a:pt x="738557" y="99427"/>
                  <a:pt x="729027" y="101651"/>
                </a:cubicBezTo>
                <a:cubicBezTo>
                  <a:pt x="719497" y="104192"/>
                  <a:pt x="711238" y="107686"/>
                  <a:pt x="704249" y="112769"/>
                </a:cubicBezTo>
                <a:cubicBezTo>
                  <a:pt x="696943" y="117851"/>
                  <a:pt x="691225" y="124205"/>
                  <a:pt x="686778" y="132146"/>
                </a:cubicBezTo>
                <a:cubicBezTo>
                  <a:pt x="682331" y="140088"/>
                  <a:pt x="680107" y="149300"/>
                  <a:pt x="680107" y="160418"/>
                </a:cubicBezTo>
                <a:cubicBezTo>
                  <a:pt x="680107" y="171536"/>
                  <a:pt x="682331" y="181383"/>
                  <a:pt x="687096" y="188372"/>
                </a:cubicBezTo>
                <a:cubicBezTo>
                  <a:pt x="691861" y="195360"/>
                  <a:pt x="697896" y="200760"/>
                  <a:pt x="704885" y="204572"/>
                </a:cubicBezTo>
                <a:cubicBezTo>
                  <a:pt x="712191" y="208384"/>
                  <a:pt x="719815" y="211243"/>
                  <a:pt x="728074" y="213149"/>
                </a:cubicBezTo>
                <a:cubicBezTo>
                  <a:pt x="736333" y="215055"/>
                  <a:pt x="743957" y="216961"/>
                  <a:pt x="751263" y="218549"/>
                </a:cubicBezTo>
                <a:cubicBezTo>
                  <a:pt x="758569" y="220138"/>
                  <a:pt x="764287" y="222361"/>
                  <a:pt x="769052" y="224585"/>
                </a:cubicBezTo>
                <a:cubicBezTo>
                  <a:pt x="773817" y="227126"/>
                  <a:pt x="776040" y="230620"/>
                  <a:pt x="776040" y="235385"/>
                </a:cubicBezTo>
                <a:cubicBezTo>
                  <a:pt x="776040" y="240150"/>
                  <a:pt x="773499" y="243962"/>
                  <a:pt x="768099" y="245868"/>
                </a:cubicBezTo>
                <a:cubicBezTo>
                  <a:pt x="762699" y="247774"/>
                  <a:pt x="756981" y="248727"/>
                  <a:pt x="750310" y="248727"/>
                </a:cubicBezTo>
                <a:cubicBezTo>
                  <a:pt x="743639" y="248727"/>
                  <a:pt x="734109" y="247139"/>
                  <a:pt x="727756" y="243644"/>
                </a:cubicBezTo>
                <a:cubicBezTo>
                  <a:pt x="721403" y="240150"/>
                  <a:pt x="715367" y="235068"/>
                  <a:pt x="709967" y="228714"/>
                </a:cubicBezTo>
                <a:lnTo>
                  <a:pt x="675343" y="267151"/>
                </a:lnTo>
                <a:cubicBezTo>
                  <a:pt x="684555" y="276681"/>
                  <a:pt x="695673" y="283034"/>
                  <a:pt x="708697" y="286846"/>
                </a:cubicBezTo>
                <a:cubicBezTo>
                  <a:pt x="722038" y="290340"/>
                  <a:pt x="735062" y="292246"/>
                  <a:pt x="747769" y="292246"/>
                </a:cubicBezTo>
                <a:cubicBezTo>
                  <a:pt x="760475" y="292246"/>
                  <a:pt x="767781" y="291293"/>
                  <a:pt x="777946" y="289387"/>
                </a:cubicBezTo>
                <a:cubicBezTo>
                  <a:pt x="788111" y="287481"/>
                  <a:pt x="797323" y="284305"/>
                  <a:pt x="805265" y="279540"/>
                </a:cubicBezTo>
                <a:cubicBezTo>
                  <a:pt x="813524" y="274775"/>
                  <a:pt x="820195" y="268739"/>
                  <a:pt x="825277" y="260798"/>
                </a:cubicBezTo>
                <a:cubicBezTo>
                  <a:pt x="830360" y="253174"/>
                  <a:pt x="833219" y="243327"/>
                  <a:pt x="833219" y="231256"/>
                </a:cubicBezTo>
                <a:cubicBezTo>
                  <a:pt x="833219" y="219185"/>
                  <a:pt x="830995" y="210290"/>
                  <a:pt x="826230" y="203302"/>
                </a:cubicBezTo>
                <a:cubicBezTo>
                  <a:pt x="821466" y="196313"/>
                  <a:pt x="815430" y="190913"/>
                  <a:pt x="808441" y="186783"/>
                </a:cubicBezTo>
                <a:cubicBezTo>
                  <a:pt x="801135" y="182654"/>
                  <a:pt x="793511" y="179795"/>
                  <a:pt x="785252" y="177889"/>
                </a:cubicBezTo>
                <a:cubicBezTo>
                  <a:pt x="776993" y="175983"/>
                  <a:pt x="769369" y="174077"/>
                  <a:pt x="762063" y="172489"/>
                </a:cubicBezTo>
                <a:cubicBezTo>
                  <a:pt x="754757" y="170900"/>
                  <a:pt x="748722" y="168995"/>
                  <a:pt x="744274" y="166771"/>
                </a:cubicBezTo>
                <a:cubicBezTo>
                  <a:pt x="739509" y="164547"/>
                  <a:pt x="737286" y="161371"/>
                  <a:pt x="737286" y="156606"/>
                </a:cubicBezTo>
                <a:cubicBezTo>
                  <a:pt x="737286" y="151841"/>
                  <a:pt x="739509" y="147076"/>
                  <a:pt x="744274" y="144852"/>
                </a:cubicBezTo>
                <a:cubicBezTo>
                  <a:pt x="748722" y="142629"/>
                  <a:pt x="753487" y="141358"/>
                  <a:pt x="758251" y="141358"/>
                </a:cubicBezTo>
                <a:cubicBezTo>
                  <a:pt x="771911" y="141358"/>
                  <a:pt x="783029" y="146441"/>
                  <a:pt x="791288" y="156923"/>
                </a:cubicBezTo>
                <a:lnTo>
                  <a:pt x="826230" y="122299"/>
                </a:lnTo>
                <a:close/>
                <a:moveTo>
                  <a:pt x="600057" y="67979"/>
                </a:moveTo>
                <a:cubicBezTo>
                  <a:pt x="606411" y="74332"/>
                  <a:pt x="614352" y="77826"/>
                  <a:pt x="623564" y="77826"/>
                </a:cubicBezTo>
                <a:cubicBezTo>
                  <a:pt x="632776" y="77826"/>
                  <a:pt x="640400" y="74650"/>
                  <a:pt x="647071" y="67979"/>
                </a:cubicBezTo>
                <a:cubicBezTo>
                  <a:pt x="653424" y="61626"/>
                  <a:pt x="656918" y="53684"/>
                  <a:pt x="656918" y="44472"/>
                </a:cubicBezTo>
                <a:cubicBezTo>
                  <a:pt x="656918" y="35260"/>
                  <a:pt x="653742" y="27636"/>
                  <a:pt x="647071" y="20965"/>
                </a:cubicBezTo>
                <a:cubicBezTo>
                  <a:pt x="640718" y="14612"/>
                  <a:pt x="632776" y="11118"/>
                  <a:pt x="623564" y="11118"/>
                </a:cubicBezTo>
                <a:cubicBezTo>
                  <a:pt x="614352" y="11118"/>
                  <a:pt x="606728" y="14295"/>
                  <a:pt x="600057" y="20965"/>
                </a:cubicBezTo>
                <a:cubicBezTo>
                  <a:pt x="593704" y="27319"/>
                  <a:pt x="590210" y="35260"/>
                  <a:pt x="590210" y="44472"/>
                </a:cubicBezTo>
                <a:cubicBezTo>
                  <a:pt x="590210" y="53684"/>
                  <a:pt x="593386" y="61308"/>
                  <a:pt x="600057" y="67979"/>
                </a:cubicBezTo>
                <a:moveTo>
                  <a:pt x="594657" y="287481"/>
                </a:moveTo>
                <a:lnTo>
                  <a:pt x="651836" y="287481"/>
                </a:lnTo>
                <a:lnTo>
                  <a:pt x="651836" y="102604"/>
                </a:lnTo>
                <a:lnTo>
                  <a:pt x="594657" y="102604"/>
                </a:lnTo>
                <a:lnTo>
                  <a:pt x="594657" y="287481"/>
                </a:lnTo>
                <a:close/>
                <a:moveTo>
                  <a:pt x="559715" y="102604"/>
                </a:moveTo>
                <a:lnTo>
                  <a:pt x="502536" y="102604"/>
                </a:lnTo>
                <a:lnTo>
                  <a:pt x="502536" y="194725"/>
                </a:lnTo>
                <a:cubicBezTo>
                  <a:pt x="502536" y="200760"/>
                  <a:pt x="502219" y="206478"/>
                  <a:pt x="501265" y="212196"/>
                </a:cubicBezTo>
                <a:cubicBezTo>
                  <a:pt x="500630" y="217914"/>
                  <a:pt x="499042" y="222679"/>
                  <a:pt x="496501" y="227126"/>
                </a:cubicBezTo>
                <a:cubicBezTo>
                  <a:pt x="493959" y="231573"/>
                  <a:pt x="490465" y="235068"/>
                  <a:pt x="486018" y="237926"/>
                </a:cubicBezTo>
                <a:cubicBezTo>
                  <a:pt x="481571" y="240468"/>
                  <a:pt x="475535" y="242056"/>
                  <a:pt x="468229" y="242056"/>
                </a:cubicBezTo>
                <a:cubicBezTo>
                  <a:pt x="460923" y="242056"/>
                  <a:pt x="455205" y="240468"/>
                  <a:pt x="451393" y="237609"/>
                </a:cubicBezTo>
                <a:cubicBezTo>
                  <a:pt x="447581" y="234432"/>
                  <a:pt x="444405" y="230620"/>
                  <a:pt x="442499" y="225855"/>
                </a:cubicBezTo>
                <a:cubicBezTo>
                  <a:pt x="440593" y="221091"/>
                  <a:pt x="439322" y="215690"/>
                  <a:pt x="439004" y="209972"/>
                </a:cubicBezTo>
                <a:cubicBezTo>
                  <a:pt x="438687" y="204255"/>
                  <a:pt x="438369" y="198854"/>
                  <a:pt x="438369" y="193454"/>
                </a:cubicBezTo>
                <a:lnTo>
                  <a:pt x="438369" y="102921"/>
                </a:lnTo>
                <a:lnTo>
                  <a:pt x="381190" y="102921"/>
                </a:lnTo>
                <a:lnTo>
                  <a:pt x="381190" y="204890"/>
                </a:lnTo>
                <a:cubicBezTo>
                  <a:pt x="381190" y="217279"/>
                  <a:pt x="382143" y="228714"/>
                  <a:pt x="383732" y="239515"/>
                </a:cubicBezTo>
                <a:cubicBezTo>
                  <a:pt x="385320" y="249997"/>
                  <a:pt x="388814" y="259527"/>
                  <a:pt x="393579" y="267151"/>
                </a:cubicBezTo>
                <a:cubicBezTo>
                  <a:pt x="398662" y="275093"/>
                  <a:pt x="405333" y="281128"/>
                  <a:pt x="414545" y="285575"/>
                </a:cubicBezTo>
                <a:cubicBezTo>
                  <a:pt x="423439" y="290023"/>
                  <a:pt x="435192" y="292246"/>
                  <a:pt x="449805" y="292246"/>
                </a:cubicBezTo>
                <a:cubicBezTo>
                  <a:pt x="464417" y="292246"/>
                  <a:pt x="463146" y="291293"/>
                  <a:pt x="468864" y="289705"/>
                </a:cubicBezTo>
                <a:cubicBezTo>
                  <a:pt x="474582" y="287799"/>
                  <a:pt x="479982" y="285575"/>
                  <a:pt x="484430" y="282716"/>
                </a:cubicBezTo>
                <a:cubicBezTo>
                  <a:pt x="488877" y="279857"/>
                  <a:pt x="493006" y="276681"/>
                  <a:pt x="495865" y="273187"/>
                </a:cubicBezTo>
                <a:cubicBezTo>
                  <a:pt x="499042" y="269692"/>
                  <a:pt x="501583" y="266198"/>
                  <a:pt x="503807" y="262386"/>
                </a:cubicBezTo>
                <a:lnTo>
                  <a:pt x="504442" y="262386"/>
                </a:lnTo>
                <a:lnTo>
                  <a:pt x="504442" y="287481"/>
                </a:lnTo>
                <a:lnTo>
                  <a:pt x="559079" y="287481"/>
                </a:lnTo>
                <a:lnTo>
                  <a:pt x="559079" y="102604"/>
                </a:lnTo>
                <a:close/>
                <a:moveTo>
                  <a:pt x="170900" y="0"/>
                </a:moveTo>
                <a:lnTo>
                  <a:pt x="170900" y="287481"/>
                </a:lnTo>
                <a:lnTo>
                  <a:pt x="228079" y="287481"/>
                </a:lnTo>
                <a:lnTo>
                  <a:pt x="228079" y="195360"/>
                </a:lnTo>
                <a:cubicBezTo>
                  <a:pt x="228079" y="189325"/>
                  <a:pt x="228397" y="183289"/>
                  <a:pt x="229350" y="177889"/>
                </a:cubicBezTo>
                <a:cubicBezTo>
                  <a:pt x="229985" y="172171"/>
                  <a:pt x="231573" y="167406"/>
                  <a:pt x="234115" y="162959"/>
                </a:cubicBezTo>
                <a:cubicBezTo>
                  <a:pt x="236656" y="158512"/>
                  <a:pt x="240150" y="155018"/>
                  <a:pt x="244597" y="152159"/>
                </a:cubicBezTo>
                <a:cubicBezTo>
                  <a:pt x="249045" y="149617"/>
                  <a:pt x="255080" y="148347"/>
                  <a:pt x="262386" y="148347"/>
                </a:cubicBezTo>
                <a:cubicBezTo>
                  <a:pt x="269692" y="148347"/>
                  <a:pt x="275410" y="149935"/>
                  <a:pt x="279222" y="152794"/>
                </a:cubicBezTo>
                <a:cubicBezTo>
                  <a:pt x="283034" y="155970"/>
                  <a:pt x="286211" y="159782"/>
                  <a:pt x="288116" y="164547"/>
                </a:cubicBezTo>
                <a:cubicBezTo>
                  <a:pt x="290022" y="169312"/>
                  <a:pt x="291293" y="174712"/>
                  <a:pt x="291611" y="180430"/>
                </a:cubicBezTo>
                <a:cubicBezTo>
                  <a:pt x="291928" y="186148"/>
                  <a:pt x="292246" y="191548"/>
                  <a:pt x="292246" y="196948"/>
                </a:cubicBezTo>
                <a:lnTo>
                  <a:pt x="292246" y="287481"/>
                </a:lnTo>
                <a:lnTo>
                  <a:pt x="349425" y="287481"/>
                </a:lnTo>
                <a:lnTo>
                  <a:pt x="349425" y="185513"/>
                </a:lnTo>
                <a:cubicBezTo>
                  <a:pt x="349425" y="173124"/>
                  <a:pt x="348472" y="161688"/>
                  <a:pt x="346883" y="150888"/>
                </a:cubicBezTo>
                <a:cubicBezTo>
                  <a:pt x="344977" y="140088"/>
                  <a:pt x="341801" y="130875"/>
                  <a:pt x="336718" y="123252"/>
                </a:cubicBezTo>
                <a:cubicBezTo>
                  <a:pt x="331636" y="115310"/>
                  <a:pt x="324965" y="109275"/>
                  <a:pt x="316070" y="104827"/>
                </a:cubicBezTo>
                <a:cubicBezTo>
                  <a:pt x="307176" y="100380"/>
                  <a:pt x="295423" y="98157"/>
                  <a:pt x="281128" y="98157"/>
                </a:cubicBezTo>
                <a:cubicBezTo>
                  <a:pt x="266833" y="98157"/>
                  <a:pt x="267786" y="99110"/>
                  <a:pt x="262068" y="100698"/>
                </a:cubicBezTo>
                <a:cubicBezTo>
                  <a:pt x="256351" y="102604"/>
                  <a:pt x="251268" y="104827"/>
                  <a:pt x="246821" y="107369"/>
                </a:cubicBezTo>
                <a:cubicBezTo>
                  <a:pt x="242374" y="110228"/>
                  <a:pt x="238879" y="113404"/>
                  <a:pt x="235703" y="116898"/>
                </a:cubicBezTo>
                <a:cubicBezTo>
                  <a:pt x="232526" y="120393"/>
                  <a:pt x="230620" y="123887"/>
                  <a:pt x="229350" y="127699"/>
                </a:cubicBezTo>
                <a:lnTo>
                  <a:pt x="228714" y="127699"/>
                </a:lnTo>
                <a:lnTo>
                  <a:pt x="228714" y="0"/>
                </a:lnTo>
                <a:lnTo>
                  <a:pt x="171536" y="0"/>
                </a:lnTo>
                <a:close/>
                <a:moveTo>
                  <a:pt x="143899" y="102604"/>
                </a:moveTo>
                <a:lnTo>
                  <a:pt x="93709" y="102604"/>
                </a:lnTo>
                <a:lnTo>
                  <a:pt x="93709" y="47966"/>
                </a:lnTo>
                <a:lnTo>
                  <a:pt x="36531" y="47966"/>
                </a:lnTo>
                <a:lnTo>
                  <a:pt x="36531" y="102604"/>
                </a:lnTo>
                <a:lnTo>
                  <a:pt x="0" y="102604"/>
                </a:lnTo>
                <a:lnTo>
                  <a:pt x="0" y="148347"/>
                </a:lnTo>
                <a:lnTo>
                  <a:pt x="36531" y="148347"/>
                </a:lnTo>
                <a:lnTo>
                  <a:pt x="36531" y="236338"/>
                </a:lnTo>
                <a:cubicBezTo>
                  <a:pt x="36531" y="246503"/>
                  <a:pt x="38119" y="255080"/>
                  <a:pt x="41613" y="262069"/>
                </a:cubicBezTo>
                <a:cubicBezTo>
                  <a:pt x="45108" y="269057"/>
                  <a:pt x="49872" y="275093"/>
                  <a:pt x="55908" y="279540"/>
                </a:cubicBezTo>
                <a:cubicBezTo>
                  <a:pt x="61943" y="283987"/>
                  <a:pt x="69250" y="287164"/>
                  <a:pt x="77191" y="289387"/>
                </a:cubicBezTo>
                <a:cubicBezTo>
                  <a:pt x="85450" y="291293"/>
                  <a:pt x="94345" y="292564"/>
                  <a:pt x="103874" y="292564"/>
                </a:cubicBezTo>
                <a:cubicBezTo>
                  <a:pt x="113404" y="292564"/>
                  <a:pt x="117216" y="292246"/>
                  <a:pt x="123887" y="291293"/>
                </a:cubicBezTo>
                <a:cubicBezTo>
                  <a:pt x="130875" y="290658"/>
                  <a:pt x="137229" y="289070"/>
                  <a:pt x="143582" y="286846"/>
                </a:cubicBezTo>
                <a:lnTo>
                  <a:pt x="143582" y="239197"/>
                </a:lnTo>
                <a:cubicBezTo>
                  <a:pt x="141041" y="241421"/>
                  <a:pt x="137229" y="243009"/>
                  <a:pt x="132464" y="243644"/>
                </a:cubicBezTo>
                <a:cubicBezTo>
                  <a:pt x="127381" y="244280"/>
                  <a:pt x="123569" y="244597"/>
                  <a:pt x="120393" y="244597"/>
                </a:cubicBezTo>
                <a:cubicBezTo>
                  <a:pt x="114357" y="244597"/>
                  <a:pt x="109592" y="243644"/>
                  <a:pt x="105780" y="242056"/>
                </a:cubicBezTo>
                <a:cubicBezTo>
                  <a:pt x="101968" y="240468"/>
                  <a:pt x="99427" y="237926"/>
                  <a:pt x="97521" y="235068"/>
                </a:cubicBezTo>
                <a:cubicBezTo>
                  <a:pt x="95615" y="231891"/>
                  <a:pt x="94662" y="228397"/>
                  <a:pt x="94027" y="224267"/>
                </a:cubicBezTo>
                <a:cubicBezTo>
                  <a:pt x="93392" y="220138"/>
                  <a:pt x="93392" y="215373"/>
                  <a:pt x="93392" y="210290"/>
                </a:cubicBezTo>
                <a:lnTo>
                  <a:pt x="93392" y="148664"/>
                </a:lnTo>
                <a:lnTo>
                  <a:pt x="143582" y="148664"/>
                </a:lnTo>
                <a:lnTo>
                  <a:pt x="143582" y="102921"/>
                </a:lnTo>
                <a:close/>
              </a:path>
            </a:pathLst>
          </a:custGeom>
          <a:solidFill>
            <a:srgbClr val="000000"/>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3A912B7-FCCA-3641-C08B-3D6808EB1324}"/>
              </a:ext>
            </a:extLst>
          </p:cNvPr>
          <p:cNvSpPr/>
          <p:nvPr/>
        </p:nvSpPr>
        <p:spPr>
          <a:xfrm>
            <a:off x="388938" y="10757901"/>
            <a:ext cx="1092745" cy="194407"/>
          </a:xfrm>
          <a:custGeom>
            <a:avLst/>
            <a:gdLst>
              <a:gd name="connsiteX0" fmla="*/ 914222 w 1092745"/>
              <a:gd name="connsiteY0" fmla="*/ 189642 h 194407"/>
              <a:gd name="connsiteX1" fmla="*/ 971400 w 1092745"/>
              <a:gd name="connsiteY1" fmla="*/ 189642 h 194407"/>
              <a:gd name="connsiteX2" fmla="*/ 971400 w 1092745"/>
              <a:gd name="connsiteY2" fmla="*/ 97521 h 194407"/>
              <a:gd name="connsiteX3" fmla="*/ 972671 w 1092745"/>
              <a:gd name="connsiteY3" fmla="*/ 80050 h 194407"/>
              <a:gd name="connsiteX4" fmla="*/ 977436 w 1092745"/>
              <a:gd name="connsiteY4" fmla="*/ 65120 h 194407"/>
              <a:gd name="connsiteX5" fmla="*/ 987919 w 1092745"/>
              <a:gd name="connsiteY5" fmla="*/ 54637 h 194407"/>
              <a:gd name="connsiteX6" fmla="*/ 1005707 w 1092745"/>
              <a:gd name="connsiteY6" fmla="*/ 50508 h 194407"/>
              <a:gd name="connsiteX7" fmla="*/ 1022543 w 1092745"/>
              <a:gd name="connsiteY7" fmla="*/ 54955 h 194407"/>
              <a:gd name="connsiteX8" fmla="*/ 1031438 w 1092745"/>
              <a:gd name="connsiteY8" fmla="*/ 66708 h 194407"/>
              <a:gd name="connsiteX9" fmla="*/ 1034932 w 1092745"/>
              <a:gd name="connsiteY9" fmla="*/ 82591 h 194407"/>
              <a:gd name="connsiteX10" fmla="*/ 1035567 w 1092745"/>
              <a:gd name="connsiteY10" fmla="*/ 99110 h 194407"/>
              <a:gd name="connsiteX11" fmla="*/ 1035567 w 1092745"/>
              <a:gd name="connsiteY11" fmla="*/ 189642 h 194407"/>
              <a:gd name="connsiteX12" fmla="*/ 1092746 w 1092745"/>
              <a:gd name="connsiteY12" fmla="*/ 189642 h 194407"/>
              <a:gd name="connsiteX13" fmla="*/ 1092746 w 1092745"/>
              <a:gd name="connsiteY13" fmla="*/ 87674 h 194407"/>
              <a:gd name="connsiteX14" fmla="*/ 1090205 w 1092745"/>
              <a:gd name="connsiteY14" fmla="*/ 53049 h 194407"/>
              <a:gd name="connsiteX15" fmla="*/ 1080040 w 1092745"/>
              <a:gd name="connsiteY15" fmla="*/ 25413 h 194407"/>
              <a:gd name="connsiteX16" fmla="*/ 1059392 w 1092745"/>
              <a:gd name="connsiteY16" fmla="*/ 6988 h 194407"/>
              <a:gd name="connsiteX17" fmla="*/ 1024449 w 1092745"/>
              <a:gd name="connsiteY17" fmla="*/ 318 h 194407"/>
              <a:gd name="connsiteX18" fmla="*/ 1005390 w 1092745"/>
              <a:gd name="connsiteY18" fmla="*/ 2859 h 194407"/>
              <a:gd name="connsiteX19" fmla="*/ 989825 w 1092745"/>
              <a:gd name="connsiteY19" fmla="*/ 9847 h 194407"/>
              <a:gd name="connsiteX20" fmla="*/ 978071 w 1092745"/>
              <a:gd name="connsiteY20" fmla="*/ 19377 h 194407"/>
              <a:gd name="connsiteX21" fmla="*/ 970447 w 1092745"/>
              <a:gd name="connsiteY21" fmla="*/ 29860 h 194407"/>
              <a:gd name="connsiteX22" fmla="*/ 969812 w 1092745"/>
              <a:gd name="connsiteY22" fmla="*/ 29860 h 194407"/>
              <a:gd name="connsiteX23" fmla="*/ 969812 w 1092745"/>
              <a:gd name="connsiteY23" fmla="*/ 4765 h 194407"/>
              <a:gd name="connsiteX24" fmla="*/ 915175 w 1092745"/>
              <a:gd name="connsiteY24" fmla="*/ 4765 h 194407"/>
              <a:gd name="connsiteX25" fmla="*/ 915175 w 1092745"/>
              <a:gd name="connsiteY25" fmla="*/ 189642 h 194407"/>
              <a:gd name="connsiteX26" fmla="*/ 754439 w 1092745"/>
              <a:gd name="connsiteY26" fmla="*/ 76238 h 194407"/>
              <a:gd name="connsiteX27" fmla="*/ 757616 w 1092745"/>
              <a:gd name="connsiteY27" fmla="*/ 63214 h 194407"/>
              <a:gd name="connsiteX28" fmla="*/ 765557 w 1092745"/>
              <a:gd name="connsiteY28" fmla="*/ 52096 h 194407"/>
              <a:gd name="connsiteX29" fmla="*/ 777946 w 1092745"/>
              <a:gd name="connsiteY29" fmla="*/ 44472 h 194407"/>
              <a:gd name="connsiteX30" fmla="*/ 794782 w 1092745"/>
              <a:gd name="connsiteY30" fmla="*/ 41296 h 194407"/>
              <a:gd name="connsiteX31" fmla="*/ 820195 w 1092745"/>
              <a:gd name="connsiteY31" fmla="*/ 51461 h 194407"/>
              <a:gd name="connsiteX32" fmla="*/ 829725 w 1092745"/>
              <a:gd name="connsiteY32" fmla="*/ 76238 h 194407"/>
              <a:gd name="connsiteX33" fmla="*/ 754439 w 1092745"/>
              <a:gd name="connsiteY33" fmla="*/ 76238 h 194407"/>
              <a:gd name="connsiteX34" fmla="*/ 837984 w 1092745"/>
              <a:gd name="connsiteY34" fmla="*/ 128334 h 194407"/>
              <a:gd name="connsiteX35" fmla="*/ 821148 w 1092745"/>
              <a:gd name="connsiteY35" fmla="*/ 144535 h 194407"/>
              <a:gd name="connsiteX36" fmla="*/ 797323 w 1092745"/>
              <a:gd name="connsiteY36" fmla="*/ 150888 h 194407"/>
              <a:gd name="connsiteX37" fmla="*/ 769052 w 1092745"/>
              <a:gd name="connsiteY37" fmla="*/ 141041 h 194407"/>
              <a:gd name="connsiteX38" fmla="*/ 754122 w 1092745"/>
              <a:gd name="connsiteY38" fmla="*/ 114993 h 194407"/>
              <a:gd name="connsiteX39" fmla="*/ 886585 w 1092745"/>
              <a:gd name="connsiteY39" fmla="*/ 114993 h 194407"/>
              <a:gd name="connsiteX40" fmla="*/ 886585 w 1092745"/>
              <a:gd name="connsiteY40" fmla="*/ 97204 h 194407"/>
              <a:gd name="connsiteX41" fmla="*/ 880550 w 1092745"/>
              <a:gd name="connsiteY41" fmla="*/ 57179 h 194407"/>
              <a:gd name="connsiteX42" fmla="*/ 863079 w 1092745"/>
              <a:gd name="connsiteY42" fmla="*/ 26683 h 194407"/>
              <a:gd name="connsiteX43" fmla="*/ 835760 w 1092745"/>
              <a:gd name="connsiteY43" fmla="*/ 6988 h 194407"/>
              <a:gd name="connsiteX44" fmla="*/ 799865 w 1092745"/>
              <a:gd name="connsiteY44" fmla="*/ 0 h 194407"/>
              <a:gd name="connsiteX45" fmla="*/ 759840 w 1092745"/>
              <a:gd name="connsiteY45" fmla="*/ 6988 h 194407"/>
              <a:gd name="connsiteX46" fmla="*/ 727121 w 1092745"/>
              <a:gd name="connsiteY46" fmla="*/ 26683 h 194407"/>
              <a:gd name="connsiteX47" fmla="*/ 705202 w 1092745"/>
              <a:gd name="connsiteY47" fmla="*/ 57179 h 194407"/>
              <a:gd name="connsiteX48" fmla="*/ 697261 w 1092745"/>
              <a:gd name="connsiteY48" fmla="*/ 97204 h 194407"/>
              <a:gd name="connsiteX49" fmla="*/ 705202 w 1092745"/>
              <a:gd name="connsiteY49" fmla="*/ 137229 h 194407"/>
              <a:gd name="connsiteX50" fmla="*/ 727121 w 1092745"/>
              <a:gd name="connsiteY50" fmla="*/ 167724 h 194407"/>
              <a:gd name="connsiteX51" fmla="*/ 759840 w 1092745"/>
              <a:gd name="connsiteY51" fmla="*/ 187419 h 194407"/>
              <a:gd name="connsiteX52" fmla="*/ 799865 w 1092745"/>
              <a:gd name="connsiteY52" fmla="*/ 194407 h 194407"/>
              <a:gd name="connsiteX53" fmla="*/ 843066 w 1092745"/>
              <a:gd name="connsiteY53" fmla="*/ 184877 h 194407"/>
              <a:gd name="connsiteX54" fmla="*/ 877691 w 1092745"/>
              <a:gd name="connsiteY54" fmla="*/ 157876 h 194407"/>
              <a:gd name="connsiteX55" fmla="*/ 837666 w 1092745"/>
              <a:gd name="connsiteY55" fmla="*/ 128652 h 194407"/>
              <a:gd name="connsiteX56" fmla="*/ 380873 w 1092745"/>
              <a:gd name="connsiteY56" fmla="*/ 189642 h 194407"/>
              <a:gd name="connsiteX57" fmla="*/ 438051 w 1092745"/>
              <a:gd name="connsiteY57" fmla="*/ 189642 h 194407"/>
              <a:gd name="connsiteX58" fmla="*/ 438051 w 1092745"/>
              <a:gd name="connsiteY58" fmla="*/ 97521 h 194407"/>
              <a:gd name="connsiteX59" fmla="*/ 439322 w 1092745"/>
              <a:gd name="connsiteY59" fmla="*/ 80050 h 194407"/>
              <a:gd name="connsiteX60" fmla="*/ 444087 w 1092745"/>
              <a:gd name="connsiteY60" fmla="*/ 65120 h 194407"/>
              <a:gd name="connsiteX61" fmla="*/ 454570 w 1092745"/>
              <a:gd name="connsiteY61" fmla="*/ 54637 h 194407"/>
              <a:gd name="connsiteX62" fmla="*/ 472358 w 1092745"/>
              <a:gd name="connsiteY62" fmla="*/ 50508 h 194407"/>
              <a:gd name="connsiteX63" fmla="*/ 487288 w 1092745"/>
              <a:gd name="connsiteY63" fmla="*/ 54955 h 194407"/>
              <a:gd name="connsiteX64" fmla="*/ 494595 w 1092745"/>
              <a:gd name="connsiteY64" fmla="*/ 66073 h 194407"/>
              <a:gd name="connsiteX65" fmla="*/ 497136 w 1092745"/>
              <a:gd name="connsiteY65" fmla="*/ 79732 h 194407"/>
              <a:gd name="connsiteX66" fmla="*/ 497454 w 1092745"/>
              <a:gd name="connsiteY66" fmla="*/ 91803 h 194407"/>
              <a:gd name="connsiteX67" fmla="*/ 497454 w 1092745"/>
              <a:gd name="connsiteY67" fmla="*/ 189642 h 194407"/>
              <a:gd name="connsiteX68" fmla="*/ 554632 w 1092745"/>
              <a:gd name="connsiteY68" fmla="*/ 189642 h 194407"/>
              <a:gd name="connsiteX69" fmla="*/ 554632 w 1092745"/>
              <a:gd name="connsiteY69" fmla="*/ 91803 h 194407"/>
              <a:gd name="connsiteX70" fmla="*/ 556220 w 1092745"/>
              <a:gd name="connsiteY70" fmla="*/ 75920 h 194407"/>
              <a:gd name="connsiteX71" fmla="*/ 561938 w 1092745"/>
              <a:gd name="connsiteY71" fmla="*/ 62579 h 194407"/>
              <a:gd name="connsiteX72" fmla="*/ 572739 w 1092745"/>
              <a:gd name="connsiteY72" fmla="*/ 53684 h 194407"/>
              <a:gd name="connsiteX73" fmla="*/ 589257 w 1092745"/>
              <a:gd name="connsiteY73" fmla="*/ 50508 h 194407"/>
              <a:gd name="connsiteX74" fmla="*/ 608952 w 1092745"/>
              <a:gd name="connsiteY74" fmla="*/ 59720 h 194407"/>
              <a:gd name="connsiteX75" fmla="*/ 614352 w 1092745"/>
              <a:gd name="connsiteY75" fmla="*/ 81956 h 194407"/>
              <a:gd name="connsiteX76" fmla="*/ 614352 w 1092745"/>
              <a:gd name="connsiteY76" fmla="*/ 189642 h 194407"/>
              <a:gd name="connsiteX77" fmla="*/ 671531 w 1092745"/>
              <a:gd name="connsiteY77" fmla="*/ 189642 h 194407"/>
              <a:gd name="connsiteX78" fmla="*/ 671531 w 1092745"/>
              <a:gd name="connsiteY78" fmla="*/ 80368 h 194407"/>
              <a:gd name="connsiteX79" fmla="*/ 668354 w 1092745"/>
              <a:gd name="connsiteY79" fmla="*/ 48919 h 194407"/>
              <a:gd name="connsiteX80" fmla="*/ 657554 w 1092745"/>
              <a:gd name="connsiteY80" fmla="*/ 23507 h 194407"/>
              <a:gd name="connsiteX81" fmla="*/ 637541 w 1092745"/>
              <a:gd name="connsiteY81" fmla="*/ 6353 h 194407"/>
              <a:gd name="connsiteX82" fmla="*/ 606093 w 1092745"/>
              <a:gd name="connsiteY82" fmla="*/ 0 h 194407"/>
              <a:gd name="connsiteX83" fmla="*/ 571468 w 1092745"/>
              <a:gd name="connsiteY83" fmla="*/ 7624 h 194407"/>
              <a:gd name="connsiteX84" fmla="*/ 547644 w 1092745"/>
              <a:gd name="connsiteY84" fmla="*/ 33037 h 194407"/>
              <a:gd name="connsiteX85" fmla="*/ 525090 w 1092745"/>
              <a:gd name="connsiteY85" fmla="*/ 7941 h 194407"/>
              <a:gd name="connsiteX86" fmla="*/ 490783 w 1092745"/>
              <a:gd name="connsiteY86" fmla="*/ 0 h 194407"/>
              <a:gd name="connsiteX87" fmla="*/ 471723 w 1092745"/>
              <a:gd name="connsiteY87" fmla="*/ 2541 h 194407"/>
              <a:gd name="connsiteX88" fmla="*/ 456158 w 1092745"/>
              <a:gd name="connsiteY88" fmla="*/ 9530 h 194407"/>
              <a:gd name="connsiteX89" fmla="*/ 444405 w 1092745"/>
              <a:gd name="connsiteY89" fmla="*/ 19060 h 194407"/>
              <a:gd name="connsiteX90" fmla="*/ 436781 w 1092745"/>
              <a:gd name="connsiteY90" fmla="*/ 29542 h 194407"/>
              <a:gd name="connsiteX91" fmla="*/ 436145 w 1092745"/>
              <a:gd name="connsiteY91" fmla="*/ 29542 h 194407"/>
              <a:gd name="connsiteX92" fmla="*/ 436145 w 1092745"/>
              <a:gd name="connsiteY92" fmla="*/ 4447 h 194407"/>
              <a:gd name="connsiteX93" fmla="*/ 381508 w 1092745"/>
              <a:gd name="connsiteY93" fmla="*/ 4447 h 194407"/>
              <a:gd name="connsiteX94" fmla="*/ 381508 w 1092745"/>
              <a:gd name="connsiteY94" fmla="*/ 189325 h 194407"/>
              <a:gd name="connsiteX95" fmla="*/ 296693 w 1092745"/>
              <a:gd name="connsiteY95" fmla="*/ 108639 h 194407"/>
              <a:gd name="connsiteX96" fmla="*/ 296693 w 1092745"/>
              <a:gd name="connsiteY96" fmla="*/ 120710 h 194407"/>
              <a:gd name="connsiteX97" fmla="*/ 293199 w 1092745"/>
              <a:gd name="connsiteY97" fmla="*/ 135958 h 194407"/>
              <a:gd name="connsiteX98" fmla="*/ 283352 w 1092745"/>
              <a:gd name="connsiteY98" fmla="*/ 146441 h 194407"/>
              <a:gd name="connsiteX99" fmla="*/ 269375 w 1092745"/>
              <a:gd name="connsiteY99" fmla="*/ 152794 h 194407"/>
              <a:gd name="connsiteX100" fmla="*/ 253174 w 1092745"/>
              <a:gd name="connsiteY100" fmla="*/ 155018 h 194407"/>
              <a:gd name="connsiteX101" fmla="*/ 235067 w 1092745"/>
              <a:gd name="connsiteY101" fmla="*/ 149935 h 194407"/>
              <a:gd name="connsiteX102" fmla="*/ 226173 w 1092745"/>
              <a:gd name="connsiteY102" fmla="*/ 134687 h 194407"/>
              <a:gd name="connsiteX103" fmla="*/ 232526 w 1092745"/>
              <a:gd name="connsiteY103" fmla="*/ 119757 h 194407"/>
              <a:gd name="connsiteX104" fmla="*/ 247774 w 1092745"/>
              <a:gd name="connsiteY104" fmla="*/ 111816 h 194407"/>
              <a:gd name="connsiteX105" fmla="*/ 266516 w 1092745"/>
              <a:gd name="connsiteY105" fmla="*/ 108639 h 194407"/>
              <a:gd name="connsiteX106" fmla="*/ 282716 w 1092745"/>
              <a:gd name="connsiteY106" fmla="*/ 108004 h 194407"/>
              <a:gd name="connsiteX107" fmla="*/ 296693 w 1092745"/>
              <a:gd name="connsiteY107" fmla="*/ 108004 h 194407"/>
              <a:gd name="connsiteX108" fmla="*/ 296693 w 1092745"/>
              <a:gd name="connsiteY108" fmla="*/ 189642 h 194407"/>
              <a:gd name="connsiteX109" fmla="*/ 349107 w 1092745"/>
              <a:gd name="connsiteY109" fmla="*/ 189642 h 194407"/>
              <a:gd name="connsiteX110" fmla="*/ 349107 w 1092745"/>
              <a:gd name="connsiteY110" fmla="*/ 95615 h 194407"/>
              <a:gd name="connsiteX111" fmla="*/ 345295 w 1092745"/>
              <a:gd name="connsiteY111" fmla="*/ 54637 h 194407"/>
              <a:gd name="connsiteX112" fmla="*/ 331636 w 1092745"/>
              <a:gd name="connsiteY112" fmla="*/ 24777 h 194407"/>
              <a:gd name="connsiteX113" fmla="*/ 305905 w 1092745"/>
              <a:gd name="connsiteY113" fmla="*/ 6353 h 194407"/>
              <a:gd name="connsiteX114" fmla="*/ 264610 w 1092745"/>
              <a:gd name="connsiteY114" fmla="*/ 0 h 194407"/>
              <a:gd name="connsiteX115" fmla="*/ 220455 w 1092745"/>
              <a:gd name="connsiteY115" fmla="*/ 7306 h 194407"/>
              <a:gd name="connsiteX116" fmla="*/ 183289 w 1092745"/>
              <a:gd name="connsiteY116" fmla="*/ 29542 h 194407"/>
              <a:gd name="connsiteX117" fmla="*/ 213784 w 1092745"/>
              <a:gd name="connsiteY117" fmla="*/ 60673 h 194407"/>
              <a:gd name="connsiteX118" fmla="*/ 234432 w 1092745"/>
              <a:gd name="connsiteY118" fmla="*/ 44472 h 194407"/>
              <a:gd name="connsiteX119" fmla="*/ 260162 w 1092745"/>
              <a:gd name="connsiteY119" fmla="*/ 38437 h 194407"/>
              <a:gd name="connsiteX120" fmla="*/ 285893 w 1092745"/>
              <a:gd name="connsiteY120" fmla="*/ 47331 h 194407"/>
              <a:gd name="connsiteX121" fmla="*/ 296693 w 1092745"/>
              <a:gd name="connsiteY121" fmla="*/ 71473 h 194407"/>
              <a:gd name="connsiteX122" fmla="*/ 270963 w 1092745"/>
              <a:gd name="connsiteY122" fmla="*/ 71791 h 194407"/>
              <a:gd name="connsiteX123" fmla="*/ 243327 w 1092745"/>
              <a:gd name="connsiteY123" fmla="*/ 74015 h 194407"/>
              <a:gd name="connsiteX124" fmla="*/ 216643 w 1092745"/>
              <a:gd name="connsiteY124" fmla="*/ 80050 h 194407"/>
              <a:gd name="connsiteX125" fmla="*/ 193772 w 1092745"/>
              <a:gd name="connsiteY125" fmla="*/ 91168 h 194407"/>
              <a:gd name="connsiteX126" fmla="*/ 177889 w 1092745"/>
              <a:gd name="connsiteY126" fmla="*/ 109275 h 194407"/>
              <a:gd name="connsiteX127" fmla="*/ 171853 w 1092745"/>
              <a:gd name="connsiteY127" fmla="*/ 136276 h 194407"/>
              <a:gd name="connsiteX128" fmla="*/ 177254 w 1092745"/>
              <a:gd name="connsiteY128" fmla="*/ 161053 h 194407"/>
              <a:gd name="connsiteX129" fmla="*/ 191866 w 1092745"/>
              <a:gd name="connsiteY129" fmla="*/ 178842 h 194407"/>
              <a:gd name="connsiteX130" fmla="*/ 212831 w 1092745"/>
              <a:gd name="connsiteY130" fmla="*/ 189642 h 194407"/>
              <a:gd name="connsiteX131" fmla="*/ 237609 w 1092745"/>
              <a:gd name="connsiteY131" fmla="*/ 193137 h 194407"/>
              <a:gd name="connsiteX132" fmla="*/ 270963 w 1092745"/>
              <a:gd name="connsiteY132" fmla="*/ 186783 h 194407"/>
              <a:gd name="connsiteX133" fmla="*/ 296376 w 1092745"/>
              <a:gd name="connsiteY133" fmla="*/ 165500 h 194407"/>
              <a:gd name="connsiteX134" fmla="*/ 297011 w 1092745"/>
              <a:gd name="connsiteY134" fmla="*/ 165500 h 194407"/>
              <a:gd name="connsiteX135" fmla="*/ 297011 w 1092745"/>
              <a:gd name="connsiteY135" fmla="*/ 188689 h 194407"/>
              <a:gd name="connsiteX136" fmla="*/ 150570 w 1092745"/>
              <a:gd name="connsiteY136" fmla="*/ 24777 h 194407"/>
              <a:gd name="connsiteX137" fmla="*/ 119122 w 1092745"/>
              <a:gd name="connsiteY137" fmla="*/ 5718 h 194407"/>
              <a:gd name="connsiteX138" fmla="*/ 82274 w 1092745"/>
              <a:gd name="connsiteY138" fmla="*/ 318 h 194407"/>
              <a:gd name="connsiteX139" fmla="*/ 53684 w 1092745"/>
              <a:gd name="connsiteY139" fmla="*/ 3812 h 194407"/>
              <a:gd name="connsiteX140" fmla="*/ 28907 w 1092745"/>
              <a:gd name="connsiteY140" fmla="*/ 14930 h 194407"/>
              <a:gd name="connsiteX141" fmla="*/ 11436 w 1092745"/>
              <a:gd name="connsiteY141" fmla="*/ 34307 h 194407"/>
              <a:gd name="connsiteX142" fmla="*/ 4765 w 1092745"/>
              <a:gd name="connsiteY142" fmla="*/ 62579 h 194407"/>
              <a:gd name="connsiteX143" fmla="*/ 11753 w 1092745"/>
              <a:gd name="connsiteY143" fmla="*/ 90533 h 194407"/>
              <a:gd name="connsiteX144" fmla="*/ 29542 w 1092745"/>
              <a:gd name="connsiteY144" fmla="*/ 106733 h 194407"/>
              <a:gd name="connsiteX145" fmla="*/ 52731 w 1092745"/>
              <a:gd name="connsiteY145" fmla="*/ 115310 h 194407"/>
              <a:gd name="connsiteX146" fmla="*/ 75920 w 1092745"/>
              <a:gd name="connsiteY146" fmla="*/ 120710 h 194407"/>
              <a:gd name="connsiteX147" fmla="*/ 93709 w 1092745"/>
              <a:gd name="connsiteY147" fmla="*/ 126746 h 194407"/>
              <a:gd name="connsiteX148" fmla="*/ 100698 w 1092745"/>
              <a:gd name="connsiteY148" fmla="*/ 137546 h 194407"/>
              <a:gd name="connsiteX149" fmla="*/ 92756 w 1092745"/>
              <a:gd name="connsiteY149" fmla="*/ 148029 h 194407"/>
              <a:gd name="connsiteX150" fmla="*/ 74967 w 1092745"/>
              <a:gd name="connsiteY150" fmla="*/ 150888 h 194407"/>
              <a:gd name="connsiteX151" fmla="*/ 52414 w 1092745"/>
              <a:gd name="connsiteY151" fmla="*/ 145805 h 194407"/>
              <a:gd name="connsiteX152" fmla="*/ 34625 w 1092745"/>
              <a:gd name="connsiteY152" fmla="*/ 130875 h 194407"/>
              <a:gd name="connsiteX153" fmla="*/ 0 w 1092745"/>
              <a:gd name="connsiteY153" fmla="*/ 168995 h 194407"/>
              <a:gd name="connsiteX154" fmla="*/ 33354 w 1092745"/>
              <a:gd name="connsiteY154" fmla="*/ 188689 h 194407"/>
              <a:gd name="connsiteX155" fmla="*/ 72426 w 1092745"/>
              <a:gd name="connsiteY155" fmla="*/ 194090 h 194407"/>
              <a:gd name="connsiteX156" fmla="*/ 102604 w 1092745"/>
              <a:gd name="connsiteY156" fmla="*/ 191231 h 194407"/>
              <a:gd name="connsiteX157" fmla="*/ 129922 w 1092745"/>
              <a:gd name="connsiteY157" fmla="*/ 181383 h 194407"/>
              <a:gd name="connsiteX158" fmla="*/ 149935 w 1092745"/>
              <a:gd name="connsiteY158" fmla="*/ 162641 h 194407"/>
              <a:gd name="connsiteX159" fmla="*/ 157876 w 1092745"/>
              <a:gd name="connsiteY159" fmla="*/ 133099 h 194407"/>
              <a:gd name="connsiteX160" fmla="*/ 150888 w 1092745"/>
              <a:gd name="connsiteY160" fmla="*/ 105145 h 194407"/>
              <a:gd name="connsiteX161" fmla="*/ 133099 w 1092745"/>
              <a:gd name="connsiteY161" fmla="*/ 88627 h 194407"/>
              <a:gd name="connsiteX162" fmla="*/ 109910 w 1092745"/>
              <a:gd name="connsiteY162" fmla="*/ 79732 h 194407"/>
              <a:gd name="connsiteX163" fmla="*/ 86721 w 1092745"/>
              <a:gd name="connsiteY163" fmla="*/ 74332 h 194407"/>
              <a:gd name="connsiteX164" fmla="*/ 68932 w 1092745"/>
              <a:gd name="connsiteY164" fmla="*/ 68614 h 194407"/>
              <a:gd name="connsiteX165" fmla="*/ 61943 w 1092745"/>
              <a:gd name="connsiteY165" fmla="*/ 58449 h 194407"/>
              <a:gd name="connsiteX166" fmla="*/ 68932 w 1092745"/>
              <a:gd name="connsiteY166" fmla="*/ 46696 h 194407"/>
              <a:gd name="connsiteX167" fmla="*/ 82909 w 1092745"/>
              <a:gd name="connsiteY167" fmla="*/ 43202 h 194407"/>
              <a:gd name="connsiteX168" fmla="*/ 115945 w 1092745"/>
              <a:gd name="connsiteY168" fmla="*/ 58767 h 194407"/>
              <a:gd name="connsiteX169" fmla="*/ 150888 w 1092745"/>
              <a:gd name="connsiteY169" fmla="*/ 24142 h 1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92745" h="194407">
                <a:moveTo>
                  <a:pt x="914222" y="189642"/>
                </a:moveTo>
                <a:lnTo>
                  <a:pt x="971400" y="189642"/>
                </a:lnTo>
                <a:lnTo>
                  <a:pt x="971400" y="97521"/>
                </a:lnTo>
                <a:cubicBezTo>
                  <a:pt x="971400" y="91486"/>
                  <a:pt x="971718" y="85768"/>
                  <a:pt x="972671" y="80050"/>
                </a:cubicBezTo>
                <a:cubicBezTo>
                  <a:pt x="973306" y="74332"/>
                  <a:pt x="974895" y="69567"/>
                  <a:pt x="977436" y="65120"/>
                </a:cubicBezTo>
                <a:cubicBezTo>
                  <a:pt x="979977" y="60673"/>
                  <a:pt x="983471" y="57179"/>
                  <a:pt x="987919" y="54637"/>
                </a:cubicBezTo>
                <a:cubicBezTo>
                  <a:pt x="992366" y="52096"/>
                  <a:pt x="998401" y="50508"/>
                  <a:pt x="1005707" y="50508"/>
                </a:cubicBezTo>
                <a:cubicBezTo>
                  <a:pt x="1013014" y="50508"/>
                  <a:pt x="1018732" y="52096"/>
                  <a:pt x="1022543" y="54955"/>
                </a:cubicBezTo>
                <a:cubicBezTo>
                  <a:pt x="1026355" y="58132"/>
                  <a:pt x="1029214" y="61943"/>
                  <a:pt x="1031438" y="66708"/>
                </a:cubicBezTo>
                <a:cubicBezTo>
                  <a:pt x="1033344" y="71473"/>
                  <a:pt x="1034614" y="76873"/>
                  <a:pt x="1034932" y="82591"/>
                </a:cubicBezTo>
                <a:cubicBezTo>
                  <a:pt x="1035250" y="88309"/>
                  <a:pt x="1035567" y="93709"/>
                  <a:pt x="1035567" y="99110"/>
                </a:cubicBezTo>
                <a:lnTo>
                  <a:pt x="1035567" y="189642"/>
                </a:lnTo>
                <a:lnTo>
                  <a:pt x="1092746" y="189642"/>
                </a:lnTo>
                <a:lnTo>
                  <a:pt x="1092746" y="87674"/>
                </a:lnTo>
                <a:cubicBezTo>
                  <a:pt x="1092746" y="75285"/>
                  <a:pt x="1091793" y="63849"/>
                  <a:pt x="1090205" y="53049"/>
                </a:cubicBezTo>
                <a:cubicBezTo>
                  <a:pt x="1088299" y="42249"/>
                  <a:pt x="1085122" y="33037"/>
                  <a:pt x="1080040" y="25413"/>
                </a:cubicBezTo>
                <a:cubicBezTo>
                  <a:pt x="1074957" y="17471"/>
                  <a:pt x="1068286" y="11436"/>
                  <a:pt x="1059392" y="6988"/>
                </a:cubicBezTo>
                <a:cubicBezTo>
                  <a:pt x="1050497" y="2541"/>
                  <a:pt x="1038744" y="318"/>
                  <a:pt x="1024449" y="318"/>
                </a:cubicBezTo>
                <a:cubicBezTo>
                  <a:pt x="1010155" y="318"/>
                  <a:pt x="1011108" y="1271"/>
                  <a:pt x="1005390" y="2859"/>
                </a:cubicBezTo>
                <a:cubicBezTo>
                  <a:pt x="999672" y="4765"/>
                  <a:pt x="994272" y="6988"/>
                  <a:pt x="989825" y="9847"/>
                </a:cubicBezTo>
                <a:cubicBezTo>
                  <a:pt x="985377" y="12706"/>
                  <a:pt x="981248" y="15883"/>
                  <a:pt x="978071" y="19377"/>
                </a:cubicBezTo>
                <a:cubicBezTo>
                  <a:pt x="974895" y="22871"/>
                  <a:pt x="972353" y="26366"/>
                  <a:pt x="970447" y="29860"/>
                </a:cubicBezTo>
                <a:lnTo>
                  <a:pt x="969812" y="29860"/>
                </a:lnTo>
                <a:lnTo>
                  <a:pt x="969812" y="4765"/>
                </a:lnTo>
                <a:lnTo>
                  <a:pt x="915175" y="4765"/>
                </a:lnTo>
                <a:lnTo>
                  <a:pt x="915175" y="189642"/>
                </a:lnTo>
                <a:close/>
                <a:moveTo>
                  <a:pt x="754439" y="76238"/>
                </a:moveTo>
                <a:cubicBezTo>
                  <a:pt x="754439" y="71791"/>
                  <a:pt x="755710" y="67344"/>
                  <a:pt x="757616" y="63214"/>
                </a:cubicBezTo>
                <a:cubicBezTo>
                  <a:pt x="759522" y="59085"/>
                  <a:pt x="762063" y="55273"/>
                  <a:pt x="765557" y="52096"/>
                </a:cubicBezTo>
                <a:cubicBezTo>
                  <a:pt x="769052" y="48919"/>
                  <a:pt x="773181" y="46378"/>
                  <a:pt x="777946" y="44472"/>
                </a:cubicBezTo>
                <a:cubicBezTo>
                  <a:pt x="782711" y="42566"/>
                  <a:pt x="788429" y="41296"/>
                  <a:pt x="794782" y="41296"/>
                </a:cubicBezTo>
                <a:cubicBezTo>
                  <a:pt x="805265" y="41296"/>
                  <a:pt x="813524" y="44790"/>
                  <a:pt x="820195" y="51461"/>
                </a:cubicBezTo>
                <a:cubicBezTo>
                  <a:pt x="826866" y="58449"/>
                  <a:pt x="830042" y="66708"/>
                  <a:pt x="829725" y="76238"/>
                </a:cubicBezTo>
                <a:lnTo>
                  <a:pt x="754439" y="76238"/>
                </a:lnTo>
                <a:close/>
                <a:moveTo>
                  <a:pt x="837984" y="128334"/>
                </a:moveTo>
                <a:cubicBezTo>
                  <a:pt x="833219" y="135005"/>
                  <a:pt x="827501" y="140405"/>
                  <a:pt x="821148" y="144535"/>
                </a:cubicBezTo>
                <a:cubicBezTo>
                  <a:pt x="814795" y="148664"/>
                  <a:pt x="806853" y="150888"/>
                  <a:pt x="797323" y="150888"/>
                </a:cubicBezTo>
                <a:cubicBezTo>
                  <a:pt x="787794" y="150888"/>
                  <a:pt x="776676" y="147711"/>
                  <a:pt x="769052" y="141041"/>
                </a:cubicBezTo>
                <a:cubicBezTo>
                  <a:pt x="761428" y="134687"/>
                  <a:pt x="756345" y="125793"/>
                  <a:pt x="754122" y="114993"/>
                </a:cubicBezTo>
                <a:lnTo>
                  <a:pt x="886585" y="114993"/>
                </a:lnTo>
                <a:lnTo>
                  <a:pt x="886585" y="97204"/>
                </a:lnTo>
                <a:cubicBezTo>
                  <a:pt x="886585" y="82591"/>
                  <a:pt x="884680" y="69250"/>
                  <a:pt x="880550" y="57179"/>
                </a:cubicBezTo>
                <a:cubicBezTo>
                  <a:pt x="876420" y="45108"/>
                  <a:pt x="870703" y="34942"/>
                  <a:pt x="863079" y="26683"/>
                </a:cubicBezTo>
                <a:cubicBezTo>
                  <a:pt x="855773" y="18107"/>
                  <a:pt x="846560" y="11753"/>
                  <a:pt x="835760" y="6988"/>
                </a:cubicBezTo>
                <a:cubicBezTo>
                  <a:pt x="824960" y="2541"/>
                  <a:pt x="812889" y="0"/>
                  <a:pt x="799865" y="0"/>
                </a:cubicBezTo>
                <a:cubicBezTo>
                  <a:pt x="786841" y="0"/>
                  <a:pt x="772228" y="2224"/>
                  <a:pt x="759840" y="6988"/>
                </a:cubicBezTo>
                <a:cubicBezTo>
                  <a:pt x="747133" y="11436"/>
                  <a:pt x="736333" y="18107"/>
                  <a:pt x="727121" y="26683"/>
                </a:cubicBezTo>
                <a:cubicBezTo>
                  <a:pt x="717909" y="35260"/>
                  <a:pt x="710603" y="45425"/>
                  <a:pt x="705202" y="57179"/>
                </a:cubicBezTo>
                <a:cubicBezTo>
                  <a:pt x="699802" y="68932"/>
                  <a:pt x="697261" y="82274"/>
                  <a:pt x="697261" y="97204"/>
                </a:cubicBezTo>
                <a:cubicBezTo>
                  <a:pt x="697261" y="112134"/>
                  <a:pt x="699802" y="125158"/>
                  <a:pt x="705202" y="137229"/>
                </a:cubicBezTo>
                <a:cubicBezTo>
                  <a:pt x="710603" y="149300"/>
                  <a:pt x="717909" y="159465"/>
                  <a:pt x="727121" y="167724"/>
                </a:cubicBezTo>
                <a:cubicBezTo>
                  <a:pt x="736333" y="176301"/>
                  <a:pt x="747133" y="182654"/>
                  <a:pt x="759840" y="187419"/>
                </a:cubicBezTo>
                <a:cubicBezTo>
                  <a:pt x="772546" y="191866"/>
                  <a:pt x="785888" y="194407"/>
                  <a:pt x="799865" y="194407"/>
                </a:cubicBezTo>
                <a:cubicBezTo>
                  <a:pt x="813842" y="194407"/>
                  <a:pt x="829407" y="191231"/>
                  <a:pt x="843066" y="184877"/>
                </a:cubicBezTo>
                <a:cubicBezTo>
                  <a:pt x="857043" y="178524"/>
                  <a:pt x="868479" y="169630"/>
                  <a:pt x="877691" y="157876"/>
                </a:cubicBezTo>
                <a:lnTo>
                  <a:pt x="837666" y="128652"/>
                </a:lnTo>
                <a:close/>
                <a:moveTo>
                  <a:pt x="380873" y="189642"/>
                </a:moveTo>
                <a:lnTo>
                  <a:pt x="438051" y="189642"/>
                </a:lnTo>
                <a:lnTo>
                  <a:pt x="438051" y="97521"/>
                </a:lnTo>
                <a:cubicBezTo>
                  <a:pt x="438051" y="91486"/>
                  <a:pt x="438369" y="85768"/>
                  <a:pt x="439322" y="80050"/>
                </a:cubicBezTo>
                <a:cubicBezTo>
                  <a:pt x="439957" y="74332"/>
                  <a:pt x="441546" y="69567"/>
                  <a:pt x="444087" y="65120"/>
                </a:cubicBezTo>
                <a:cubicBezTo>
                  <a:pt x="446628" y="60673"/>
                  <a:pt x="450122" y="57179"/>
                  <a:pt x="454570" y="54637"/>
                </a:cubicBezTo>
                <a:cubicBezTo>
                  <a:pt x="459017" y="52096"/>
                  <a:pt x="465052" y="50508"/>
                  <a:pt x="472358" y="50508"/>
                </a:cubicBezTo>
                <a:cubicBezTo>
                  <a:pt x="479665" y="50508"/>
                  <a:pt x="483794" y="52096"/>
                  <a:pt x="487288" y="54955"/>
                </a:cubicBezTo>
                <a:cubicBezTo>
                  <a:pt x="490783" y="58132"/>
                  <a:pt x="493324" y="61626"/>
                  <a:pt x="494595" y="66073"/>
                </a:cubicBezTo>
                <a:cubicBezTo>
                  <a:pt x="496183" y="70520"/>
                  <a:pt x="497136" y="74967"/>
                  <a:pt x="497136" y="79732"/>
                </a:cubicBezTo>
                <a:cubicBezTo>
                  <a:pt x="497136" y="84497"/>
                  <a:pt x="497454" y="88627"/>
                  <a:pt x="497454" y="91803"/>
                </a:cubicBezTo>
                <a:lnTo>
                  <a:pt x="497454" y="189642"/>
                </a:lnTo>
                <a:lnTo>
                  <a:pt x="554632" y="189642"/>
                </a:lnTo>
                <a:lnTo>
                  <a:pt x="554632" y="91803"/>
                </a:lnTo>
                <a:cubicBezTo>
                  <a:pt x="554632" y="86086"/>
                  <a:pt x="555267" y="81003"/>
                  <a:pt x="556220" y="75920"/>
                </a:cubicBezTo>
                <a:cubicBezTo>
                  <a:pt x="557491" y="70838"/>
                  <a:pt x="559397" y="66391"/>
                  <a:pt x="561938" y="62579"/>
                </a:cubicBezTo>
                <a:cubicBezTo>
                  <a:pt x="564480" y="58767"/>
                  <a:pt x="568291" y="55908"/>
                  <a:pt x="572739" y="53684"/>
                </a:cubicBezTo>
                <a:cubicBezTo>
                  <a:pt x="577186" y="51461"/>
                  <a:pt x="582586" y="50508"/>
                  <a:pt x="589257" y="50508"/>
                </a:cubicBezTo>
                <a:cubicBezTo>
                  <a:pt x="598787" y="50508"/>
                  <a:pt x="605140" y="53684"/>
                  <a:pt x="608952" y="59720"/>
                </a:cubicBezTo>
                <a:cubicBezTo>
                  <a:pt x="612764" y="66073"/>
                  <a:pt x="614352" y="73379"/>
                  <a:pt x="614352" y="81956"/>
                </a:cubicBezTo>
                <a:lnTo>
                  <a:pt x="614352" y="189642"/>
                </a:lnTo>
                <a:lnTo>
                  <a:pt x="671531" y="189642"/>
                </a:lnTo>
                <a:lnTo>
                  <a:pt x="671531" y="80368"/>
                </a:lnTo>
                <a:cubicBezTo>
                  <a:pt x="671531" y="69250"/>
                  <a:pt x="670578" y="58767"/>
                  <a:pt x="668354" y="48919"/>
                </a:cubicBezTo>
                <a:cubicBezTo>
                  <a:pt x="666130" y="39072"/>
                  <a:pt x="662636" y="30813"/>
                  <a:pt x="657554" y="23507"/>
                </a:cubicBezTo>
                <a:cubicBezTo>
                  <a:pt x="652471" y="16201"/>
                  <a:pt x="645800" y="10483"/>
                  <a:pt x="637541" y="6353"/>
                </a:cubicBezTo>
                <a:cubicBezTo>
                  <a:pt x="628964" y="2224"/>
                  <a:pt x="618482" y="0"/>
                  <a:pt x="606093" y="0"/>
                </a:cubicBezTo>
                <a:cubicBezTo>
                  <a:pt x="593704" y="0"/>
                  <a:pt x="580998" y="2541"/>
                  <a:pt x="571468" y="7624"/>
                </a:cubicBezTo>
                <a:cubicBezTo>
                  <a:pt x="561938" y="12706"/>
                  <a:pt x="553997" y="21283"/>
                  <a:pt x="547644" y="33037"/>
                </a:cubicBezTo>
                <a:cubicBezTo>
                  <a:pt x="542561" y="21601"/>
                  <a:pt x="534937" y="13342"/>
                  <a:pt x="525090" y="7941"/>
                </a:cubicBezTo>
                <a:cubicBezTo>
                  <a:pt x="514925" y="2541"/>
                  <a:pt x="503489" y="0"/>
                  <a:pt x="490783" y="0"/>
                </a:cubicBezTo>
                <a:cubicBezTo>
                  <a:pt x="478076" y="0"/>
                  <a:pt x="477441" y="953"/>
                  <a:pt x="471723" y="2541"/>
                </a:cubicBezTo>
                <a:cubicBezTo>
                  <a:pt x="466005" y="4447"/>
                  <a:pt x="460605" y="6671"/>
                  <a:pt x="456158" y="9530"/>
                </a:cubicBezTo>
                <a:cubicBezTo>
                  <a:pt x="451711" y="12389"/>
                  <a:pt x="447581" y="15565"/>
                  <a:pt x="444405" y="19060"/>
                </a:cubicBezTo>
                <a:cubicBezTo>
                  <a:pt x="441228" y="22554"/>
                  <a:pt x="438687" y="26048"/>
                  <a:pt x="436781" y="29542"/>
                </a:cubicBezTo>
                <a:lnTo>
                  <a:pt x="436145" y="29542"/>
                </a:lnTo>
                <a:lnTo>
                  <a:pt x="436145" y="4447"/>
                </a:lnTo>
                <a:lnTo>
                  <a:pt x="381508" y="4447"/>
                </a:lnTo>
                <a:lnTo>
                  <a:pt x="381508" y="189325"/>
                </a:lnTo>
                <a:close/>
                <a:moveTo>
                  <a:pt x="296693" y="108639"/>
                </a:moveTo>
                <a:lnTo>
                  <a:pt x="296693" y="120710"/>
                </a:lnTo>
                <a:cubicBezTo>
                  <a:pt x="296693" y="126428"/>
                  <a:pt x="295423" y="131511"/>
                  <a:pt x="293199" y="135958"/>
                </a:cubicBezTo>
                <a:cubicBezTo>
                  <a:pt x="290658" y="140405"/>
                  <a:pt x="287481" y="143899"/>
                  <a:pt x="283352" y="146441"/>
                </a:cubicBezTo>
                <a:cubicBezTo>
                  <a:pt x="279222" y="149300"/>
                  <a:pt x="274775" y="151523"/>
                  <a:pt x="269375" y="152794"/>
                </a:cubicBezTo>
                <a:cubicBezTo>
                  <a:pt x="264292" y="154382"/>
                  <a:pt x="258892" y="155018"/>
                  <a:pt x="253174" y="155018"/>
                </a:cubicBezTo>
                <a:cubicBezTo>
                  <a:pt x="247456" y="155018"/>
                  <a:pt x="240785" y="153429"/>
                  <a:pt x="235067" y="149935"/>
                </a:cubicBezTo>
                <a:cubicBezTo>
                  <a:pt x="229350" y="146758"/>
                  <a:pt x="226173" y="141676"/>
                  <a:pt x="226173" y="134687"/>
                </a:cubicBezTo>
                <a:cubicBezTo>
                  <a:pt x="226173" y="127699"/>
                  <a:pt x="228397" y="123569"/>
                  <a:pt x="232526" y="119757"/>
                </a:cubicBezTo>
                <a:cubicBezTo>
                  <a:pt x="236656" y="116263"/>
                  <a:pt x="241738" y="113404"/>
                  <a:pt x="247774" y="111816"/>
                </a:cubicBezTo>
                <a:cubicBezTo>
                  <a:pt x="253809" y="109910"/>
                  <a:pt x="259845" y="108957"/>
                  <a:pt x="266516" y="108639"/>
                </a:cubicBezTo>
                <a:cubicBezTo>
                  <a:pt x="272869" y="108322"/>
                  <a:pt x="278269" y="108004"/>
                  <a:pt x="282716" y="108004"/>
                </a:cubicBezTo>
                <a:lnTo>
                  <a:pt x="296693" y="108004"/>
                </a:lnTo>
                <a:close/>
                <a:moveTo>
                  <a:pt x="296693" y="189642"/>
                </a:moveTo>
                <a:lnTo>
                  <a:pt x="349107" y="189642"/>
                </a:lnTo>
                <a:lnTo>
                  <a:pt x="349107" y="95615"/>
                </a:lnTo>
                <a:cubicBezTo>
                  <a:pt x="349107" y="80050"/>
                  <a:pt x="347836" y="66391"/>
                  <a:pt x="345295" y="54637"/>
                </a:cubicBezTo>
                <a:cubicBezTo>
                  <a:pt x="342754" y="42884"/>
                  <a:pt x="338307" y="33037"/>
                  <a:pt x="331636" y="24777"/>
                </a:cubicBezTo>
                <a:cubicBezTo>
                  <a:pt x="325283" y="16518"/>
                  <a:pt x="316706" y="10483"/>
                  <a:pt x="305905" y="6353"/>
                </a:cubicBezTo>
                <a:cubicBezTo>
                  <a:pt x="295105" y="2224"/>
                  <a:pt x="281446" y="0"/>
                  <a:pt x="264610" y="0"/>
                </a:cubicBezTo>
                <a:cubicBezTo>
                  <a:pt x="247774" y="0"/>
                  <a:pt x="234750" y="2541"/>
                  <a:pt x="220455" y="7306"/>
                </a:cubicBezTo>
                <a:cubicBezTo>
                  <a:pt x="206161" y="12389"/>
                  <a:pt x="193772" y="19695"/>
                  <a:pt x="183289" y="29542"/>
                </a:cubicBezTo>
                <a:lnTo>
                  <a:pt x="213784" y="60673"/>
                </a:lnTo>
                <a:cubicBezTo>
                  <a:pt x="219820" y="54002"/>
                  <a:pt x="226808" y="48284"/>
                  <a:pt x="234432" y="44472"/>
                </a:cubicBezTo>
                <a:cubicBezTo>
                  <a:pt x="242056" y="40660"/>
                  <a:pt x="250633" y="38437"/>
                  <a:pt x="260162" y="38437"/>
                </a:cubicBezTo>
                <a:cubicBezTo>
                  <a:pt x="269692" y="38437"/>
                  <a:pt x="278587" y="41296"/>
                  <a:pt x="285893" y="47331"/>
                </a:cubicBezTo>
                <a:cubicBezTo>
                  <a:pt x="293199" y="53367"/>
                  <a:pt x="296693" y="61308"/>
                  <a:pt x="296693" y="71473"/>
                </a:cubicBezTo>
                <a:cubicBezTo>
                  <a:pt x="288752" y="71473"/>
                  <a:pt x="280175" y="71473"/>
                  <a:pt x="270963" y="71791"/>
                </a:cubicBezTo>
                <a:cubicBezTo>
                  <a:pt x="261751" y="71791"/>
                  <a:pt x="252539" y="72744"/>
                  <a:pt x="243327" y="74015"/>
                </a:cubicBezTo>
                <a:cubicBezTo>
                  <a:pt x="234114" y="75285"/>
                  <a:pt x="225220" y="77191"/>
                  <a:pt x="216643" y="80050"/>
                </a:cubicBezTo>
                <a:cubicBezTo>
                  <a:pt x="208066" y="82591"/>
                  <a:pt x="200443" y="86403"/>
                  <a:pt x="193772" y="91168"/>
                </a:cubicBezTo>
                <a:cubicBezTo>
                  <a:pt x="187101" y="95933"/>
                  <a:pt x="181701" y="101968"/>
                  <a:pt x="177889" y="109275"/>
                </a:cubicBezTo>
                <a:cubicBezTo>
                  <a:pt x="174077" y="116581"/>
                  <a:pt x="171853" y="125793"/>
                  <a:pt x="171853" y="136276"/>
                </a:cubicBezTo>
                <a:cubicBezTo>
                  <a:pt x="171853" y="146758"/>
                  <a:pt x="173759" y="154065"/>
                  <a:pt x="177254" y="161053"/>
                </a:cubicBezTo>
                <a:cubicBezTo>
                  <a:pt x="180748" y="168042"/>
                  <a:pt x="185513" y="174077"/>
                  <a:pt x="191866" y="178842"/>
                </a:cubicBezTo>
                <a:cubicBezTo>
                  <a:pt x="197901" y="183607"/>
                  <a:pt x="204890" y="187419"/>
                  <a:pt x="212831" y="189642"/>
                </a:cubicBezTo>
                <a:cubicBezTo>
                  <a:pt x="220773" y="192184"/>
                  <a:pt x="229032" y="193137"/>
                  <a:pt x="237609" y="193137"/>
                </a:cubicBezTo>
                <a:cubicBezTo>
                  <a:pt x="246186" y="193137"/>
                  <a:pt x="260480" y="190913"/>
                  <a:pt x="270963" y="186783"/>
                </a:cubicBezTo>
                <a:cubicBezTo>
                  <a:pt x="281446" y="182336"/>
                  <a:pt x="290022" y="175348"/>
                  <a:pt x="296376" y="165500"/>
                </a:cubicBezTo>
                <a:lnTo>
                  <a:pt x="297011" y="165500"/>
                </a:lnTo>
                <a:lnTo>
                  <a:pt x="297011" y="188689"/>
                </a:lnTo>
                <a:close/>
                <a:moveTo>
                  <a:pt x="150570" y="24777"/>
                </a:moveTo>
                <a:cubicBezTo>
                  <a:pt x="141993" y="15565"/>
                  <a:pt x="131511" y="9212"/>
                  <a:pt x="119122" y="5718"/>
                </a:cubicBezTo>
                <a:cubicBezTo>
                  <a:pt x="106733" y="2224"/>
                  <a:pt x="94345" y="318"/>
                  <a:pt x="82274" y="318"/>
                </a:cubicBezTo>
                <a:cubicBezTo>
                  <a:pt x="70203" y="318"/>
                  <a:pt x="63214" y="1588"/>
                  <a:pt x="53684" y="3812"/>
                </a:cubicBezTo>
                <a:cubicBezTo>
                  <a:pt x="44155" y="6353"/>
                  <a:pt x="35895" y="9847"/>
                  <a:pt x="28907" y="14930"/>
                </a:cubicBezTo>
                <a:cubicBezTo>
                  <a:pt x="21601" y="20013"/>
                  <a:pt x="15883" y="26366"/>
                  <a:pt x="11436" y="34307"/>
                </a:cubicBezTo>
                <a:cubicBezTo>
                  <a:pt x="6988" y="42249"/>
                  <a:pt x="4765" y="51461"/>
                  <a:pt x="4765" y="62579"/>
                </a:cubicBezTo>
                <a:cubicBezTo>
                  <a:pt x="4765" y="73697"/>
                  <a:pt x="6988" y="83544"/>
                  <a:pt x="11753" y="90533"/>
                </a:cubicBezTo>
                <a:cubicBezTo>
                  <a:pt x="16518" y="97521"/>
                  <a:pt x="22554" y="102921"/>
                  <a:pt x="29542" y="106733"/>
                </a:cubicBezTo>
                <a:cubicBezTo>
                  <a:pt x="36848" y="110545"/>
                  <a:pt x="44472" y="113404"/>
                  <a:pt x="52731" y="115310"/>
                </a:cubicBezTo>
                <a:cubicBezTo>
                  <a:pt x="60990" y="117216"/>
                  <a:pt x="68614" y="119122"/>
                  <a:pt x="75920" y="120710"/>
                </a:cubicBezTo>
                <a:cubicBezTo>
                  <a:pt x="83227" y="122299"/>
                  <a:pt x="88944" y="124205"/>
                  <a:pt x="93709" y="126746"/>
                </a:cubicBezTo>
                <a:cubicBezTo>
                  <a:pt x="98474" y="129287"/>
                  <a:pt x="100698" y="132781"/>
                  <a:pt x="100698" y="137546"/>
                </a:cubicBezTo>
                <a:cubicBezTo>
                  <a:pt x="100698" y="142311"/>
                  <a:pt x="98157" y="146123"/>
                  <a:pt x="92756" y="148029"/>
                </a:cubicBezTo>
                <a:cubicBezTo>
                  <a:pt x="87356" y="149935"/>
                  <a:pt x="81638" y="150888"/>
                  <a:pt x="74967" y="150888"/>
                </a:cubicBezTo>
                <a:cubicBezTo>
                  <a:pt x="68297" y="150888"/>
                  <a:pt x="58767" y="149300"/>
                  <a:pt x="52414" y="145805"/>
                </a:cubicBezTo>
                <a:cubicBezTo>
                  <a:pt x="46061" y="142311"/>
                  <a:pt x="40025" y="137229"/>
                  <a:pt x="34625" y="130875"/>
                </a:cubicBezTo>
                <a:lnTo>
                  <a:pt x="0" y="168995"/>
                </a:lnTo>
                <a:cubicBezTo>
                  <a:pt x="9212" y="178524"/>
                  <a:pt x="20330" y="184877"/>
                  <a:pt x="33354" y="188689"/>
                </a:cubicBezTo>
                <a:cubicBezTo>
                  <a:pt x="46696" y="192501"/>
                  <a:pt x="59720" y="194090"/>
                  <a:pt x="72426" y="194090"/>
                </a:cubicBezTo>
                <a:cubicBezTo>
                  <a:pt x="85133" y="194090"/>
                  <a:pt x="92439" y="193137"/>
                  <a:pt x="102604" y="191231"/>
                </a:cubicBezTo>
                <a:cubicBezTo>
                  <a:pt x="112769" y="189325"/>
                  <a:pt x="121981" y="186148"/>
                  <a:pt x="129922" y="181383"/>
                </a:cubicBezTo>
                <a:cubicBezTo>
                  <a:pt x="138182" y="176618"/>
                  <a:pt x="144535" y="170583"/>
                  <a:pt x="149935" y="162641"/>
                </a:cubicBezTo>
                <a:cubicBezTo>
                  <a:pt x="155017" y="155018"/>
                  <a:pt x="157876" y="145170"/>
                  <a:pt x="157876" y="133099"/>
                </a:cubicBezTo>
                <a:cubicBezTo>
                  <a:pt x="157876" y="121028"/>
                  <a:pt x="155653" y="112134"/>
                  <a:pt x="150888" y="105145"/>
                </a:cubicBezTo>
                <a:cubicBezTo>
                  <a:pt x="146123" y="98157"/>
                  <a:pt x="140087" y="92756"/>
                  <a:pt x="133099" y="88627"/>
                </a:cubicBezTo>
                <a:cubicBezTo>
                  <a:pt x="125793" y="84497"/>
                  <a:pt x="118169" y="81638"/>
                  <a:pt x="109910" y="79732"/>
                </a:cubicBezTo>
                <a:cubicBezTo>
                  <a:pt x="101651" y="77826"/>
                  <a:pt x="94027" y="76238"/>
                  <a:pt x="86721" y="74332"/>
                </a:cubicBezTo>
                <a:cubicBezTo>
                  <a:pt x="79415" y="72744"/>
                  <a:pt x="73379" y="70838"/>
                  <a:pt x="68932" y="68614"/>
                </a:cubicBezTo>
                <a:cubicBezTo>
                  <a:pt x="64167" y="66391"/>
                  <a:pt x="61943" y="63214"/>
                  <a:pt x="61943" y="58449"/>
                </a:cubicBezTo>
                <a:cubicBezTo>
                  <a:pt x="61943" y="53684"/>
                  <a:pt x="64167" y="48919"/>
                  <a:pt x="68932" y="46696"/>
                </a:cubicBezTo>
                <a:cubicBezTo>
                  <a:pt x="73379" y="44472"/>
                  <a:pt x="78144" y="43202"/>
                  <a:pt x="82909" y="43202"/>
                </a:cubicBezTo>
                <a:cubicBezTo>
                  <a:pt x="96568" y="43202"/>
                  <a:pt x="107686" y="48284"/>
                  <a:pt x="115945" y="58767"/>
                </a:cubicBezTo>
                <a:lnTo>
                  <a:pt x="150888" y="24142"/>
                </a:lnTo>
                <a:close/>
              </a:path>
            </a:pathLst>
          </a:custGeom>
          <a:solidFill>
            <a:schemeClr val="accent5"/>
          </a:solidFill>
          <a:ln w="0" cap="flat">
            <a:noFill/>
            <a:prstDash val="solid"/>
            <a:miter/>
          </a:ln>
        </p:spPr>
        <p:txBody>
          <a:bodyPr rtlCol="0" anchor="ctr"/>
          <a:lstStyle/>
          <a:p>
            <a:endParaRPr lang="en-US"/>
          </a:p>
        </p:txBody>
      </p:sp>
      <p:pic>
        <p:nvPicPr>
          <p:cNvPr id="47" name="Graphic 46">
            <a:extLst>
              <a:ext uri="{FF2B5EF4-FFF2-40B4-BE49-F238E27FC236}">
                <a16:creationId xmlns:a16="http://schemas.microsoft.com/office/drawing/2014/main" id="{DC8E4C7B-0366-1553-2FAB-CA1A190B0DE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16529048" y="10081406"/>
            <a:ext cx="3186112" cy="874618"/>
          </a:xfrm>
          <a:prstGeom prst="rect">
            <a:avLst/>
          </a:prstGeom>
        </p:spPr>
      </p:pic>
      <p:sp>
        <p:nvSpPr>
          <p:cNvPr id="6" name="Text Placeholder 16">
            <a:extLst>
              <a:ext uri="{FF2B5EF4-FFF2-40B4-BE49-F238E27FC236}">
                <a16:creationId xmlns:a16="http://schemas.microsoft.com/office/drawing/2014/main" id="{09CFA75E-2A9D-461E-9FDA-53BC646F532B}"/>
              </a:ext>
            </a:extLst>
          </p:cNvPr>
          <p:cNvSpPr>
            <a:spLocks noGrp="1"/>
          </p:cNvSpPr>
          <p:nvPr>
            <p:ph type="body" sz="quarter" idx="14" hasCustomPrompt="1"/>
          </p:nvPr>
        </p:nvSpPr>
        <p:spPr>
          <a:xfrm>
            <a:off x="10212387" y="387229"/>
            <a:ext cx="9502775" cy="4489572"/>
          </a:xfrm>
          <a:solidFill>
            <a:schemeClr val="accent4"/>
          </a:solidFill>
        </p:spPr>
        <p:txBody>
          <a:bodyPr lIns="540000" tIns="432000" rIns="540000" bIns="432000"/>
          <a:lstStyle>
            <a:lvl1pPr marL="0" indent="0">
              <a:lnSpc>
                <a:spcPct val="90000"/>
              </a:lnSpc>
              <a:defRPr sz="6000" b="1" spc="0" baseline="0">
                <a:solidFill>
                  <a:schemeClr val="tx1"/>
                </a:solidFill>
                <a:latin typeface="+mj-lt"/>
              </a:defRPr>
            </a:lvl1pPr>
            <a:lvl2pPr marL="0" indent="0">
              <a:defRPr sz="5000" b="1">
                <a:solidFill>
                  <a:schemeClr val="accent2"/>
                </a:solidFill>
                <a:latin typeface="+mj-lt"/>
              </a:defRPr>
            </a:lvl2pPr>
            <a:lvl3pPr marL="0" indent="0">
              <a:defRPr sz="5000" b="1">
                <a:solidFill>
                  <a:schemeClr val="accent2"/>
                </a:solidFill>
                <a:latin typeface="+mj-lt"/>
              </a:defRPr>
            </a:lvl3pPr>
            <a:lvl4pPr marL="0" indent="0">
              <a:defRPr sz="5000" b="1">
                <a:solidFill>
                  <a:schemeClr val="accent2"/>
                </a:solidFill>
                <a:latin typeface="+mj-lt"/>
              </a:defRPr>
            </a:lvl4pPr>
            <a:lvl5pPr marL="0" indent="0">
              <a:defRPr sz="5000" b="1">
                <a:solidFill>
                  <a:schemeClr val="accent2"/>
                </a:solidFill>
                <a:latin typeface="+mj-lt"/>
              </a:defRPr>
            </a:lvl5pPr>
          </a:lstStyle>
          <a:p>
            <a:pPr lvl="0"/>
            <a:r>
              <a:rPr lang="nl-NL" noProof="0" dirty="0"/>
              <a:t>Subtitel van de presentatie</a:t>
            </a:r>
          </a:p>
        </p:txBody>
      </p:sp>
      <p:sp>
        <p:nvSpPr>
          <p:cNvPr id="10" name="Text Placeholder 9">
            <a:extLst>
              <a:ext uri="{FF2B5EF4-FFF2-40B4-BE49-F238E27FC236}">
                <a16:creationId xmlns:a16="http://schemas.microsoft.com/office/drawing/2014/main" id="{C9907852-C86D-2F36-D94F-74664DD630D0}"/>
              </a:ext>
            </a:extLst>
          </p:cNvPr>
          <p:cNvSpPr>
            <a:spLocks noGrp="1"/>
          </p:cNvSpPr>
          <p:nvPr>
            <p:ph type="body" sz="quarter" idx="15" hasCustomPrompt="1"/>
          </p:nvPr>
        </p:nvSpPr>
        <p:spPr>
          <a:xfrm>
            <a:off x="10212388" y="5189538"/>
            <a:ext cx="9501187" cy="4529137"/>
          </a:xfrm>
          <a:solidFill>
            <a:schemeClr val="accent1"/>
          </a:solidFill>
        </p:spPr>
        <p:txBody>
          <a:bodyPr/>
          <a:lstStyle>
            <a:lvl1pPr>
              <a:defRPr sz="4000">
                <a:latin typeface="+mn-lt"/>
              </a:defRPr>
            </a:lvl1pPr>
            <a:lvl2pPr>
              <a:defRPr sz="4000"/>
            </a:lvl2pPr>
            <a:lvl3pPr>
              <a:defRPr sz="4000"/>
            </a:lvl3pPr>
            <a:lvl4pPr>
              <a:defRPr sz="4000"/>
            </a:lvl4pPr>
            <a:lvl5pPr>
              <a:defRPr sz="4000"/>
            </a:lvl5pPr>
          </a:lstStyle>
          <a:p>
            <a:pPr lvl="0"/>
            <a:r>
              <a:rPr lang="nl-NL" noProof="0" dirty="0"/>
              <a:t>Ruimte voor eventueel meer tekst of een opsomming</a:t>
            </a:r>
          </a:p>
          <a:p>
            <a:pPr lvl="1"/>
            <a:r>
              <a:rPr lang="nl-NL" noProof="0" dirty="0"/>
              <a:t>Opsomming</a:t>
            </a:r>
          </a:p>
          <a:p>
            <a:pPr lvl="1"/>
            <a:r>
              <a:rPr lang="nl-NL" noProof="0" dirty="0"/>
              <a:t>Opsomming</a:t>
            </a:r>
          </a:p>
        </p:txBody>
      </p:sp>
    </p:spTree>
    <p:extLst>
      <p:ext uri="{BB962C8B-B14F-4D97-AF65-F5344CB8AC3E}">
        <p14:creationId xmlns:p14="http://schemas.microsoft.com/office/powerpoint/2010/main" val="1595374007"/>
      </p:ext>
    </p:extLst>
  </p:cSld>
  <p:clrMapOvr>
    <a:masterClrMapping/>
  </p:clrMapOvr>
  <p:extLst>
    <p:ext uri="{DCECCB84-F9BA-43D5-87BE-67443E8EF086}">
      <p15:sldGuideLst xmlns:p15="http://schemas.microsoft.com/office/powerpoint/2012/main">
        <p15:guide id="2" pos="63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388938" y="2971800"/>
            <a:ext cx="19324637" cy="7964487"/>
          </a:xfrm>
          <a:prstGeom prst="rect">
            <a:avLst/>
          </a:prstGeom>
          <a:noFill/>
        </p:spPr>
        <p:txBody>
          <a:bodyPr wrap="square" lIns="540000" tIns="432000" rIns="540000" bIns="432000">
            <a:noAutofit/>
          </a:bodyPr>
          <a:lstStyle>
            <a:lvl1pPr>
              <a:defRPr sz="2850" b="0" i="0">
                <a:solidFill>
                  <a:schemeClr val="tx1"/>
                </a:solidFill>
                <a:latin typeface="Arial"/>
                <a:cs typeface="Arial"/>
              </a:defRPr>
            </a:lvl1pPr>
          </a:lstStyle>
          <a:p>
            <a:pPr lvl="0"/>
            <a:r>
              <a:rPr lang="nl-NL" noProof="0" dirty="0" err="1"/>
              <a:t>Main</a:t>
            </a:r>
            <a:r>
              <a:rPr lang="nl-NL" noProof="0" dirty="0"/>
              <a:t> tekst - </a:t>
            </a:r>
            <a:r>
              <a:rPr lang="nl-NL" noProof="0" dirty="0" err="1"/>
              <a:t>Nulla</a:t>
            </a:r>
            <a:r>
              <a:rPr lang="nl-NL" noProof="0" dirty="0"/>
              <a:t> vitae </a:t>
            </a:r>
            <a:r>
              <a:rPr lang="nl-NL" noProof="0" dirty="0" err="1"/>
              <a:t>elit</a:t>
            </a:r>
            <a:r>
              <a:rPr lang="nl-NL" noProof="0" dirty="0"/>
              <a:t> libero, a </a:t>
            </a:r>
            <a:r>
              <a:rPr lang="nl-NL" noProof="0" dirty="0" err="1"/>
              <a:t>pharetra</a:t>
            </a:r>
            <a:r>
              <a:rPr lang="nl-NL" noProof="0" dirty="0"/>
              <a:t> </a:t>
            </a:r>
            <a:r>
              <a:rPr lang="nl-NL" noProof="0" dirty="0" err="1"/>
              <a:t>augue</a:t>
            </a:r>
            <a:r>
              <a:rPr lang="nl-NL" noProof="0" dirty="0"/>
              <a:t>. </a:t>
            </a:r>
            <a:r>
              <a:rPr lang="nl-NL" noProof="0" dirty="0" err="1"/>
              <a:t>Fusce</a:t>
            </a:r>
            <a:r>
              <a:rPr lang="nl-NL" noProof="0" dirty="0"/>
              <a:t> </a:t>
            </a:r>
            <a:r>
              <a:rPr lang="nl-NL" noProof="0" dirty="0" err="1"/>
              <a:t>dapibus</a:t>
            </a:r>
            <a:r>
              <a:rPr lang="nl-NL" noProof="0" dirty="0"/>
              <a:t>, </a:t>
            </a:r>
            <a:r>
              <a:rPr lang="nl-NL" noProof="0" dirty="0" err="1"/>
              <a:t>tellus</a:t>
            </a:r>
            <a:r>
              <a:rPr lang="nl-NL" noProof="0" dirty="0"/>
              <a:t> </a:t>
            </a:r>
            <a:r>
              <a:rPr lang="nl-NL" noProof="0" dirty="0" err="1"/>
              <a:t>ac</a:t>
            </a:r>
            <a:r>
              <a:rPr lang="nl-NL" noProof="0" dirty="0"/>
              <a:t> cursus commodo, </a:t>
            </a:r>
            <a:r>
              <a:rPr lang="nl-NL" noProof="0" dirty="0" err="1"/>
              <a:t>tortor</a:t>
            </a:r>
            <a:r>
              <a:rPr lang="nl-NL" noProof="0" dirty="0"/>
              <a:t> </a:t>
            </a:r>
            <a:r>
              <a:rPr lang="nl-NL" noProof="0" dirty="0" err="1"/>
              <a:t>mauris</a:t>
            </a:r>
            <a:r>
              <a:rPr lang="nl-NL" noProof="0" dirty="0"/>
              <a:t> </a:t>
            </a:r>
            <a:r>
              <a:rPr lang="nl-NL" noProof="0" dirty="0" err="1"/>
              <a:t>condimentum</a:t>
            </a:r>
            <a:r>
              <a:rPr lang="nl-NL" noProof="0" dirty="0"/>
              <a:t> </a:t>
            </a:r>
            <a:r>
              <a:rPr lang="nl-NL" noProof="0" dirty="0" err="1"/>
              <a:t>nibh</a:t>
            </a:r>
            <a:r>
              <a:rPr lang="nl-NL" noProof="0" dirty="0"/>
              <a:t>, ut </a:t>
            </a:r>
            <a:r>
              <a:rPr lang="nl-NL" noProof="0" dirty="0" err="1"/>
              <a:t>fermentum</a:t>
            </a:r>
            <a:r>
              <a:rPr lang="nl-NL" noProof="0" dirty="0"/>
              <a:t> massa </a:t>
            </a:r>
            <a:r>
              <a:rPr lang="nl-NL" noProof="0" dirty="0" err="1"/>
              <a:t>justo</a:t>
            </a:r>
            <a:r>
              <a:rPr lang="nl-NL" noProof="0" dirty="0"/>
              <a:t> </a:t>
            </a:r>
            <a:r>
              <a:rPr lang="nl-NL" noProof="0" dirty="0" err="1"/>
              <a:t>sit</a:t>
            </a:r>
            <a:r>
              <a:rPr lang="nl-NL" noProof="0" dirty="0"/>
              <a:t> </a:t>
            </a:r>
            <a:r>
              <a:rPr lang="nl-NL" noProof="0" dirty="0" err="1"/>
              <a:t>amet</a:t>
            </a:r>
            <a:r>
              <a:rPr lang="nl-NL" noProof="0" dirty="0"/>
              <a:t> </a:t>
            </a:r>
            <a:r>
              <a:rPr lang="nl-NL" noProof="0" dirty="0" err="1"/>
              <a:t>risus</a:t>
            </a:r>
            <a:r>
              <a:rPr lang="nl-NL" noProof="0" dirty="0"/>
              <a:t>. </a:t>
            </a:r>
            <a:r>
              <a:rPr lang="nl-NL" noProof="0" dirty="0" err="1"/>
              <a:t>Indent</a:t>
            </a:r>
            <a:r>
              <a:rPr lang="nl-NL" noProof="0" dirty="0"/>
              <a:t> niveau 1</a:t>
            </a:r>
          </a:p>
          <a:p>
            <a:pPr lvl="1"/>
            <a:r>
              <a:rPr lang="nl-NL" noProof="0" dirty="0"/>
              <a:t>Opsomming </a:t>
            </a:r>
            <a:r>
              <a:rPr lang="nl-NL" noProof="0" dirty="0" err="1"/>
              <a:t>indent</a:t>
            </a:r>
            <a:r>
              <a:rPr lang="nl-NL" noProof="0" dirty="0"/>
              <a:t> niveau 2</a:t>
            </a:r>
          </a:p>
          <a:p>
            <a:pPr lvl="1"/>
            <a:r>
              <a:rPr lang="nl-NL" noProof="0" dirty="0"/>
              <a:t>Opsomming </a:t>
            </a:r>
            <a:r>
              <a:rPr lang="nl-NL" noProof="0" dirty="0" err="1"/>
              <a:t>indent</a:t>
            </a:r>
            <a:r>
              <a:rPr lang="nl-NL" noProof="0" dirty="0"/>
              <a:t> niveau 2</a:t>
            </a:r>
          </a:p>
          <a:p>
            <a:pPr lvl="2"/>
            <a:r>
              <a:rPr lang="nl-NL" noProof="0" dirty="0"/>
              <a:t>Opsomming </a:t>
            </a:r>
            <a:r>
              <a:rPr lang="nl-NL" noProof="0" dirty="0" err="1"/>
              <a:t>indent</a:t>
            </a:r>
            <a:r>
              <a:rPr lang="nl-NL" noProof="0" dirty="0"/>
              <a:t> niveau 3</a:t>
            </a:r>
          </a:p>
          <a:p>
            <a:pPr lvl="2"/>
            <a:r>
              <a:rPr lang="nl-NL" noProof="0" dirty="0"/>
              <a:t>Opsomming </a:t>
            </a:r>
            <a:r>
              <a:rPr lang="nl-NL" noProof="0" dirty="0" err="1"/>
              <a:t>indent</a:t>
            </a:r>
            <a:r>
              <a:rPr lang="nl-NL" noProof="0" dirty="0"/>
              <a:t> niveau 3</a:t>
            </a:r>
          </a:p>
          <a:p>
            <a:pPr lvl="3"/>
            <a:r>
              <a:rPr lang="nl-NL" noProof="0" dirty="0"/>
              <a:t>Opsomming </a:t>
            </a:r>
            <a:r>
              <a:rPr lang="nl-NL" noProof="0" dirty="0" err="1"/>
              <a:t>indent</a:t>
            </a:r>
            <a:r>
              <a:rPr lang="nl-NL" noProof="0" dirty="0"/>
              <a:t> niveau 4</a:t>
            </a:r>
          </a:p>
          <a:p>
            <a:pPr lvl="3"/>
            <a:r>
              <a:rPr lang="nl-NL" noProof="0" dirty="0"/>
              <a:t>Opsomming </a:t>
            </a:r>
            <a:r>
              <a:rPr lang="nl-NL" noProof="0" dirty="0" err="1"/>
              <a:t>indent</a:t>
            </a:r>
            <a:r>
              <a:rPr lang="nl-NL" noProof="0" dirty="0"/>
              <a:t> niveau 4</a:t>
            </a:r>
          </a:p>
          <a:p>
            <a:pPr lvl="4"/>
            <a:r>
              <a:rPr lang="nl-NL" noProof="0" dirty="0"/>
              <a:t>Accent tekst optie 1 – </a:t>
            </a:r>
            <a:r>
              <a:rPr lang="nl-NL" noProof="0" dirty="0" err="1"/>
              <a:t>indent</a:t>
            </a:r>
            <a:r>
              <a:rPr lang="nl-NL" noProof="0" dirty="0"/>
              <a:t> niveau 5</a:t>
            </a:r>
          </a:p>
          <a:p>
            <a:pPr lvl="5"/>
            <a:r>
              <a:rPr lang="nl-NL" noProof="0" dirty="0"/>
              <a:t>Accent tekst optie 2 – </a:t>
            </a:r>
            <a:r>
              <a:rPr lang="nl-NL" noProof="0" dirty="0" err="1"/>
              <a:t>indent</a:t>
            </a:r>
            <a:r>
              <a:rPr lang="nl-NL" noProof="0" dirty="0"/>
              <a:t> niveau 6</a:t>
            </a:r>
          </a:p>
          <a:p>
            <a:endParaRPr lang="nl-NL" noProof="0" dirty="0"/>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a:t>4/7/2026</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‹nr.›</a:t>
            </a:fld>
            <a:endParaRPr/>
          </a:p>
        </p:txBody>
      </p:sp>
      <p:sp>
        <p:nvSpPr>
          <p:cNvPr id="7" name="Title Placeholder 6">
            <a:extLst>
              <a:ext uri="{FF2B5EF4-FFF2-40B4-BE49-F238E27FC236}">
                <a16:creationId xmlns:a16="http://schemas.microsoft.com/office/drawing/2014/main" id="{482B48C8-784D-C3DF-7B21-6F2E872B9545}"/>
              </a:ext>
            </a:extLst>
          </p:cNvPr>
          <p:cNvSpPr>
            <a:spLocks noGrp="1"/>
          </p:cNvSpPr>
          <p:nvPr>
            <p:ph type="title"/>
          </p:nvPr>
        </p:nvSpPr>
        <p:spPr>
          <a:xfrm>
            <a:off x="388938" y="373063"/>
            <a:ext cx="19324637" cy="2614612"/>
          </a:xfrm>
          <a:prstGeom prst="rect">
            <a:avLst/>
          </a:prstGeom>
          <a:noFill/>
        </p:spPr>
        <p:txBody>
          <a:bodyPr vert="horz" lIns="540000" tIns="432000" rIns="540000" bIns="432000" rtlCol="0" anchor="t" anchorCtr="0">
            <a:noAutofit/>
          </a:bodyPr>
          <a:lstStyle/>
          <a:p>
            <a:r>
              <a:rPr lang="nl-NL" noProof="0"/>
              <a:t>Klik om stijl te bewerken</a:t>
            </a:r>
            <a:endParaRPr lang="nl-NL" noProof="0" dirty="0"/>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5" r:id="rId5"/>
    <p:sldLayoutId id="2147483686" r:id="rId6"/>
    <p:sldLayoutId id="2147483687" r:id="rId7"/>
    <p:sldLayoutId id="2147483688" r:id="rId8"/>
    <p:sldLayoutId id="2147483669" r:id="rId9"/>
    <p:sldLayoutId id="2147483670" r:id="rId10"/>
    <p:sldLayoutId id="2147483662" r:id="rId11"/>
    <p:sldLayoutId id="2147483676" r:id="rId12"/>
    <p:sldLayoutId id="2147483678" r:id="rId13"/>
    <p:sldLayoutId id="2147483671" r:id="rId14"/>
    <p:sldLayoutId id="2147483674" r:id="rId15"/>
    <p:sldLayoutId id="2147483689" r:id="rId16"/>
    <p:sldLayoutId id="2147483675" r:id="rId17"/>
    <p:sldLayoutId id="2147483690" r:id="rId18"/>
    <p:sldLayoutId id="2147483672" r:id="rId19"/>
    <p:sldLayoutId id="2147483673" r:id="rId20"/>
    <p:sldLayoutId id="2147483683" r:id="rId21"/>
    <p:sldLayoutId id="2147483684" r:id="rId22"/>
    <p:sldLayoutId id="2147483677" r:id="rId23"/>
    <p:sldLayoutId id="2147483679" r:id="rId24"/>
    <p:sldLayoutId id="2147483680" r:id="rId25"/>
    <p:sldLayoutId id="2147483681" r:id="rId26"/>
    <p:sldLayoutId id="2147483682" r:id="rId27"/>
    <p:sldLayoutId id="2147483665" r:id="rId28"/>
  </p:sldLayoutIdLst>
  <p:txStyles>
    <p:titleStyle>
      <a:lvl1pPr eaLnBrk="1" hangingPunct="1">
        <a:defRPr lang="nl-NL" sz="7000" b="1" dirty="0" smtClean="0">
          <a:solidFill>
            <a:schemeClr val="tx1"/>
          </a:solidFill>
          <a:latin typeface="+mj-lt"/>
          <a:ea typeface="+mj-ea"/>
          <a:cs typeface="+mj-cs"/>
        </a:defRPr>
      </a:lvl1pPr>
    </p:titleStyle>
    <p:bodyStyle>
      <a:lvl1pPr marL="0" eaLnBrk="1" hangingPunct="1">
        <a:spcAft>
          <a:spcPts val="2700"/>
        </a:spcAft>
        <a:defRPr sz="2700" b="1">
          <a:latin typeface="+mn-lt"/>
          <a:ea typeface="+mn-ea"/>
          <a:cs typeface="+mn-cs"/>
        </a:defRPr>
      </a:lvl1pPr>
      <a:lvl2pPr marL="358775" indent="-358775" defTabSz="898525" eaLnBrk="1" hangingPunct="1">
        <a:buFont typeface="Arial" panose="020B0604020202020204" pitchFamily="34" charset="0"/>
        <a:buChar char="•"/>
        <a:defRPr sz="2700">
          <a:latin typeface="+mn-lt"/>
          <a:ea typeface="+mn-ea"/>
          <a:cs typeface="+mn-cs"/>
        </a:defRPr>
      </a:lvl2pPr>
      <a:lvl3pPr marL="719138" indent="-360363" eaLnBrk="1" hangingPunct="1">
        <a:buFont typeface="Titillium Web" panose="00000500000000000000" pitchFamily="2" charset="0"/>
        <a:buChar char="–"/>
        <a:defRPr sz="2700">
          <a:latin typeface="+mn-lt"/>
          <a:ea typeface="+mn-ea"/>
          <a:cs typeface="+mn-cs"/>
        </a:defRPr>
      </a:lvl3pPr>
      <a:lvl4pPr marL="1176337" indent="-457200" eaLnBrk="1" hangingPunct="1">
        <a:buFont typeface="Titillium Web" panose="00000500000000000000" pitchFamily="2" charset="0"/>
        <a:buChar char="-"/>
        <a:defRPr sz="2700">
          <a:latin typeface="+mn-lt"/>
          <a:ea typeface="+mn-ea"/>
          <a:cs typeface="+mn-cs"/>
        </a:defRPr>
      </a:lvl4pPr>
      <a:lvl5pPr marL="0" indent="0" eaLnBrk="1" hangingPunct="1">
        <a:spcBef>
          <a:spcPts val="2700"/>
        </a:spcBef>
        <a:defRPr sz="2700" b="1">
          <a:latin typeface="+mn-lt"/>
          <a:ea typeface="+mn-ea"/>
          <a:cs typeface="+mn-cs"/>
        </a:defRPr>
      </a:lvl5pPr>
      <a:lvl6pPr marL="0" indent="0" eaLnBrk="1" hangingPunct="1">
        <a:spcBef>
          <a:spcPts val="2700"/>
        </a:spcBef>
        <a:buFont typeface="Arial" panose="020B0604020202020204" pitchFamily="34" charset="0"/>
        <a:buNone/>
        <a:defRPr sz="2700" i="1">
          <a:latin typeface="+mn-lt"/>
          <a:ea typeface="+mn-ea"/>
          <a:cs typeface="+mn-cs"/>
        </a:defRPr>
      </a:lvl6pPr>
      <a:lvl7pPr marL="0" indent="0" eaLnBrk="1" hangingPunct="1">
        <a:defRPr sz="2700" i="1">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3541" userDrawn="1">
          <p15:clr>
            <a:srgbClr val="C35EA4"/>
          </p15:clr>
        </p15:guide>
        <p15:guide id="2" pos="6332" userDrawn="1">
          <p15:clr>
            <a:srgbClr val="5ACBF0"/>
          </p15:clr>
        </p15:guide>
        <p15:guide id="3" pos="8390" userDrawn="1">
          <p15:clr>
            <a:srgbClr val="5ACBF0"/>
          </p15:clr>
        </p15:guide>
        <p15:guide id="4" pos="12418" userDrawn="1">
          <p15:clr>
            <a:srgbClr val="C35EA4"/>
          </p15:clr>
        </p15:guide>
        <p15:guide id="5" pos="4363" userDrawn="1">
          <p15:clr>
            <a:srgbClr val="C35EA4"/>
          </p15:clr>
        </p15:guide>
        <p15:guide id="6" pos="6224" userDrawn="1">
          <p15:clr>
            <a:srgbClr val="5ACBF0"/>
          </p15:clr>
        </p15:guide>
        <p15:guide id="7" pos="245" userDrawn="1">
          <p15:clr>
            <a:srgbClr val="F26B43"/>
          </p15:clr>
        </p15:guide>
        <p15:guide id="8" pos="6432" userDrawn="1">
          <p15:clr>
            <a:srgbClr val="5ACBF0"/>
          </p15:clr>
        </p15:guide>
        <p15:guide id="9" pos="8280" userDrawn="1">
          <p15:clr>
            <a:srgbClr val="C35EA4"/>
          </p15:clr>
        </p15:guide>
        <p15:guide id="10" pos="8491" userDrawn="1">
          <p15:clr>
            <a:srgbClr val="C35EA4"/>
          </p15:clr>
        </p15:guide>
        <p15:guide id="11" pos="9308" userDrawn="1">
          <p15:clr>
            <a:srgbClr val="C35EA4"/>
          </p15:clr>
        </p15:guide>
        <p15:guide id="12" pos="9528" userDrawn="1">
          <p15:clr>
            <a:srgbClr val="C35EA4"/>
          </p15:clr>
        </p15:guide>
        <p15:guide id="13" pos="10411" userDrawn="1">
          <p15:clr>
            <a:srgbClr val="5ACBF0"/>
          </p15:clr>
        </p15:guide>
        <p15:guide id="14" pos="12072" userDrawn="1">
          <p15:clr>
            <a:srgbClr val="5ACBF0"/>
          </p15:clr>
        </p15:guide>
        <p15:guide id="15" pos="5875" userDrawn="1">
          <p15:clr>
            <a:srgbClr val="5ACBF0"/>
          </p15:clr>
        </p15:guide>
        <p15:guide id="16" pos="4272" userDrawn="1">
          <p15:clr>
            <a:srgbClr val="5ACBF0"/>
          </p15:clr>
        </p15:guide>
        <p15:guide id="17" pos="3331" userDrawn="1">
          <p15:clr>
            <a:srgbClr val="5ACBF0"/>
          </p15:clr>
        </p15:guide>
        <p15:guide id="18" pos="3134" userDrawn="1">
          <p15:clr>
            <a:srgbClr val="5ACBF0"/>
          </p15:clr>
        </p15:guide>
        <p15:guide id="19" pos="2246" userDrawn="1">
          <p15:clr>
            <a:srgbClr val="5ACBF0"/>
          </p15:clr>
        </p15:guide>
        <p15:guide id="20" pos="586" userDrawn="1">
          <p15:clr>
            <a:srgbClr val="5ACBF0"/>
          </p15:clr>
        </p15:guide>
        <p15:guide id="21" orient="horz" pos="235" userDrawn="1">
          <p15:clr>
            <a:srgbClr val="C35EA4"/>
          </p15:clr>
        </p15:guide>
        <p15:guide id="22" orient="horz" pos="6878" userDrawn="1">
          <p15:clr>
            <a:srgbClr val="C35EA4"/>
          </p15:clr>
        </p15:guide>
        <p15:guide id="23" orient="horz" pos="6936" userDrawn="1">
          <p15:clr>
            <a:srgbClr val="5ACBF0"/>
          </p15:clr>
        </p15:guide>
        <p15:guide id="24" orient="horz" pos="6715" userDrawn="1">
          <p15:clr>
            <a:srgbClr val="5ACBF0"/>
          </p15:clr>
        </p15:guide>
        <p15:guide id="25" orient="horz" pos="6538" userDrawn="1">
          <p15:clr>
            <a:srgbClr val="5ACBF0"/>
          </p15:clr>
        </p15:guide>
        <p15:guide id="26" orient="horz" pos="6350" userDrawn="1">
          <p15:clr>
            <a:srgbClr val="5ACBF0"/>
          </p15:clr>
        </p15:guide>
        <p15:guide id="27" orient="horz" pos="6115" userDrawn="1">
          <p15:clr>
            <a:srgbClr val="5ACBF0"/>
          </p15:clr>
        </p15:guide>
        <p15:guide id="28" orient="horz" pos="6062" userDrawn="1">
          <p15:clr>
            <a:srgbClr val="5ACBF0"/>
          </p15:clr>
        </p15:guide>
        <p15:guide id="29" orient="horz" pos="5827" userDrawn="1">
          <p15:clr>
            <a:srgbClr val="5ACBF0"/>
          </p15:clr>
        </p15:guide>
        <p15:guide id="30" orient="horz" pos="2779" userDrawn="1">
          <p15:clr>
            <a:srgbClr val="5ACBF0"/>
          </p15:clr>
        </p15:guide>
        <p15:guide id="31" orient="horz" pos="1872" userDrawn="1">
          <p15:clr>
            <a:srgbClr val="5ACBF0"/>
          </p15:clr>
        </p15:guide>
        <p15:guide id="32" orient="horz" pos="600" userDrawn="1">
          <p15:clr>
            <a:srgbClr val="5ACBF0"/>
          </p15:clr>
        </p15:guide>
        <p15:guide id="33" pos="4171" userDrawn="1">
          <p15:clr>
            <a:srgbClr val="C35EA4"/>
          </p15:clr>
        </p15:guide>
        <p15:guide id="34" orient="horz" pos="3168" userDrawn="1">
          <p15:clr>
            <a:srgbClr val="5ACBF0"/>
          </p15:clr>
        </p15:guide>
        <p15:guide id="35" orient="horz" pos="3072" userDrawn="1">
          <p15:clr>
            <a:srgbClr val="C35EA4"/>
          </p15:clr>
        </p15:guide>
        <p15:guide id="36" orient="horz" pos="3269" userDrawn="1">
          <p15:clr>
            <a:srgbClr val="C35EA4"/>
          </p15:clr>
        </p15:guide>
        <p15:guide id="37" orient="horz" pos="3547" userDrawn="1">
          <p15:clr>
            <a:srgbClr val="5ACBF0"/>
          </p15:clr>
        </p15:guide>
        <p15:guide id="38" orient="horz" pos="2936" userDrawn="1">
          <p15:clr>
            <a:srgbClr val="C35EA4"/>
          </p15:clr>
        </p15:guide>
        <p15:guide id="39" orient="horz" pos="3125" userDrawn="1">
          <p15:clr>
            <a:srgbClr val="C35EA4"/>
          </p15:clr>
        </p15:guide>
        <p15:guide id="40" orient="horz" pos="3024" userDrawn="1">
          <p15:clr>
            <a:srgbClr val="5ACBF0"/>
          </p15:clr>
        </p15:guide>
        <p15:guide id="41" orient="horz" pos="2260" userDrawn="1">
          <p15:clr>
            <a:srgbClr val="5ACBF0"/>
          </p15:clr>
        </p15:guide>
        <p15:guide id="42" orient="horz" pos="3476" userDrawn="1">
          <p15:clr>
            <a:srgbClr val="C35EA4"/>
          </p15:clr>
        </p15:guide>
        <p15:guide id="43" orient="horz" pos="3668" userDrawn="1">
          <p15:clr>
            <a:srgbClr val="C35EA4"/>
          </p15:clr>
        </p15:guide>
        <p15:guide id="44" orient="horz" pos="4672" userDrawn="1">
          <p15:clr>
            <a:srgbClr val="C35EA4"/>
          </p15:clr>
        </p15:guide>
        <p15:guide id="45" orient="horz" pos="4908"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hyperlink" Target="https://aedes.nl/verduurzaming/corporatiewoningen-extra-geraakt-door-klimaatverandering"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FCXGYRmxhZw"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screen">
            <a:extLst>
              <a:ext uri="{28A0092B-C50C-407E-A947-70E740481C1C}">
                <a14:useLocalDpi xmlns:a14="http://schemas.microsoft.com/office/drawing/2010/main"/>
              </a:ext>
            </a:extLst>
          </a:blip>
          <a:stretch>
            <a:fillRect/>
          </a:stretch>
        </p:blipFill>
        <p:spPr>
          <a:xfrm>
            <a:off x="10209113" y="376951"/>
            <a:ext cx="9518034" cy="9310554"/>
          </a:xfrm>
          <a:prstGeom prst="rect">
            <a:avLst/>
          </a:prstGeom>
        </p:spPr>
      </p:pic>
      <p:sp>
        <p:nvSpPr>
          <p:cNvPr id="11" name="Text Placeholder 10">
            <a:extLst>
              <a:ext uri="{FF2B5EF4-FFF2-40B4-BE49-F238E27FC236}">
                <a16:creationId xmlns:a16="http://schemas.microsoft.com/office/drawing/2014/main" id="{6677A06F-9466-A9E5-B88B-B203AFEF0F6C}"/>
              </a:ext>
            </a:extLst>
          </p:cNvPr>
          <p:cNvSpPr>
            <a:spLocks noGrp="1"/>
          </p:cNvSpPr>
          <p:nvPr>
            <p:ph type="body" sz="quarter" idx="13"/>
          </p:nvPr>
        </p:nvSpPr>
        <p:spPr/>
        <p:txBody>
          <a:bodyPr/>
          <a:lstStyle/>
          <a:p>
            <a:endParaRPr lang="nl-NL" dirty="0"/>
          </a:p>
        </p:txBody>
      </p:sp>
      <p:sp>
        <p:nvSpPr>
          <p:cNvPr id="6" name="Title 22">
            <a:extLst>
              <a:ext uri="{FF2B5EF4-FFF2-40B4-BE49-F238E27FC236}">
                <a16:creationId xmlns:a16="http://schemas.microsoft.com/office/drawing/2014/main" id="{BEF639C2-C362-DEB4-77D8-9B3D06AE7C27}"/>
              </a:ext>
            </a:extLst>
          </p:cNvPr>
          <p:cNvSpPr>
            <a:spLocks noGrp="1"/>
          </p:cNvSpPr>
          <p:nvPr>
            <p:ph type="ctrTitle"/>
          </p:nvPr>
        </p:nvSpPr>
        <p:spPr>
          <a:xfrm>
            <a:off x="388938" y="373063"/>
            <a:ext cx="9502777" cy="4816475"/>
          </a:xfrm>
        </p:spPr>
        <p:txBody>
          <a:bodyPr/>
          <a:lstStyle/>
          <a:p>
            <a:r>
              <a:rPr lang="nl-NL" dirty="0">
                <a:solidFill>
                  <a:schemeClr val="bg1"/>
                </a:solidFill>
              </a:rPr>
              <a:t>De olifant in/onder de kamer</a:t>
            </a:r>
            <a:endParaRPr lang="nl-NL" dirty="0"/>
          </a:p>
        </p:txBody>
      </p:sp>
      <p:sp>
        <p:nvSpPr>
          <p:cNvPr id="21" name="Text Placeholder 20">
            <a:extLst>
              <a:ext uri="{FF2B5EF4-FFF2-40B4-BE49-F238E27FC236}">
                <a16:creationId xmlns:a16="http://schemas.microsoft.com/office/drawing/2014/main" id="{C859FA83-A167-6AF6-0110-516A833B8FF6}"/>
              </a:ext>
            </a:extLst>
          </p:cNvPr>
          <p:cNvSpPr>
            <a:spLocks noGrp="1"/>
          </p:cNvSpPr>
          <p:nvPr>
            <p:ph type="body" sz="quarter" idx="12"/>
          </p:nvPr>
        </p:nvSpPr>
        <p:spPr>
          <a:xfrm>
            <a:off x="388940" y="5121275"/>
            <a:ext cx="9502775" cy="4586288"/>
          </a:xfrm>
        </p:spPr>
        <p:txBody>
          <a:bodyPr/>
          <a:lstStyle/>
          <a:p>
            <a:r>
              <a:rPr lang="nl-NL" sz="2400" dirty="0"/>
              <a:t>April 2026</a:t>
            </a:r>
          </a:p>
        </p:txBody>
      </p:sp>
      <p:pic>
        <p:nvPicPr>
          <p:cNvPr id="8" name="Tijdelijke aanduiding voor afbeelding 7">
            <a:extLst>
              <a:ext uri="{FF2B5EF4-FFF2-40B4-BE49-F238E27FC236}">
                <a16:creationId xmlns:a16="http://schemas.microsoft.com/office/drawing/2014/main" id="{06CF072C-8019-B5C7-76F6-CB6EE46C09CD}"/>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9016" r="9016"/>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9B1CB-758A-4626-B9D0-44C5702531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3C9DD9-B064-9498-1941-78D4DFD13329}"/>
              </a:ext>
            </a:extLst>
          </p:cNvPr>
          <p:cNvSpPr>
            <a:spLocks noGrp="1"/>
          </p:cNvSpPr>
          <p:nvPr>
            <p:ph type="ctrTitle"/>
          </p:nvPr>
        </p:nvSpPr>
        <p:spPr>
          <a:xfrm>
            <a:off x="388938" y="373063"/>
            <a:ext cx="18952144" cy="1825228"/>
          </a:xfrm>
        </p:spPr>
        <p:txBody>
          <a:bodyPr/>
          <a:lstStyle/>
          <a:p>
            <a:r>
              <a:rPr lang="nl-NL" dirty="0"/>
              <a:t>De communicatiedoelen</a:t>
            </a:r>
            <a:endParaRPr lang="en-US" dirty="0"/>
          </a:p>
        </p:txBody>
      </p:sp>
      <p:sp>
        <p:nvSpPr>
          <p:cNvPr id="3" name="Tijdelijke aanduiding voor tekst 2">
            <a:extLst>
              <a:ext uri="{FF2B5EF4-FFF2-40B4-BE49-F238E27FC236}">
                <a16:creationId xmlns:a16="http://schemas.microsoft.com/office/drawing/2014/main" id="{75520967-8335-CB10-DAFD-09A6038AC2D0}"/>
              </a:ext>
            </a:extLst>
          </p:cNvPr>
          <p:cNvSpPr>
            <a:spLocks noGrp="1"/>
          </p:cNvSpPr>
          <p:nvPr>
            <p:ph type="body" sz="quarter" idx="11"/>
          </p:nvPr>
        </p:nvSpPr>
        <p:spPr>
          <a:xfrm>
            <a:off x="388938" y="2198291"/>
            <a:ext cx="18952144" cy="8737997"/>
          </a:xfrm>
        </p:spPr>
        <p:txBody>
          <a:bodyPr/>
          <a:lstStyle/>
          <a:p>
            <a:pPr marL="457200" indent="-457200">
              <a:buFont typeface="Arial" panose="020B0604020202020204" pitchFamily="34" charset="0"/>
              <a:buChar char="•"/>
            </a:pPr>
            <a:r>
              <a:rPr lang="nl-NL" dirty="0"/>
              <a:t>Eenduidige communicatie | ook binnen de organisatie.</a:t>
            </a:r>
          </a:p>
          <a:p>
            <a:pPr marL="457200" indent="-457200">
              <a:buFont typeface="Arial" panose="020B0604020202020204" pitchFamily="34" charset="0"/>
              <a:buChar char="•"/>
            </a:pPr>
            <a:r>
              <a:rPr lang="nl-NL" dirty="0"/>
              <a:t>Houvast voor medewerkers, managent en bestuur van de corporatie.</a:t>
            </a:r>
          </a:p>
          <a:p>
            <a:pPr marL="457200" indent="-457200">
              <a:buFont typeface="Arial" panose="020B0604020202020204" pitchFamily="34" charset="0"/>
              <a:buChar char="•"/>
            </a:pPr>
            <a:r>
              <a:rPr lang="nl-NL" dirty="0"/>
              <a:t>Minder ad-hoc communicatie, minder geruchten en escalaties.</a:t>
            </a:r>
          </a:p>
          <a:p>
            <a:pPr marL="457200" indent="-457200">
              <a:buFont typeface="Arial" panose="020B0604020202020204" pitchFamily="34" charset="0"/>
              <a:buChar char="•"/>
            </a:pPr>
            <a:r>
              <a:rPr lang="nl-NL" dirty="0"/>
              <a:t>Betere voorbereiding op moeilijke gesprekken.</a:t>
            </a:r>
          </a:p>
          <a:p>
            <a:pPr marL="457200" indent="-457200">
              <a:buFont typeface="Arial" panose="020B0604020202020204" pitchFamily="34" charset="0"/>
              <a:buChar char="•"/>
            </a:pPr>
            <a:r>
              <a:rPr lang="nl-NL" dirty="0"/>
              <a:t>Begrip creëren, vertrouwen opbouwen en onrust voorkomen. Laten zien dat er regie is.</a:t>
            </a:r>
          </a:p>
          <a:p>
            <a:pPr marL="457200" indent="-457200">
              <a:buFont typeface="Arial" panose="020B0604020202020204" pitchFamily="34" charset="0"/>
              <a:buChar char="•"/>
            </a:pPr>
            <a:r>
              <a:rPr lang="nl-NL" dirty="0"/>
              <a:t>Agenderen daar waar mogelijk | Lobby!</a:t>
            </a:r>
          </a:p>
          <a:p>
            <a:pPr marL="457200" indent="-457200">
              <a:buFont typeface="Arial" panose="020B0604020202020204" pitchFamily="34" charset="0"/>
              <a:buChar char="•"/>
            </a:pPr>
            <a:r>
              <a:rPr lang="nl-NL" dirty="0"/>
              <a:t>Samenwerken mogelijk maken.</a:t>
            </a:r>
          </a:p>
        </p:txBody>
      </p:sp>
    </p:spTree>
    <p:extLst>
      <p:ext uri="{BB962C8B-B14F-4D97-AF65-F5344CB8AC3E}">
        <p14:creationId xmlns:p14="http://schemas.microsoft.com/office/powerpoint/2010/main" val="205605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0F5F-F97E-BAEB-6CBD-5C77B0FF5A07}"/>
            </a:ext>
          </a:extLst>
        </p:cNvPr>
        <p:cNvGrpSpPr/>
        <p:nvPr/>
      </p:nvGrpSpPr>
      <p:grpSpPr>
        <a:xfrm>
          <a:off x="0" y="0"/>
          <a:ext cx="0" cy="0"/>
          <a:chOff x="0" y="0"/>
          <a:chExt cx="0" cy="0"/>
        </a:xfrm>
      </p:grpSpPr>
      <p:sp>
        <p:nvSpPr>
          <p:cNvPr id="6" name="Title 16">
            <a:extLst>
              <a:ext uri="{FF2B5EF4-FFF2-40B4-BE49-F238E27FC236}">
                <a16:creationId xmlns:a16="http://schemas.microsoft.com/office/drawing/2014/main" id="{B736DF1C-FE34-9038-CC2C-69A5CDE8DB3B}"/>
              </a:ext>
            </a:extLst>
          </p:cNvPr>
          <p:cNvSpPr>
            <a:spLocks noGrp="1"/>
          </p:cNvSpPr>
          <p:nvPr>
            <p:ph type="ctrTitle"/>
          </p:nvPr>
        </p:nvSpPr>
        <p:spPr>
          <a:xfrm>
            <a:off x="388938" y="373063"/>
            <a:ext cx="9502777" cy="2329284"/>
          </a:xfrm>
        </p:spPr>
        <p:txBody>
          <a:bodyPr/>
          <a:lstStyle/>
          <a:p>
            <a:r>
              <a:rPr lang="nl-NL" dirty="0"/>
              <a:t>Gemeente als onmisbare partner</a:t>
            </a:r>
          </a:p>
        </p:txBody>
      </p:sp>
      <p:sp>
        <p:nvSpPr>
          <p:cNvPr id="19" name="Text Placeholder 18">
            <a:extLst>
              <a:ext uri="{FF2B5EF4-FFF2-40B4-BE49-F238E27FC236}">
                <a16:creationId xmlns:a16="http://schemas.microsoft.com/office/drawing/2014/main" id="{322B4326-5BD9-BB5F-F10A-0D6AB92684F8}"/>
              </a:ext>
            </a:extLst>
          </p:cNvPr>
          <p:cNvSpPr>
            <a:spLocks noGrp="1"/>
          </p:cNvSpPr>
          <p:nvPr>
            <p:ph type="body" sz="quarter" idx="11"/>
          </p:nvPr>
        </p:nvSpPr>
        <p:spPr>
          <a:xfrm>
            <a:off x="388938" y="2702348"/>
            <a:ext cx="9502777" cy="8216478"/>
          </a:xfrm>
        </p:spPr>
        <p:txBody>
          <a:bodyPr/>
          <a:lstStyle/>
          <a:p>
            <a:r>
              <a:rPr lang="nl-NL" dirty="0"/>
              <a:t>Aanpak gespikkeld bezit.</a:t>
            </a:r>
          </a:p>
          <a:p>
            <a:r>
              <a:rPr lang="nl-NL" dirty="0"/>
              <a:t>Inzicht, informatie en handelingsperspectief voor particuliere eigenaren.</a:t>
            </a:r>
          </a:p>
          <a:p>
            <a:r>
              <a:rPr lang="nl-NL" dirty="0"/>
              <a:t>Collectief opdrachtgeverschap.</a:t>
            </a:r>
          </a:p>
          <a:p>
            <a:r>
              <a:rPr lang="nl-NL" dirty="0"/>
              <a:t>Wijkaanpak vraagt om vroegtijdig inzicht vanwege horizon van minimaal 5 jaar.</a:t>
            </a:r>
          </a:p>
          <a:p>
            <a:r>
              <a:rPr lang="nl-NL" dirty="0"/>
              <a:t>Gemeentelijke monumenten.</a:t>
            </a:r>
          </a:p>
          <a:p>
            <a:r>
              <a:rPr lang="nl-NL" dirty="0"/>
              <a:t>Verbreding veenweidegebied.</a:t>
            </a:r>
          </a:p>
          <a:p>
            <a:r>
              <a:rPr lang="nl-NL" dirty="0"/>
              <a:t>Ondiepe funderingen in kleigebied op de agenda.</a:t>
            </a:r>
          </a:p>
          <a:p>
            <a:r>
              <a:rPr lang="nl-NL" dirty="0"/>
              <a:t>Samen optrekken in Gebiedsgerichte Leeraanpak.</a:t>
            </a:r>
          </a:p>
          <a:p>
            <a:endParaRPr lang="nl-NL" dirty="0"/>
          </a:p>
        </p:txBody>
      </p:sp>
      <p:pic>
        <p:nvPicPr>
          <p:cNvPr id="2" name="Picture 2" descr="Gemeente Groningen kiest McCoy als partner voor nieuw financieel systeem">
            <a:extLst>
              <a:ext uri="{FF2B5EF4-FFF2-40B4-BE49-F238E27FC236}">
                <a16:creationId xmlns:a16="http://schemas.microsoft.com/office/drawing/2014/main" id="{CC0A224D-38F6-53B7-3D57-1B29B38D5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050" y="385633"/>
            <a:ext cx="9912085" cy="570109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44063C29-FDF6-3787-816E-54B670AC143F}"/>
              </a:ext>
            </a:extLst>
          </p:cNvPr>
          <p:cNvPicPr>
            <a:picLocks noChangeAspect="1"/>
          </p:cNvPicPr>
          <p:nvPr/>
        </p:nvPicPr>
        <p:blipFill>
          <a:blip r:embed="rId4"/>
          <a:stretch>
            <a:fillRect/>
          </a:stretch>
        </p:blipFill>
        <p:spPr>
          <a:xfrm>
            <a:off x="10072803" y="6302746"/>
            <a:ext cx="5864130" cy="4616079"/>
          </a:xfrm>
          <a:prstGeom prst="rect">
            <a:avLst/>
          </a:prstGeom>
        </p:spPr>
      </p:pic>
      <p:pic>
        <p:nvPicPr>
          <p:cNvPr id="4" name="Afbeelding 3">
            <a:extLst>
              <a:ext uri="{FF2B5EF4-FFF2-40B4-BE49-F238E27FC236}">
                <a16:creationId xmlns:a16="http://schemas.microsoft.com/office/drawing/2014/main" id="{4B469649-7B7A-A90D-F4CD-D8883699D1A2}"/>
              </a:ext>
            </a:extLst>
          </p:cNvPr>
          <p:cNvPicPr>
            <a:picLocks noChangeAspect="1"/>
          </p:cNvPicPr>
          <p:nvPr/>
        </p:nvPicPr>
        <p:blipFill>
          <a:blip r:embed="rId5"/>
          <a:stretch>
            <a:fillRect/>
          </a:stretch>
        </p:blipFill>
        <p:spPr>
          <a:xfrm>
            <a:off x="15954693" y="6326257"/>
            <a:ext cx="4009442" cy="3137824"/>
          </a:xfrm>
          <a:prstGeom prst="rect">
            <a:avLst/>
          </a:prstGeom>
        </p:spPr>
      </p:pic>
    </p:spTree>
    <p:extLst>
      <p:ext uri="{BB962C8B-B14F-4D97-AF65-F5344CB8AC3E}">
        <p14:creationId xmlns:p14="http://schemas.microsoft.com/office/powerpoint/2010/main" val="22587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B223B-70AD-AF8E-F54D-17ED2F8A16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ED2E11-333F-A2FB-2666-85325E8FDB05}"/>
              </a:ext>
            </a:extLst>
          </p:cNvPr>
          <p:cNvSpPr>
            <a:spLocks noGrp="1"/>
          </p:cNvSpPr>
          <p:nvPr>
            <p:ph type="ctrTitle"/>
          </p:nvPr>
        </p:nvSpPr>
        <p:spPr>
          <a:xfrm>
            <a:off x="388938" y="373063"/>
            <a:ext cx="18952144" cy="2473300"/>
          </a:xfrm>
        </p:spPr>
        <p:txBody>
          <a:bodyPr/>
          <a:lstStyle/>
          <a:p>
            <a:r>
              <a:rPr lang="nl-NL" dirty="0"/>
              <a:t>Mooier kunnen we het niet maken (en ook niet altijd gemakkelijker)</a:t>
            </a:r>
            <a:endParaRPr lang="en-US" dirty="0"/>
          </a:p>
        </p:txBody>
      </p:sp>
      <p:sp>
        <p:nvSpPr>
          <p:cNvPr id="3" name="Tijdelijke aanduiding voor tekst 2">
            <a:extLst>
              <a:ext uri="{FF2B5EF4-FFF2-40B4-BE49-F238E27FC236}">
                <a16:creationId xmlns:a16="http://schemas.microsoft.com/office/drawing/2014/main" id="{8C7E52F6-DDDF-E669-1D3E-6EB252C565C8}"/>
              </a:ext>
            </a:extLst>
          </p:cNvPr>
          <p:cNvSpPr>
            <a:spLocks noGrp="1"/>
          </p:cNvSpPr>
          <p:nvPr>
            <p:ph type="body" sz="quarter" idx="11"/>
          </p:nvPr>
        </p:nvSpPr>
        <p:spPr>
          <a:xfrm>
            <a:off x="388938" y="2846364"/>
            <a:ext cx="18952144" cy="8089924"/>
          </a:xfrm>
        </p:spPr>
        <p:txBody>
          <a:bodyPr/>
          <a:lstStyle/>
          <a:p>
            <a:pPr marL="457200" indent="-457200">
              <a:buFont typeface="Arial" panose="020B0604020202020204" pitchFamily="34" charset="0"/>
              <a:buChar char="•"/>
            </a:pPr>
            <a:r>
              <a:rPr lang="nl-NL" dirty="0"/>
              <a:t>We werken aan meer maatschappelijke opgaven: verduurzaming, nieuwbouw en leefbaarheid.</a:t>
            </a:r>
          </a:p>
          <a:p>
            <a:pPr marL="457200" indent="-457200">
              <a:buFont typeface="Arial" panose="020B0604020202020204" pitchFamily="34" charset="0"/>
              <a:buChar char="•"/>
            </a:pPr>
            <a:r>
              <a:rPr lang="nl-NL" dirty="0"/>
              <a:t>Onze doelgroep vraagt om een specifieke aanpak: armoede en achterstanden zijn er om rekening mee te houden. </a:t>
            </a:r>
          </a:p>
          <a:p>
            <a:pPr marL="457200" indent="-457200">
              <a:buFont typeface="Arial" panose="020B0604020202020204" pitchFamily="34" charset="0"/>
              <a:buChar char="•"/>
            </a:pPr>
            <a:r>
              <a:rPr lang="nl-NL" dirty="0"/>
              <a:t>Aangebroken bezit met financieel kwetsbare eigenaren.</a:t>
            </a:r>
          </a:p>
          <a:p>
            <a:pPr marL="457200" indent="-457200">
              <a:buFont typeface="Arial" panose="020B0604020202020204" pitchFamily="34" charset="0"/>
              <a:buChar char="•"/>
            </a:pPr>
            <a:r>
              <a:rPr lang="nl-NL" dirty="0"/>
              <a:t>Vervuilde grond.</a:t>
            </a:r>
          </a:p>
          <a:p>
            <a:pPr marL="457200" indent="-457200">
              <a:buFont typeface="Arial" panose="020B0604020202020204" pitchFamily="34" charset="0"/>
              <a:buChar char="•"/>
            </a:pPr>
            <a:r>
              <a:rPr lang="nl-NL" dirty="0"/>
              <a:t>Archeologie.</a:t>
            </a:r>
          </a:p>
          <a:p>
            <a:pPr marL="457200" indent="-457200">
              <a:buFont typeface="Arial" panose="020B0604020202020204" pitchFamily="34" charset="0"/>
              <a:buChar char="•"/>
            </a:pPr>
            <a:r>
              <a:rPr lang="nl-NL" dirty="0"/>
              <a:t>Relatie met hittestress. Impact klimaatverandering: corporatiewoningen worden meer blootgesteld aan klimaateffecten dan de gemiddelde woning in Nederland. </a:t>
            </a:r>
            <a:r>
              <a:rPr lang="nl-NL" dirty="0">
                <a:solidFill>
                  <a:schemeClr val="bg2">
                    <a:lumMod val="50000"/>
                  </a:schemeClr>
                </a:solidFill>
                <a:hlinkClick r:id="rId2">
                  <a:extLst>
                    <a:ext uri="{A12FA001-AC4F-418D-AE19-62706E023703}">
                      <ahyp:hlinkClr xmlns:ahyp="http://schemas.microsoft.com/office/drawing/2018/hyperlinkcolor" val="tx"/>
                    </a:ext>
                  </a:extLst>
                </a:hlinkClick>
              </a:rPr>
              <a:t>Corporatiewoningen extra geraakt door klimaatverandering | Aedes</a:t>
            </a:r>
            <a:endParaRPr lang="nl-NL" dirty="0">
              <a:solidFill>
                <a:schemeClr val="bg2">
                  <a:lumMod val="50000"/>
                </a:schemeClr>
              </a:solidFill>
            </a:endParaRPr>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2400762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E1A4B-A62B-D37B-90CE-5C764A64CF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6A4613-DEC8-78F3-5D65-24350F590644}"/>
              </a:ext>
            </a:extLst>
          </p:cNvPr>
          <p:cNvSpPr>
            <a:spLocks noGrp="1"/>
          </p:cNvSpPr>
          <p:nvPr>
            <p:ph type="ctrTitle"/>
          </p:nvPr>
        </p:nvSpPr>
        <p:spPr>
          <a:xfrm>
            <a:off x="388938" y="373063"/>
            <a:ext cx="6232525" cy="2473300"/>
          </a:xfrm>
        </p:spPr>
        <p:txBody>
          <a:bodyPr/>
          <a:lstStyle/>
          <a:p>
            <a:r>
              <a:rPr lang="nl-NL" dirty="0"/>
              <a:t>Geen paniekvoetbal</a:t>
            </a:r>
            <a:endParaRPr lang="en-US" dirty="0"/>
          </a:p>
        </p:txBody>
      </p:sp>
      <p:sp>
        <p:nvSpPr>
          <p:cNvPr id="3" name="Tijdelijke aanduiding voor tekst 2">
            <a:extLst>
              <a:ext uri="{FF2B5EF4-FFF2-40B4-BE49-F238E27FC236}">
                <a16:creationId xmlns:a16="http://schemas.microsoft.com/office/drawing/2014/main" id="{D6976AC1-9752-C54B-6752-B76D50287170}"/>
              </a:ext>
            </a:extLst>
          </p:cNvPr>
          <p:cNvSpPr>
            <a:spLocks noGrp="1"/>
          </p:cNvSpPr>
          <p:nvPr>
            <p:ph type="body" sz="quarter" idx="11"/>
          </p:nvPr>
        </p:nvSpPr>
        <p:spPr>
          <a:xfrm>
            <a:off x="384150" y="2702347"/>
            <a:ext cx="6232525" cy="8233940"/>
          </a:xfrm>
        </p:spPr>
        <p:txBody>
          <a:bodyPr/>
          <a:lstStyle/>
          <a:p>
            <a:pPr marL="457200" indent="-457200">
              <a:buFont typeface="Arial" panose="020B0604020202020204" pitchFamily="34" charset="0"/>
              <a:buChar char="•"/>
            </a:pPr>
            <a:r>
              <a:rPr lang="nl-NL" dirty="0"/>
              <a:t>Begin op tijd met inzicht krijgen</a:t>
            </a:r>
          </a:p>
          <a:p>
            <a:pPr marL="457200" indent="-457200">
              <a:buFont typeface="Arial" panose="020B0604020202020204" pitchFamily="34" charset="0"/>
              <a:buChar char="•"/>
            </a:pPr>
            <a:r>
              <a:rPr lang="nl-NL" dirty="0"/>
              <a:t>Neem funderingsaanpak op in beleidsproces (verkoop, verbetering, wijkontwikkeling).</a:t>
            </a:r>
          </a:p>
          <a:p>
            <a:pPr marL="457200" indent="-457200">
              <a:buFont typeface="Arial" panose="020B0604020202020204" pitchFamily="34" charset="0"/>
              <a:buChar char="•"/>
            </a:pPr>
            <a:r>
              <a:rPr lang="nl-NL" dirty="0"/>
              <a:t>Communiceer helder naar stakeholders en huurders.</a:t>
            </a:r>
          </a:p>
          <a:p>
            <a:pPr marL="457200" indent="-457200">
              <a:buFont typeface="Arial" panose="020B0604020202020204" pitchFamily="34" charset="0"/>
              <a:buChar char="•"/>
            </a:pPr>
            <a:r>
              <a:rPr lang="nl-NL" dirty="0"/>
              <a:t>Zo voorkom je paniekvoetbal.</a:t>
            </a:r>
          </a:p>
          <a:p>
            <a:pPr marL="457200" indent="-457200">
              <a:buFont typeface="Arial" panose="020B0604020202020204" pitchFamily="34" charset="0"/>
              <a:buChar char="•"/>
            </a:pPr>
            <a:r>
              <a:rPr lang="nl-NL">
                <a:hlinkClick r:id="rId2"/>
              </a:rPr>
              <a:t>Funderingsproblematiek  </a:t>
            </a:r>
            <a:r>
              <a:rPr lang="nl-NL" dirty="0">
                <a:hlinkClick r:id="rId2"/>
              </a:rPr>
              <a:t>- YouTube</a:t>
            </a:r>
            <a:endParaRPr lang="nl-NL" dirty="0"/>
          </a:p>
        </p:txBody>
      </p:sp>
      <p:pic>
        <p:nvPicPr>
          <p:cNvPr id="4" name="Picture 2" descr="Paniekvoetbal en misleiding rond Kamermotie over GGZ">
            <a:extLst>
              <a:ext uri="{FF2B5EF4-FFF2-40B4-BE49-F238E27FC236}">
                <a16:creationId xmlns:a16="http://schemas.microsoft.com/office/drawing/2014/main" id="{E7F80124-D8E7-4B2C-ED20-70E90238D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730" y="373062"/>
            <a:ext cx="10513168" cy="1054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94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4AB92C0D-DD88-559A-09CB-42E4B36AA608}"/>
              </a:ext>
            </a:extLst>
          </p:cNvPr>
          <p:cNvSpPr>
            <a:spLocks noGrp="1"/>
          </p:cNvSpPr>
          <p:nvPr>
            <p:ph type="ctrTitle"/>
          </p:nvPr>
        </p:nvSpPr>
        <p:spPr>
          <a:xfrm>
            <a:off x="388938" y="373063"/>
            <a:ext cx="9502777" cy="2329284"/>
          </a:xfrm>
        </p:spPr>
        <p:txBody>
          <a:bodyPr/>
          <a:lstStyle/>
          <a:p>
            <a:r>
              <a:rPr lang="nl-NL" dirty="0"/>
              <a:t>Waar hebben we het over?</a:t>
            </a:r>
          </a:p>
        </p:txBody>
      </p:sp>
      <p:sp>
        <p:nvSpPr>
          <p:cNvPr id="19" name="Text Placeholder 18">
            <a:extLst>
              <a:ext uri="{FF2B5EF4-FFF2-40B4-BE49-F238E27FC236}">
                <a16:creationId xmlns:a16="http://schemas.microsoft.com/office/drawing/2014/main" id="{4D207D50-4E3D-6838-648E-385DEDD32202}"/>
              </a:ext>
            </a:extLst>
          </p:cNvPr>
          <p:cNvSpPr>
            <a:spLocks noGrp="1"/>
          </p:cNvSpPr>
          <p:nvPr>
            <p:ph type="body" sz="quarter" idx="11"/>
          </p:nvPr>
        </p:nvSpPr>
        <p:spPr>
          <a:xfrm>
            <a:off x="388938" y="2702348"/>
            <a:ext cx="9502777" cy="8216478"/>
          </a:xfrm>
        </p:spPr>
        <p:txBody>
          <a:bodyPr/>
          <a:lstStyle/>
          <a:p>
            <a:r>
              <a:rPr lang="nl-NL" dirty="0"/>
              <a:t>Elkien is actief in 4 gemeenten in Friesland met ruim 18.000 woningen.</a:t>
            </a:r>
          </a:p>
          <a:p>
            <a:r>
              <a:rPr lang="nl-NL" dirty="0"/>
              <a:t>6.000 woningen in gebied </a:t>
            </a:r>
            <a:r>
              <a:rPr lang="nl-NL"/>
              <a:t>met hotspots, </a:t>
            </a:r>
            <a:r>
              <a:rPr lang="nl-NL" dirty="0"/>
              <a:t>2.000 woningen hebben een risicolabel.</a:t>
            </a:r>
          </a:p>
          <a:p>
            <a:r>
              <a:rPr lang="nl-NL" dirty="0"/>
              <a:t>Sneek en Leeuwarden zijn hotspots: 1.500 woningen met een risicolabel.</a:t>
            </a:r>
          </a:p>
          <a:p>
            <a:r>
              <a:rPr lang="nl-NL" dirty="0"/>
              <a:t>Fifty-fifty verdeling over risico's bij houten paalfundering in veengebied en ondiepe fundering in kleigebied.</a:t>
            </a:r>
          </a:p>
          <a:p>
            <a:r>
              <a:rPr lang="nl-NL" dirty="0"/>
              <a:t>Acute funderingsproblemen als aanleiding voor risicoanalyse.</a:t>
            </a:r>
          </a:p>
          <a:p>
            <a:r>
              <a:rPr lang="nl-NL" dirty="0"/>
              <a:t>Samenwerking met FunderMaps / KCAF.</a:t>
            </a:r>
          </a:p>
          <a:p>
            <a:endParaRPr lang="nl-NL" dirty="0"/>
          </a:p>
        </p:txBody>
      </p:sp>
      <p:pic>
        <p:nvPicPr>
          <p:cNvPr id="10" name="Afbeelding 9">
            <a:extLst>
              <a:ext uri="{FF2B5EF4-FFF2-40B4-BE49-F238E27FC236}">
                <a16:creationId xmlns:a16="http://schemas.microsoft.com/office/drawing/2014/main" id="{D37718CC-CC32-00A9-8F78-67CB7CEC801F}"/>
              </a:ext>
            </a:extLst>
          </p:cNvPr>
          <p:cNvPicPr>
            <a:picLocks noChangeAspect="1"/>
          </p:cNvPicPr>
          <p:nvPr/>
        </p:nvPicPr>
        <p:blipFill>
          <a:blip r:embed="rId3"/>
          <a:stretch>
            <a:fillRect/>
          </a:stretch>
        </p:blipFill>
        <p:spPr>
          <a:xfrm>
            <a:off x="11492210" y="373063"/>
            <a:ext cx="7233869" cy="105457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0AAD2-EA35-47C4-A3B1-48AAB77A23CA}"/>
              </a:ext>
            </a:extLst>
          </p:cNvPr>
          <p:cNvSpPr>
            <a:spLocks noGrp="1"/>
          </p:cNvSpPr>
          <p:nvPr>
            <p:ph type="ctrTitle"/>
          </p:nvPr>
        </p:nvSpPr>
        <p:spPr/>
        <p:txBody>
          <a:bodyPr/>
          <a:lstStyle/>
          <a:p>
            <a:r>
              <a:rPr lang="nl-NL" dirty="0"/>
              <a:t>Inzicht met satellietdata</a:t>
            </a:r>
            <a:endParaRPr lang="en-US" dirty="0"/>
          </a:p>
        </p:txBody>
      </p:sp>
      <p:sp>
        <p:nvSpPr>
          <p:cNvPr id="3" name="Tijdelijke aanduiding voor tekst 2">
            <a:extLst>
              <a:ext uri="{FF2B5EF4-FFF2-40B4-BE49-F238E27FC236}">
                <a16:creationId xmlns:a16="http://schemas.microsoft.com/office/drawing/2014/main" id="{D70AEAD0-9F58-A16A-71F2-59C3D2112BFC}"/>
              </a:ext>
            </a:extLst>
          </p:cNvPr>
          <p:cNvSpPr>
            <a:spLocks noGrp="1"/>
          </p:cNvSpPr>
          <p:nvPr>
            <p:ph type="body" sz="quarter" idx="11"/>
          </p:nvPr>
        </p:nvSpPr>
        <p:spPr>
          <a:xfrm>
            <a:off x="388938" y="3597276"/>
            <a:ext cx="6232525" cy="7339011"/>
          </a:xfrm>
        </p:spPr>
        <p:txBody>
          <a:bodyPr/>
          <a:lstStyle/>
          <a:p>
            <a:pPr marL="457200" indent="-457200">
              <a:buFont typeface="Arial" panose="020B0604020202020204" pitchFamily="34" charset="0"/>
              <a:buChar char="•"/>
            </a:pPr>
            <a:r>
              <a:rPr lang="nl-NL" dirty="0"/>
              <a:t>Hoeveel verzakking is er te zien.</a:t>
            </a:r>
          </a:p>
          <a:p>
            <a:pPr marL="457200" indent="-457200">
              <a:buFont typeface="Arial" panose="020B0604020202020204" pitchFamily="34" charset="0"/>
              <a:buChar char="•"/>
            </a:pPr>
            <a:r>
              <a:rPr lang="nl-NL" dirty="0"/>
              <a:t>Hoe snel gaat verzakking.</a:t>
            </a:r>
          </a:p>
          <a:p>
            <a:pPr marL="457200" indent="-457200">
              <a:buFont typeface="Arial" panose="020B0604020202020204" pitchFamily="34" charset="0"/>
              <a:buChar char="•"/>
            </a:pPr>
            <a:r>
              <a:rPr lang="nl-NL" dirty="0"/>
              <a:t>Zijn er pieken en dalen te zien (vooral rond droge en natte periodes).</a:t>
            </a:r>
          </a:p>
        </p:txBody>
      </p:sp>
      <p:pic>
        <p:nvPicPr>
          <p:cNvPr id="7" name="Tijdelijke aanduiding voor inhoud 5">
            <a:extLst>
              <a:ext uri="{FF2B5EF4-FFF2-40B4-BE49-F238E27FC236}">
                <a16:creationId xmlns:a16="http://schemas.microsoft.com/office/drawing/2014/main" id="{729A192D-9895-9410-34D6-1BDBA97BD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714" y="433508"/>
            <a:ext cx="9721080" cy="5129514"/>
          </a:xfrm>
          <a:prstGeom prst="rect">
            <a:avLst/>
          </a:prstGeom>
        </p:spPr>
      </p:pic>
      <p:pic>
        <p:nvPicPr>
          <p:cNvPr id="8" name="Afbeelding 7">
            <a:extLst>
              <a:ext uri="{FF2B5EF4-FFF2-40B4-BE49-F238E27FC236}">
                <a16:creationId xmlns:a16="http://schemas.microsoft.com/office/drawing/2014/main" id="{F029EEC8-C1FC-4AA8-0C58-FB146230D6B2}"/>
              </a:ext>
            </a:extLst>
          </p:cNvPr>
          <p:cNvPicPr>
            <a:picLocks noChangeAspect="1"/>
          </p:cNvPicPr>
          <p:nvPr/>
        </p:nvPicPr>
        <p:blipFill>
          <a:blip r:embed="rId3"/>
          <a:srcRect l="7089" t="10272" r="8720" b="8596"/>
          <a:stretch>
            <a:fillRect/>
          </a:stretch>
        </p:blipFill>
        <p:spPr>
          <a:xfrm>
            <a:off x="7036260" y="5563219"/>
            <a:ext cx="8599812" cy="4915991"/>
          </a:xfrm>
          <a:prstGeom prst="rect">
            <a:avLst/>
          </a:prstGeom>
        </p:spPr>
      </p:pic>
      <p:pic>
        <p:nvPicPr>
          <p:cNvPr id="9" name="Tijdelijke aanduiding voor inhoud 4">
            <a:extLst>
              <a:ext uri="{FF2B5EF4-FFF2-40B4-BE49-F238E27FC236}">
                <a16:creationId xmlns:a16="http://schemas.microsoft.com/office/drawing/2014/main" id="{35298863-C206-622D-7828-1BBDD531F08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780234" y="460939"/>
            <a:ext cx="3107755" cy="3537552"/>
          </a:xfrm>
          <a:prstGeom prst="rect">
            <a:avLst/>
          </a:prstGeom>
        </p:spPr>
      </p:pic>
    </p:spTree>
    <p:extLst>
      <p:ext uri="{BB962C8B-B14F-4D97-AF65-F5344CB8AC3E}">
        <p14:creationId xmlns:p14="http://schemas.microsoft.com/office/powerpoint/2010/main" val="151549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9230-E5D0-1857-A9A2-588D2ADBE5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78364D-65EC-6F18-AE64-3F8404790D81}"/>
              </a:ext>
            </a:extLst>
          </p:cNvPr>
          <p:cNvSpPr>
            <a:spLocks noGrp="1"/>
          </p:cNvSpPr>
          <p:nvPr>
            <p:ph type="ctrTitle"/>
          </p:nvPr>
        </p:nvSpPr>
        <p:spPr>
          <a:xfrm>
            <a:off x="388938" y="373063"/>
            <a:ext cx="6232525" cy="2977356"/>
          </a:xfrm>
        </p:spPr>
        <p:txBody>
          <a:bodyPr/>
          <a:lstStyle/>
          <a:p>
            <a:r>
              <a:rPr lang="nl-NL" dirty="0"/>
              <a:t>Data verrijken met praktische kennis</a:t>
            </a:r>
            <a:endParaRPr lang="en-US" dirty="0"/>
          </a:p>
        </p:txBody>
      </p:sp>
      <p:sp>
        <p:nvSpPr>
          <p:cNvPr id="3" name="Tijdelijke aanduiding voor tekst 2">
            <a:extLst>
              <a:ext uri="{FF2B5EF4-FFF2-40B4-BE49-F238E27FC236}">
                <a16:creationId xmlns:a16="http://schemas.microsoft.com/office/drawing/2014/main" id="{58D01921-751D-D568-3C65-A77580DC821F}"/>
              </a:ext>
            </a:extLst>
          </p:cNvPr>
          <p:cNvSpPr>
            <a:spLocks noGrp="1"/>
          </p:cNvSpPr>
          <p:nvPr>
            <p:ph type="body" sz="quarter" idx="11"/>
          </p:nvPr>
        </p:nvSpPr>
        <p:spPr>
          <a:xfrm>
            <a:off x="388938" y="3134394"/>
            <a:ext cx="6232525" cy="7801893"/>
          </a:xfrm>
        </p:spPr>
        <p:txBody>
          <a:bodyPr/>
          <a:lstStyle/>
          <a:p>
            <a:pPr marL="457200" indent="-457200">
              <a:buFont typeface="Arial" panose="020B0604020202020204" pitchFamily="34" charset="0"/>
              <a:buChar char="•"/>
            </a:pPr>
            <a:r>
              <a:rPr lang="nl-NL" dirty="0"/>
              <a:t>Scheuren in muren.</a:t>
            </a:r>
          </a:p>
          <a:p>
            <a:pPr marL="457200" indent="-457200">
              <a:buFont typeface="Arial" panose="020B0604020202020204" pitchFamily="34" charset="0"/>
              <a:buChar char="•"/>
            </a:pPr>
            <a:r>
              <a:rPr lang="nl-NL" dirty="0"/>
              <a:t>Klemmende deuren.</a:t>
            </a:r>
          </a:p>
          <a:p>
            <a:pPr marL="457200" indent="-457200">
              <a:buFont typeface="Arial" panose="020B0604020202020204" pitchFamily="34" charset="0"/>
              <a:buChar char="•"/>
            </a:pPr>
            <a:r>
              <a:rPr lang="nl-NL" dirty="0"/>
              <a:t>Verzakking.</a:t>
            </a:r>
          </a:p>
          <a:p>
            <a:pPr marL="457200" indent="-457200">
              <a:buFont typeface="Arial" panose="020B0604020202020204" pitchFamily="34" charset="0"/>
              <a:buChar char="•"/>
            </a:pPr>
            <a:r>
              <a:rPr lang="nl-NL" dirty="0"/>
              <a:t>Scheefstand.</a:t>
            </a:r>
          </a:p>
          <a:p>
            <a:pPr marL="457200" indent="-457200">
              <a:buFont typeface="Arial" panose="020B0604020202020204" pitchFamily="34" charset="0"/>
              <a:buChar char="•"/>
            </a:pPr>
            <a:r>
              <a:rPr lang="nl-NL" dirty="0"/>
              <a:t>Vochtproblemen.</a:t>
            </a:r>
          </a:p>
          <a:p>
            <a:pPr marL="457200" indent="-457200">
              <a:buFont typeface="Arial" panose="020B0604020202020204" pitchFamily="34" charset="0"/>
              <a:buChar char="•"/>
            </a:pPr>
            <a:r>
              <a:rPr lang="nl-NL" dirty="0"/>
              <a:t>Problemen met aanbouw.</a:t>
            </a:r>
          </a:p>
          <a:p>
            <a:pPr marL="457200" indent="-457200">
              <a:buFont typeface="Arial" panose="020B0604020202020204" pitchFamily="34" charset="0"/>
              <a:buChar char="•"/>
            </a:pPr>
            <a:r>
              <a:rPr lang="nl-NL" dirty="0"/>
              <a:t>Effecten van verduurzaming.</a:t>
            </a:r>
          </a:p>
        </p:txBody>
      </p:sp>
      <p:pic>
        <p:nvPicPr>
          <p:cNvPr id="4" name="Tijdelijke aanduiding voor inhoud 4">
            <a:extLst>
              <a:ext uri="{FF2B5EF4-FFF2-40B4-BE49-F238E27FC236}">
                <a16:creationId xmlns:a16="http://schemas.microsoft.com/office/drawing/2014/main" id="{D1B89341-9249-897A-8F3E-532B129C66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27714" y="374174"/>
            <a:ext cx="6840760" cy="4574624"/>
          </a:xfrm>
          <a:prstGeom prst="rect">
            <a:avLst/>
          </a:prstGeom>
        </p:spPr>
      </p:pic>
      <p:pic>
        <p:nvPicPr>
          <p:cNvPr id="5" name="Afbeelding 4">
            <a:extLst>
              <a:ext uri="{FF2B5EF4-FFF2-40B4-BE49-F238E27FC236}">
                <a16:creationId xmlns:a16="http://schemas.microsoft.com/office/drawing/2014/main" id="{ADB2F99A-11D3-B0B9-AF13-567EDFE33690}"/>
              </a:ext>
            </a:extLst>
          </p:cNvPr>
          <p:cNvPicPr>
            <a:picLocks noChangeAspect="1"/>
          </p:cNvPicPr>
          <p:nvPr/>
        </p:nvPicPr>
        <p:blipFill>
          <a:blip r:embed="rId3"/>
          <a:stretch>
            <a:fillRect/>
          </a:stretch>
        </p:blipFill>
        <p:spPr>
          <a:xfrm>
            <a:off x="15020602" y="1046163"/>
            <a:ext cx="3975509" cy="9217024"/>
          </a:xfrm>
          <a:prstGeom prst="rect">
            <a:avLst/>
          </a:prstGeom>
        </p:spPr>
      </p:pic>
      <p:pic>
        <p:nvPicPr>
          <p:cNvPr id="6" name="Afbeelding 5">
            <a:extLst>
              <a:ext uri="{FF2B5EF4-FFF2-40B4-BE49-F238E27FC236}">
                <a16:creationId xmlns:a16="http://schemas.microsoft.com/office/drawing/2014/main" id="{6DD47643-27C9-86AA-325E-769E5D8182D0}"/>
              </a:ext>
            </a:extLst>
          </p:cNvPr>
          <p:cNvPicPr>
            <a:picLocks noChangeAspect="1"/>
          </p:cNvPicPr>
          <p:nvPr/>
        </p:nvPicPr>
        <p:blipFill>
          <a:blip r:embed="rId4"/>
          <a:srcRect t="8817"/>
          <a:stretch>
            <a:fillRect/>
          </a:stretch>
        </p:blipFill>
        <p:spPr>
          <a:xfrm>
            <a:off x="7091057" y="4968066"/>
            <a:ext cx="3812727" cy="5544616"/>
          </a:xfrm>
          <a:prstGeom prst="rect">
            <a:avLst/>
          </a:prstGeom>
        </p:spPr>
      </p:pic>
    </p:spTree>
    <p:extLst>
      <p:ext uri="{BB962C8B-B14F-4D97-AF65-F5344CB8AC3E}">
        <p14:creationId xmlns:p14="http://schemas.microsoft.com/office/powerpoint/2010/main" val="1946930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27C54-BD0B-6854-816F-22F47E7721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3F6784F-4C5B-6595-2904-0C7A30BB13EB}"/>
              </a:ext>
            </a:extLst>
          </p:cNvPr>
          <p:cNvSpPr>
            <a:spLocks noGrp="1"/>
          </p:cNvSpPr>
          <p:nvPr>
            <p:ph type="ctrTitle"/>
          </p:nvPr>
        </p:nvSpPr>
        <p:spPr>
          <a:xfrm>
            <a:off x="388938" y="373063"/>
            <a:ext cx="6232525" cy="2473300"/>
          </a:xfrm>
        </p:spPr>
        <p:txBody>
          <a:bodyPr/>
          <a:lstStyle/>
          <a:p>
            <a:r>
              <a:rPr lang="nl-NL" dirty="0"/>
              <a:t>We kennen woningbezit</a:t>
            </a:r>
            <a:endParaRPr lang="en-US" dirty="0"/>
          </a:p>
        </p:txBody>
      </p:sp>
      <p:sp>
        <p:nvSpPr>
          <p:cNvPr id="3" name="Tijdelijke aanduiding voor tekst 2">
            <a:extLst>
              <a:ext uri="{FF2B5EF4-FFF2-40B4-BE49-F238E27FC236}">
                <a16:creationId xmlns:a16="http://schemas.microsoft.com/office/drawing/2014/main" id="{F57EABEB-9956-00C7-CF27-D1231E57A9C4}"/>
              </a:ext>
            </a:extLst>
          </p:cNvPr>
          <p:cNvSpPr>
            <a:spLocks noGrp="1"/>
          </p:cNvSpPr>
          <p:nvPr>
            <p:ph type="body" sz="quarter" idx="11"/>
          </p:nvPr>
        </p:nvSpPr>
        <p:spPr>
          <a:xfrm>
            <a:off x="388938" y="2846364"/>
            <a:ext cx="6232525" cy="8089924"/>
          </a:xfrm>
        </p:spPr>
        <p:txBody>
          <a:bodyPr/>
          <a:lstStyle/>
          <a:p>
            <a:pPr marL="457200" indent="-457200">
              <a:buFont typeface="Arial" panose="020B0604020202020204" pitchFamily="34" charset="0"/>
              <a:buChar char="•"/>
            </a:pPr>
            <a:r>
              <a:rPr lang="nl-NL" dirty="0"/>
              <a:t>Houten paal (al dan niet met oplangers).</a:t>
            </a:r>
          </a:p>
          <a:p>
            <a:pPr marL="457200" indent="-457200">
              <a:buFont typeface="Arial" panose="020B0604020202020204" pitchFamily="34" charset="0"/>
              <a:buChar char="•"/>
            </a:pPr>
            <a:r>
              <a:rPr lang="nl-NL" dirty="0"/>
              <a:t>Ondiepe fundering.</a:t>
            </a:r>
          </a:p>
          <a:p>
            <a:pPr marL="457200" indent="-457200">
              <a:buFont typeface="Arial" panose="020B0604020202020204" pitchFamily="34" charset="0"/>
              <a:buChar char="•"/>
            </a:pPr>
            <a:r>
              <a:rPr lang="nl-NL" dirty="0"/>
              <a:t>Op kleef gefundeerde palen.</a:t>
            </a:r>
          </a:p>
          <a:p>
            <a:pPr marL="457200" indent="-457200">
              <a:buFont typeface="Arial" panose="020B0604020202020204" pitchFamily="34" charset="0"/>
              <a:buChar char="•"/>
            </a:pPr>
            <a:r>
              <a:rPr lang="nl-NL" dirty="0"/>
              <a:t>Bodem: veen, klei of zand.</a:t>
            </a:r>
          </a:p>
          <a:p>
            <a:pPr marL="457200" indent="-457200">
              <a:buFont typeface="Arial" panose="020B0604020202020204" pitchFamily="34" charset="0"/>
              <a:buChar char="•"/>
            </a:pPr>
            <a:r>
              <a:rPr lang="nl-NL" dirty="0"/>
              <a:t>Wat is ontwateringsdiepte met risico op droogstand of optrekkend vocht</a:t>
            </a:r>
          </a:p>
        </p:txBody>
      </p:sp>
      <p:pic>
        <p:nvPicPr>
          <p:cNvPr id="10" name="Afbeelding 9">
            <a:extLst>
              <a:ext uri="{FF2B5EF4-FFF2-40B4-BE49-F238E27FC236}">
                <a16:creationId xmlns:a16="http://schemas.microsoft.com/office/drawing/2014/main" id="{936E27F1-CEE5-FF89-8530-28D3236F2DA5}"/>
              </a:ext>
            </a:extLst>
          </p:cNvPr>
          <p:cNvPicPr>
            <a:picLocks noChangeAspect="1"/>
          </p:cNvPicPr>
          <p:nvPr/>
        </p:nvPicPr>
        <p:blipFill>
          <a:blip r:embed="rId2"/>
          <a:stretch>
            <a:fillRect/>
          </a:stretch>
        </p:blipFill>
        <p:spPr>
          <a:xfrm>
            <a:off x="7531769" y="394203"/>
            <a:ext cx="5950869" cy="5039341"/>
          </a:xfrm>
          <a:prstGeom prst="rect">
            <a:avLst/>
          </a:prstGeom>
        </p:spPr>
      </p:pic>
      <p:pic>
        <p:nvPicPr>
          <p:cNvPr id="11" name="Tijdelijke aanduiding voor inhoud 10">
            <a:extLst>
              <a:ext uri="{FF2B5EF4-FFF2-40B4-BE49-F238E27FC236}">
                <a16:creationId xmlns:a16="http://schemas.microsoft.com/office/drawing/2014/main" id="{4C173AC4-FF12-C5A0-6432-3C25A3C66626}"/>
              </a:ext>
            </a:extLst>
          </p:cNvPr>
          <p:cNvPicPr>
            <a:picLocks noChangeAspect="1"/>
          </p:cNvPicPr>
          <p:nvPr/>
        </p:nvPicPr>
        <p:blipFill>
          <a:blip r:embed="rId3"/>
          <a:stretch>
            <a:fillRect/>
          </a:stretch>
        </p:blipFill>
        <p:spPr>
          <a:xfrm>
            <a:off x="12180119" y="4934595"/>
            <a:ext cx="5400600" cy="5326804"/>
          </a:xfrm>
          <a:prstGeom prst="rect">
            <a:avLst/>
          </a:prstGeom>
        </p:spPr>
      </p:pic>
    </p:spTree>
    <p:extLst>
      <p:ext uri="{BB962C8B-B14F-4D97-AF65-F5344CB8AC3E}">
        <p14:creationId xmlns:p14="http://schemas.microsoft.com/office/powerpoint/2010/main" val="195859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D6B42-3BCB-F76A-8833-EE2F93FBF0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3B3092-6DDA-B2EE-F7F5-5F56888C1D56}"/>
              </a:ext>
            </a:extLst>
          </p:cNvPr>
          <p:cNvSpPr>
            <a:spLocks noGrp="1"/>
          </p:cNvSpPr>
          <p:nvPr>
            <p:ph type="ctrTitle"/>
          </p:nvPr>
        </p:nvSpPr>
        <p:spPr>
          <a:xfrm>
            <a:off x="388938" y="373063"/>
            <a:ext cx="19096160" cy="1537196"/>
          </a:xfrm>
        </p:spPr>
        <p:txBody>
          <a:bodyPr/>
          <a:lstStyle/>
          <a:p>
            <a:r>
              <a:rPr lang="nl-NL" dirty="0"/>
              <a:t>2.000 QuickScans </a:t>
            </a:r>
            <a:br>
              <a:rPr lang="nl-NL" dirty="0"/>
            </a:br>
            <a:endParaRPr lang="en-US" dirty="0"/>
          </a:p>
        </p:txBody>
      </p:sp>
      <p:sp>
        <p:nvSpPr>
          <p:cNvPr id="3" name="Tijdelijke aanduiding voor tekst 2">
            <a:extLst>
              <a:ext uri="{FF2B5EF4-FFF2-40B4-BE49-F238E27FC236}">
                <a16:creationId xmlns:a16="http://schemas.microsoft.com/office/drawing/2014/main" id="{55A73943-CC55-BC01-266A-CEF6BB667A1F}"/>
              </a:ext>
            </a:extLst>
          </p:cNvPr>
          <p:cNvSpPr>
            <a:spLocks noGrp="1"/>
          </p:cNvSpPr>
          <p:nvPr>
            <p:ph type="body" sz="quarter" idx="11"/>
          </p:nvPr>
        </p:nvSpPr>
        <p:spPr>
          <a:xfrm>
            <a:off x="384150" y="1910259"/>
            <a:ext cx="19096160" cy="9026028"/>
          </a:xfrm>
        </p:spPr>
        <p:txBody>
          <a:bodyPr/>
          <a:lstStyle/>
          <a:p>
            <a:pPr marL="457200" indent="-457200">
              <a:buFont typeface="Arial" panose="020B0604020202020204" pitchFamily="34" charset="0"/>
              <a:buChar char="•"/>
            </a:pPr>
            <a:r>
              <a:rPr lang="nl-NL" dirty="0"/>
              <a:t>PvE sluit aan bij KCAF-richtlijnen, zowel qua inhoud als erkenning van bedrijven.</a:t>
            </a:r>
          </a:p>
          <a:p>
            <a:pPr marL="457200" indent="-457200">
              <a:buFont typeface="Arial" panose="020B0604020202020204" pitchFamily="34" charset="0"/>
              <a:buChar char="•"/>
            </a:pPr>
            <a:r>
              <a:rPr lang="nl-NL" dirty="0"/>
              <a:t>Resultaten vastgelegd in FunderMaps.</a:t>
            </a:r>
          </a:p>
          <a:p>
            <a:pPr marL="457200" indent="-457200">
              <a:buFont typeface="Arial" panose="020B0604020202020204" pitchFamily="34" charset="0"/>
              <a:buChar char="•"/>
            </a:pPr>
            <a:r>
              <a:rPr lang="nl-NL" dirty="0"/>
              <a:t>Start is een bureaustudie: funderingstype, bouwjaar, </a:t>
            </a:r>
            <a:r>
              <a:rPr lang="nl-NL" dirty="0" err="1"/>
              <a:t>geohydrologie</a:t>
            </a:r>
            <a:r>
              <a:rPr lang="nl-NL" dirty="0"/>
              <a:t>, bodemopbouw en historische meldingen.</a:t>
            </a:r>
          </a:p>
          <a:p>
            <a:pPr marL="457200" indent="-457200">
              <a:buFont typeface="Arial" panose="020B0604020202020204" pitchFamily="34" charset="0"/>
              <a:buChar char="•"/>
            </a:pPr>
            <a:r>
              <a:rPr lang="nl-NL" dirty="0"/>
              <a:t>Visuele inspectie. </a:t>
            </a:r>
          </a:p>
          <a:p>
            <a:pPr marL="457200" indent="-457200">
              <a:buFont typeface="Arial" panose="020B0604020202020204" pitchFamily="34" charset="0"/>
              <a:buChar char="•"/>
            </a:pPr>
            <a:r>
              <a:rPr lang="nl-NL" dirty="0"/>
              <a:t>Lintvoeg en loodmeting. </a:t>
            </a:r>
          </a:p>
          <a:p>
            <a:pPr marL="457200" indent="-457200">
              <a:buFont typeface="Arial" panose="020B0604020202020204" pitchFamily="34" charset="0"/>
              <a:buChar char="•"/>
            </a:pPr>
            <a:r>
              <a:rPr lang="nl-NL" dirty="0"/>
              <a:t>Kosten circa € 500 (excl. BTW) per woning.</a:t>
            </a:r>
          </a:p>
          <a:p>
            <a:pPr marL="457200" indent="-457200">
              <a:buFont typeface="Arial" panose="020B0604020202020204" pitchFamily="34" charset="0"/>
              <a:buChar char="•"/>
            </a:pPr>
            <a:r>
              <a:rPr lang="nl-NL" dirty="0"/>
              <a:t>Met een eventueel vervolgonderzoek biedt dit handelingsperspectief en concrete aanpak.</a:t>
            </a:r>
          </a:p>
        </p:txBody>
      </p:sp>
    </p:spTree>
    <p:extLst>
      <p:ext uri="{BB962C8B-B14F-4D97-AF65-F5344CB8AC3E}">
        <p14:creationId xmlns:p14="http://schemas.microsoft.com/office/powerpoint/2010/main" val="260225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965FB-AFB4-7420-8EA9-1535C33BF8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F18062-3E03-29A3-27AE-D45BFF297C05}"/>
              </a:ext>
            </a:extLst>
          </p:cNvPr>
          <p:cNvSpPr>
            <a:spLocks noGrp="1"/>
          </p:cNvSpPr>
          <p:nvPr>
            <p:ph type="ctrTitle"/>
          </p:nvPr>
        </p:nvSpPr>
        <p:spPr>
          <a:xfrm>
            <a:off x="388938" y="373063"/>
            <a:ext cx="19096160" cy="1537196"/>
          </a:xfrm>
        </p:spPr>
        <p:txBody>
          <a:bodyPr/>
          <a:lstStyle/>
          <a:p>
            <a:r>
              <a:rPr lang="nl-NL" dirty="0"/>
              <a:t>Vervolgonderzoek bij verhoogd risico</a:t>
            </a:r>
            <a:br>
              <a:rPr lang="nl-NL" dirty="0"/>
            </a:br>
            <a:endParaRPr lang="en-US" dirty="0"/>
          </a:p>
        </p:txBody>
      </p:sp>
      <p:sp>
        <p:nvSpPr>
          <p:cNvPr id="3" name="Tijdelijke aanduiding voor tekst 2">
            <a:extLst>
              <a:ext uri="{FF2B5EF4-FFF2-40B4-BE49-F238E27FC236}">
                <a16:creationId xmlns:a16="http://schemas.microsoft.com/office/drawing/2014/main" id="{E1EC8A89-2581-24C5-9483-7A6C97A85D4F}"/>
              </a:ext>
            </a:extLst>
          </p:cNvPr>
          <p:cNvSpPr>
            <a:spLocks noGrp="1"/>
          </p:cNvSpPr>
          <p:nvPr>
            <p:ph type="body" sz="quarter" idx="11"/>
          </p:nvPr>
        </p:nvSpPr>
        <p:spPr>
          <a:xfrm>
            <a:off x="384150" y="1910259"/>
            <a:ext cx="19096160" cy="9026028"/>
          </a:xfrm>
        </p:spPr>
        <p:txBody>
          <a:bodyPr/>
          <a:lstStyle/>
          <a:p>
            <a:pPr marL="457200" indent="-457200">
              <a:buFont typeface="Arial" panose="020B0604020202020204" pitchFamily="34" charset="0"/>
              <a:buChar char="•"/>
            </a:pPr>
            <a:r>
              <a:rPr lang="nl-NL" dirty="0"/>
              <a:t>Verzamelen en beoordelen van archiefgegevens (bouwtekeningen, sonderingen, eerdere onderzoeken).</a:t>
            </a:r>
          </a:p>
          <a:p>
            <a:pPr marL="457200" indent="-457200">
              <a:buFont typeface="Arial" panose="020B0604020202020204" pitchFamily="34" charset="0"/>
              <a:buChar char="•"/>
            </a:pPr>
            <a:r>
              <a:rPr lang="nl-NL" dirty="0"/>
              <a:t>Analyse van grondwaterstanden en van bodemverontreiniging.</a:t>
            </a:r>
          </a:p>
          <a:p>
            <a:pPr marL="457200" indent="-457200">
              <a:buFont typeface="Arial" panose="020B0604020202020204" pitchFamily="34" charset="0"/>
              <a:buChar char="•"/>
            </a:pPr>
            <a:r>
              <a:rPr lang="nl-NL" dirty="0"/>
              <a:t>Visuele inspectie (aanvullend op QuickScan): interne inspectie (begane grond en eerste verdieping, alle gevels); vloerwaterpassing (bij voorkeur op de eerste verdieping); controle op bestaande meetbouten en vastleggen van toegankelijkheid en bodemgesteldheid van de kruipruimte.</a:t>
            </a:r>
          </a:p>
          <a:p>
            <a:pPr marL="457200" indent="-457200">
              <a:buFont typeface="Arial" panose="020B0604020202020204" pitchFamily="34" charset="0"/>
              <a:buChar char="•"/>
            </a:pPr>
            <a:r>
              <a:rPr lang="nl-NL" dirty="0"/>
              <a:t>Funderingsinspectie: minimaal één inspectieput per bouwkundige eenheid; voorafgaand bodemkwaliteitsonderzoek; inmeten en tekenen van funderingsdetail; twee meetmomenten voor grondwater.</a:t>
            </a:r>
          </a:p>
          <a:p>
            <a:pPr marL="457200" indent="-457200">
              <a:buFont typeface="Arial" panose="020B0604020202020204" pitchFamily="34" charset="0"/>
              <a:buChar char="•"/>
            </a:pPr>
            <a:r>
              <a:rPr lang="nl-NL" dirty="0"/>
              <a:t>Houtmonstername: analyse in gecertificeerd laboratorium van houtsoort, aantasting (schimmel, bacterie), vochtgehalte en verwachte reststerkte over 25 - 30 jaar.</a:t>
            </a:r>
          </a:p>
          <a:p>
            <a:pPr marL="457200" indent="-457200">
              <a:buFont typeface="Arial" panose="020B0604020202020204" pitchFamily="34" charset="0"/>
              <a:buChar char="•"/>
            </a:pPr>
            <a:r>
              <a:rPr lang="nl-NL" dirty="0"/>
              <a:t>Grondonderzoek: een sondering of aanvullend grondonderzoek zodra de bestaande kennis onvoldoende zekerheid biedt.</a:t>
            </a:r>
          </a:p>
          <a:p>
            <a:pPr marL="457200" indent="-457200">
              <a:buFont typeface="Arial" panose="020B0604020202020204" pitchFamily="34" charset="0"/>
              <a:buChar char="•"/>
            </a:pPr>
            <a:r>
              <a:rPr lang="nl-NL" dirty="0"/>
              <a:t>Kosten maximaal € 10.000 (excl. BTW) per woning.</a:t>
            </a:r>
          </a:p>
        </p:txBody>
      </p:sp>
    </p:spTree>
    <p:extLst>
      <p:ext uri="{BB962C8B-B14F-4D97-AF65-F5344CB8AC3E}">
        <p14:creationId xmlns:p14="http://schemas.microsoft.com/office/powerpoint/2010/main" val="130140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9F4F5-CA19-5D87-7771-1CC82D0C6F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38B9E3-3247-2786-FB0F-A603F8EEF0E5}"/>
              </a:ext>
            </a:extLst>
          </p:cNvPr>
          <p:cNvSpPr>
            <a:spLocks noGrp="1"/>
          </p:cNvSpPr>
          <p:nvPr>
            <p:ph type="ctrTitle"/>
          </p:nvPr>
        </p:nvSpPr>
        <p:spPr>
          <a:xfrm>
            <a:off x="388938" y="373063"/>
            <a:ext cx="18952144" cy="2473300"/>
          </a:xfrm>
        </p:spPr>
        <p:txBody>
          <a:bodyPr/>
          <a:lstStyle/>
          <a:p>
            <a:r>
              <a:rPr lang="nl-NL" dirty="0"/>
              <a:t>Aanleidingen voor onderzoek</a:t>
            </a:r>
            <a:endParaRPr lang="en-US" dirty="0"/>
          </a:p>
        </p:txBody>
      </p:sp>
      <p:sp>
        <p:nvSpPr>
          <p:cNvPr id="3" name="Tijdelijke aanduiding voor tekst 2">
            <a:extLst>
              <a:ext uri="{FF2B5EF4-FFF2-40B4-BE49-F238E27FC236}">
                <a16:creationId xmlns:a16="http://schemas.microsoft.com/office/drawing/2014/main" id="{999548EE-3359-4BDF-1B67-6D74A7C16E75}"/>
              </a:ext>
            </a:extLst>
          </p:cNvPr>
          <p:cNvSpPr>
            <a:spLocks noGrp="1"/>
          </p:cNvSpPr>
          <p:nvPr>
            <p:ph type="body" sz="quarter" idx="11"/>
          </p:nvPr>
        </p:nvSpPr>
        <p:spPr>
          <a:xfrm>
            <a:off x="388938" y="2846364"/>
            <a:ext cx="18952144" cy="8089924"/>
          </a:xfrm>
        </p:spPr>
        <p:txBody>
          <a:bodyPr/>
          <a:lstStyle/>
          <a:p>
            <a:pPr marL="457200" indent="-457200">
              <a:buFont typeface="Arial" panose="020B0604020202020204" pitchFamily="34" charset="0"/>
              <a:buChar char="•"/>
            </a:pPr>
            <a:r>
              <a:rPr lang="nl-NL" dirty="0"/>
              <a:t>Reparatieverzoeken van huurders.</a:t>
            </a:r>
          </a:p>
          <a:p>
            <a:pPr marL="457200" indent="-457200">
              <a:buFont typeface="Arial" panose="020B0604020202020204" pitchFamily="34" charset="0"/>
              <a:buChar char="•"/>
            </a:pPr>
            <a:r>
              <a:rPr lang="nl-NL" dirty="0"/>
              <a:t>Signalen van vaklieden.</a:t>
            </a:r>
          </a:p>
          <a:p>
            <a:pPr marL="457200" indent="-457200">
              <a:buFont typeface="Arial" panose="020B0604020202020204" pitchFamily="34" charset="0"/>
              <a:buChar char="•"/>
            </a:pPr>
            <a:r>
              <a:rPr lang="nl-NL" dirty="0"/>
              <a:t>Huurcommissiezaken. </a:t>
            </a:r>
          </a:p>
          <a:p>
            <a:pPr marL="457200" indent="-457200">
              <a:buFont typeface="Arial" panose="020B0604020202020204" pitchFamily="34" charset="0"/>
              <a:buChar char="•"/>
            </a:pPr>
            <a:r>
              <a:rPr lang="nl-NL" dirty="0"/>
              <a:t>Voorgenomen verkoop. </a:t>
            </a:r>
          </a:p>
          <a:p>
            <a:pPr marL="457200" indent="-457200">
              <a:buFont typeface="Arial" panose="020B0604020202020204" pitchFamily="34" charset="0"/>
              <a:buChar char="•"/>
            </a:pPr>
            <a:r>
              <a:rPr lang="nl-NL" dirty="0"/>
              <a:t>Projecten: planmatig onderhoud, woningverbetering en verduurzaming.</a:t>
            </a:r>
          </a:p>
          <a:p>
            <a:pPr marL="457200" indent="-457200">
              <a:buFont typeface="Arial" panose="020B0604020202020204" pitchFamily="34" charset="0"/>
              <a:buChar char="•"/>
            </a:pPr>
            <a:r>
              <a:rPr lang="nl-NL" dirty="0"/>
              <a:t>Wijkaanpak: gebiedsvisies, leefbaarheid en wijkvernieuwing.</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283516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69A44-E040-A1C3-6A1F-8613778A08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54E4E9-0F7B-E8E6-C2FE-7957D5CCF658}"/>
              </a:ext>
            </a:extLst>
          </p:cNvPr>
          <p:cNvSpPr>
            <a:spLocks noGrp="1"/>
          </p:cNvSpPr>
          <p:nvPr>
            <p:ph type="ctrTitle"/>
          </p:nvPr>
        </p:nvSpPr>
        <p:spPr>
          <a:xfrm>
            <a:off x="388938" y="373063"/>
            <a:ext cx="18952144" cy="1825228"/>
          </a:xfrm>
        </p:spPr>
        <p:txBody>
          <a:bodyPr/>
          <a:lstStyle/>
          <a:p>
            <a:r>
              <a:rPr lang="nl-NL" dirty="0"/>
              <a:t>Slecht nieuws = slechte communicatie</a:t>
            </a:r>
            <a:endParaRPr lang="en-US" dirty="0"/>
          </a:p>
        </p:txBody>
      </p:sp>
      <p:sp>
        <p:nvSpPr>
          <p:cNvPr id="3" name="Tijdelijke aanduiding voor tekst 2">
            <a:extLst>
              <a:ext uri="{FF2B5EF4-FFF2-40B4-BE49-F238E27FC236}">
                <a16:creationId xmlns:a16="http://schemas.microsoft.com/office/drawing/2014/main" id="{7D686373-BA97-56AE-8026-6571C36A9BBF}"/>
              </a:ext>
            </a:extLst>
          </p:cNvPr>
          <p:cNvSpPr>
            <a:spLocks noGrp="1"/>
          </p:cNvSpPr>
          <p:nvPr>
            <p:ph type="body" sz="quarter" idx="11"/>
          </p:nvPr>
        </p:nvSpPr>
        <p:spPr>
          <a:xfrm>
            <a:off x="388938" y="1838251"/>
            <a:ext cx="18952144" cy="9098037"/>
          </a:xfrm>
        </p:spPr>
        <p:txBody>
          <a:bodyPr/>
          <a:lstStyle/>
          <a:p>
            <a:pPr marL="457200" indent="-457200">
              <a:buFont typeface="Arial" panose="020B0604020202020204" pitchFamily="34" charset="0"/>
              <a:buChar char="•"/>
            </a:pPr>
            <a:r>
              <a:rPr lang="nl-NL" dirty="0"/>
              <a:t>Kernboodschap corporate communicatie: In delen van ons bezit kunnen funderingsproblemen voorkomen, vooral bij woningen van voor de jaren 70. We monitoren dit actief en doen onderzoek als daar aanleiding voor is. Signalen betekenen niet automatisch dat er een probleem is, maar wel dat we zorgvuldig willen vaststellen hoe de woning ervoor staat.</a:t>
            </a:r>
          </a:p>
          <a:p>
            <a:pPr marL="457200" indent="-457200">
              <a:buFont typeface="Arial" panose="020B0604020202020204" pitchFamily="34" charset="0"/>
              <a:buChar char="•"/>
            </a:pPr>
            <a:r>
              <a:rPr lang="nl-NL" dirty="0"/>
              <a:t>Kernboodschap mogelijke funderingsproblemen: we zien signalen, dat betekent niet automatisch een groot probleem, maar we nemen het serieus.</a:t>
            </a:r>
          </a:p>
          <a:p>
            <a:pPr marL="457200" indent="-457200">
              <a:buFont typeface="Arial" panose="020B0604020202020204" pitchFamily="34" charset="0"/>
              <a:buChar char="•"/>
            </a:pPr>
            <a:r>
              <a:rPr lang="nl-NL" dirty="0"/>
              <a:t>Kernboodschap vastgestelde funderingsproblemen: Dit is er aan de hand, dit betekent het voor uw woning en dit zijn de vervolgstappen.</a:t>
            </a:r>
          </a:p>
          <a:p>
            <a:pPr marL="457200" indent="-457200">
              <a:buFont typeface="Arial" panose="020B0604020202020204" pitchFamily="34" charset="0"/>
              <a:buChar char="•"/>
            </a:pPr>
            <a:r>
              <a:rPr lang="nl-NL" dirty="0"/>
              <a:t>Kernboodschap funderingsherstel: Dit gaan we doen, dit betekent het voor uw woonsituatie en dit regelen we samen.</a:t>
            </a:r>
          </a:p>
          <a:p>
            <a:pPr marL="457200" indent="-457200">
              <a:buFont typeface="Arial" panose="020B0604020202020204" pitchFamily="34" charset="0"/>
              <a:buChar char="•"/>
            </a:pPr>
            <a:r>
              <a:rPr lang="nl-NL" dirty="0"/>
              <a:t>Kernboodschap omwonenden: In uw straat worden werkzaamheden uitgevoerd aan een aantal woningen. Deze zijn nodig om funderingsproblemen te verhelpen. We doen dit zo zorgvuldig mogelijk en beperken overlast waar dat kan.</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228371913"/>
      </p:ext>
    </p:extLst>
  </p:cSld>
  <p:clrMapOvr>
    <a:masterClrMapping/>
  </p:clrMapOvr>
</p:sld>
</file>

<file path=ppt/theme/theme1.xml><?xml version="1.0" encoding="utf-8"?>
<a:theme xmlns:a="http://schemas.openxmlformats.org/drawingml/2006/main" name="Kantoorthema">
  <a:themeElements>
    <a:clrScheme name="Elkien">
      <a:dk1>
        <a:sysClr val="windowText" lastClr="000000"/>
      </a:dk1>
      <a:lt1>
        <a:sysClr val="window" lastClr="FFFFFF"/>
      </a:lt1>
      <a:dk2>
        <a:srgbClr val="000000"/>
      </a:dk2>
      <a:lt2>
        <a:srgbClr val="FFFFFF"/>
      </a:lt2>
      <a:accent1>
        <a:srgbClr val="D977D6"/>
      </a:accent1>
      <a:accent2>
        <a:srgbClr val="EBC747"/>
      </a:accent2>
      <a:accent3>
        <a:srgbClr val="4BBD6D"/>
      </a:accent3>
      <a:accent4>
        <a:srgbClr val="A1DAF7"/>
      </a:accent4>
      <a:accent5>
        <a:srgbClr val="E6005B"/>
      </a:accent5>
      <a:accent6>
        <a:srgbClr val="D977D6"/>
      </a:accent6>
      <a:hlink>
        <a:srgbClr val="000000"/>
      </a:hlink>
      <a:folHlink>
        <a:srgbClr val="000000"/>
      </a:folHlink>
    </a:clrScheme>
    <a:fontScheme name="elki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Z00070 - ELK4128_PPT_Corporate template_1920x1080_rgb_04_KJ_v5 - algemeen_v3  -  Alleen-lezen" id="{97F723C5-25A8-4781-8EDB-854EE905BE68}" vid="{A12B8E3F-D8C8-401A-9867-D9F9AAB863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1d002e8-486c-4432-82bb-ff338abda8a5" xsi:nil="true"/>
    <lcf76f155ced4ddcb4097134ff3c332f xmlns="31502649-aa14-4747-b5f9-bc912fd8f47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D54CD9A67B754ABB11FFF2A943E385" ma:contentTypeVersion="10" ma:contentTypeDescription="Een nieuw document maken." ma:contentTypeScope="" ma:versionID="48c802b712482e2e71c523926f302e70">
  <xsd:schema xmlns:xsd="http://www.w3.org/2001/XMLSchema" xmlns:xs="http://www.w3.org/2001/XMLSchema" xmlns:p="http://schemas.microsoft.com/office/2006/metadata/properties" xmlns:ns2="31502649-aa14-4747-b5f9-bc912fd8f472" xmlns:ns3="b1d002e8-486c-4432-82bb-ff338abda8a5" targetNamespace="http://schemas.microsoft.com/office/2006/metadata/properties" ma:root="true" ma:fieldsID="6040e08911d18766cf9ab1c975c9ca11" ns2:_="" ns3:_="">
    <xsd:import namespace="31502649-aa14-4747-b5f9-bc912fd8f472"/>
    <xsd:import namespace="b1d002e8-486c-4432-82bb-ff338abda8a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02649-aa14-4747-b5f9-bc912fd8f4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c4c68ca3-4874-443c-9352-50fb5e6700b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d002e8-486c-4432-82bb-ff338abda8a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abb0db7-c1f0-40e9-a870-0dd9f9347850}" ma:internalName="TaxCatchAll" ma:showField="CatchAllData" ma:web="b1d002e8-486c-4432-82bb-ff338abda8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A40EB-A682-4199-897F-FFF69A9CAD49}">
  <ds:schemaRefs>
    <ds:schemaRef ds:uri="http://schemas.microsoft.com/office/2006/metadata/properties"/>
    <ds:schemaRef ds:uri="http://schemas.microsoft.com/office/infopath/2007/PartnerControls"/>
    <ds:schemaRef ds:uri="b1d002e8-486c-4432-82bb-ff338abda8a5"/>
    <ds:schemaRef ds:uri="31502649-aa14-4747-b5f9-bc912fd8f472"/>
  </ds:schemaRefs>
</ds:datastoreItem>
</file>

<file path=customXml/itemProps2.xml><?xml version="1.0" encoding="utf-8"?>
<ds:datastoreItem xmlns:ds="http://schemas.openxmlformats.org/officeDocument/2006/customXml" ds:itemID="{6B2F4992-965A-458A-8500-77350A687F79}">
  <ds:schemaRefs>
    <ds:schemaRef ds:uri="http://schemas.microsoft.com/sharepoint/v3/contenttype/forms"/>
  </ds:schemaRefs>
</ds:datastoreItem>
</file>

<file path=customXml/itemProps3.xml><?xml version="1.0" encoding="utf-8"?>
<ds:datastoreItem xmlns:ds="http://schemas.openxmlformats.org/officeDocument/2006/customXml" ds:itemID="{1702F37A-2239-49D4-B90F-9979105A53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502649-aa14-4747-b5f9-bc912fd8f472"/>
    <ds:schemaRef ds:uri="b1d002e8-486c-4432-82bb-ff338abda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111a130-11dd-4b6e-967b-1a89a7219fcb}" enabled="0" method="" siteId="{2111a130-11dd-4b6e-967b-1a89a7219fcb}" removed="1"/>
</clbl:labelList>
</file>

<file path=docProps/app.xml><?xml version="1.0" encoding="utf-8"?>
<Properties xmlns="http://schemas.openxmlformats.org/officeDocument/2006/extended-properties" xmlns:vt="http://schemas.openxmlformats.org/officeDocument/2006/docPropsVTypes">
  <Template>Elkien Huiststijl Powerpoint</Template>
  <TotalTime>2898</TotalTime>
  <Words>820</Words>
  <Application>Microsoft Office PowerPoint</Application>
  <PresentationFormat>Aangepast</PresentationFormat>
  <Paragraphs>91</Paragraphs>
  <Slides>13</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Titillium Web</vt:lpstr>
      <vt:lpstr>Kantoorthema</vt:lpstr>
      <vt:lpstr>De olifant in/onder de kamer</vt:lpstr>
      <vt:lpstr>Waar hebben we het over?</vt:lpstr>
      <vt:lpstr>Inzicht met satellietdata</vt:lpstr>
      <vt:lpstr>Data verrijken met praktische kennis</vt:lpstr>
      <vt:lpstr>We kennen woningbezit</vt:lpstr>
      <vt:lpstr>2.000 QuickScans  </vt:lpstr>
      <vt:lpstr>Vervolgonderzoek bij verhoogd risico </vt:lpstr>
      <vt:lpstr>Aanleidingen voor onderzoek</vt:lpstr>
      <vt:lpstr>Slecht nieuws = slechte communicatie</vt:lpstr>
      <vt:lpstr>De communicatiedoelen</vt:lpstr>
      <vt:lpstr>Gemeente als onmisbare partner</vt:lpstr>
      <vt:lpstr>Mooier kunnen we het niet maken (en ook niet altijd gemakkelijker)</vt:lpstr>
      <vt:lpstr>Geen paniekvoetbal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Henk Heikema van der Kloet</dc:creator>
  <cp:lastModifiedBy>Henk Heikema van der Kloet</cp:lastModifiedBy>
  <cp:revision>2</cp:revision>
  <dcterms:created xsi:type="dcterms:W3CDTF">2025-11-25T14:06:47Z</dcterms:created>
  <dcterms:modified xsi:type="dcterms:W3CDTF">2026-04-07T14:14:40Z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2024-06-03T00:00:00Z</vt:filetime>
  </property>
  <property fmtid="{D5CDD505-2E9C-101B-9397-08002B2CF9AE}" pid="3" name="Creator">
    <vt:lpwstr>Adobe InDesign 19.4 (Macintosh)</vt:lpwstr>
  </property>
  <property fmtid="{D5CDD505-2E9C-101B-9397-08002B2CF9AE}" pid="4" name="LastSaved">
    <vt:filetime>2024-06-03T00:00:00Z</vt:filetime>
  </property>
  <property fmtid="{D5CDD505-2E9C-101B-9397-08002B2CF9AE}" pid="5" name="Producer">
    <vt:lpwstr>Adobe PDF Library 17.0</vt:lpwstr>
  </property>
  <property fmtid="{D5CDD505-2E9C-101B-9397-08002B2CF9AE}" pid="6" name="ContentTypeId">
    <vt:lpwstr>0x010100F6D54CD9A67B754ABB11FFF2A943E385</vt:lpwstr>
  </property>
</Properties>
</file>