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5"/>
  </p:sldMasterIdLst>
  <p:notesMasterIdLst>
    <p:notesMasterId r:id="rId25"/>
  </p:notesMasterIdLst>
  <p:handoutMasterIdLst>
    <p:handoutMasterId r:id="rId26"/>
  </p:handoutMasterIdLst>
  <p:sldIdLst>
    <p:sldId id="256" r:id="rId6"/>
    <p:sldId id="271" r:id="rId7"/>
    <p:sldId id="258" r:id="rId8"/>
    <p:sldId id="272" r:id="rId9"/>
    <p:sldId id="273" r:id="rId10"/>
    <p:sldId id="269" r:id="rId11"/>
    <p:sldId id="260" r:id="rId12"/>
    <p:sldId id="261" r:id="rId13"/>
    <p:sldId id="262" r:id="rId14"/>
    <p:sldId id="263" r:id="rId15"/>
    <p:sldId id="264" r:id="rId16"/>
    <p:sldId id="265" r:id="rId17"/>
    <p:sldId id="259" r:id="rId18"/>
    <p:sldId id="266" r:id="rId19"/>
    <p:sldId id="274" r:id="rId20"/>
    <p:sldId id="275" r:id="rId21"/>
    <p:sldId id="277" r:id="rId22"/>
    <p:sldId id="278" r:id="rId23"/>
    <p:sldId id="268" r:id="rId24"/>
  </p:sldIdLst>
  <p:sldSz cx="9144000" cy="5143500" type="screen16x9"/>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E343F"/>
    <a:srgbClr val="FFB699"/>
    <a:srgbClr val="D5FF6D"/>
    <a:srgbClr val="F61A6E"/>
    <a:srgbClr val="FFFF00"/>
    <a:srgbClr val="C332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82529" autoAdjust="0"/>
  </p:normalViewPr>
  <p:slideViewPr>
    <p:cSldViewPr>
      <p:cViewPr varScale="1">
        <p:scale>
          <a:sx n="79" d="100"/>
          <a:sy n="79" d="100"/>
        </p:scale>
        <p:origin x="1314" y="6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000000"/>
                </a:solidFill>
                <a:latin typeface="+mn-lt"/>
                <a:ea typeface="+mn-ea"/>
                <a:cs typeface="+mn-cs"/>
              </a:defRPr>
            </a:pPr>
            <a:r>
              <a:rPr lang="nl-NL" dirty="0">
                <a:solidFill>
                  <a:srgbClr val="000000"/>
                </a:solidFill>
              </a:rPr>
              <a:t>Sales</a:t>
            </a:r>
          </a:p>
        </c:rich>
      </c:tx>
      <c:overlay val="0"/>
      <c:spPr>
        <a:noFill/>
        <a:ln>
          <a:noFill/>
        </a:ln>
        <a:effectLst/>
      </c:sp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000000"/>
                </a:solidFill>
                <a:latin typeface="+mn-lt"/>
                <a:ea typeface="+mn-ea"/>
                <a:cs typeface="+mn-cs"/>
              </a:defRPr>
            </a:pPr>
            <a:r>
              <a:rPr lang="nl-NL" dirty="0">
                <a:solidFill>
                  <a:srgbClr val="000000"/>
                </a:solidFill>
              </a:rPr>
              <a:t>Sales</a:t>
            </a:r>
          </a:p>
        </c:rich>
      </c:tx>
      <c:overlay val="0"/>
      <c:spPr>
        <a:noFill/>
        <a:ln>
          <a:noFill/>
        </a:ln>
        <a:effectLst/>
      </c:sp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5" name="Afbeelding 4" descr="Afbeelding met buitenshuis, wolk, hemel, gebouw&#10;&#10;Door AI gegenereerde inhoud is mogelijk onjuist.">
          <a:extLst xmlns:a="http://schemas.openxmlformats.org/drawingml/2006/main">
            <a:ext uri="{FF2B5EF4-FFF2-40B4-BE49-F238E27FC236}">
              <a16:creationId xmlns:a16="http://schemas.microsoft.com/office/drawing/2014/main" id="{0F31F6A5-288C-A99C-8DD6-CABA656E95F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042988" y="0"/>
          <a:ext cx="3096964" cy="3309342"/>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2069D24-FD10-EE4D-B7F3-0D1910BE4897}" type="datetime1">
              <a:rPr lang="nl-NL" smtClean="0"/>
              <a:pPr/>
              <a:t>14-4-2026</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705B239-E05F-FF4C-89A4-7340042ACE4F}" type="slidenum">
              <a:rPr lang="nl-NL" smtClean="0"/>
              <a:pPr/>
              <a:t>‹nr.›</a:t>
            </a:fld>
            <a:endParaRPr lang="nl-NL"/>
          </a:p>
        </p:txBody>
      </p:sp>
    </p:spTree>
    <p:extLst>
      <p:ext uri="{BB962C8B-B14F-4D97-AF65-F5344CB8AC3E}">
        <p14:creationId xmlns:p14="http://schemas.microsoft.com/office/powerpoint/2010/main" val="23519236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3A7B327-81D6-D54D-A2A3-A7D0179EA013}" type="datetime1">
              <a:rPr lang="nl-NL" smtClean="0"/>
              <a:pPr/>
              <a:t>14-4-2026</a:t>
            </a:fld>
            <a:endParaRPr lang="nl-NL"/>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F940802-BD1C-4B0E-A45C-30F48A54AF32}" type="slidenum">
              <a:rPr lang="nl-NL" smtClean="0"/>
              <a:pPr/>
              <a:t>‹nr.›</a:t>
            </a:fld>
            <a:endParaRPr lang="nl-NL"/>
          </a:p>
        </p:txBody>
      </p:sp>
    </p:spTree>
    <p:extLst>
      <p:ext uri="{BB962C8B-B14F-4D97-AF65-F5344CB8AC3E}">
        <p14:creationId xmlns:p14="http://schemas.microsoft.com/office/powerpoint/2010/main" val="11683486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F940802-BD1C-4B0E-A45C-30F48A54AF32}" type="slidenum">
              <a:rPr lang="nl-NL" smtClean="0"/>
              <a:pPr/>
              <a:t>1</a:t>
            </a:fld>
            <a:endParaRPr lang="nl-NL"/>
          </a:p>
        </p:txBody>
      </p:sp>
    </p:spTree>
    <p:extLst>
      <p:ext uri="{BB962C8B-B14F-4D97-AF65-F5344CB8AC3E}">
        <p14:creationId xmlns:p14="http://schemas.microsoft.com/office/powerpoint/2010/main" val="2935594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F940802-BD1C-4B0E-A45C-30F48A54AF32}" type="slidenum">
              <a:rPr lang="nl-NL" smtClean="0"/>
              <a:pPr/>
              <a:t>10</a:t>
            </a:fld>
            <a:endParaRPr lang="nl-NL"/>
          </a:p>
        </p:txBody>
      </p:sp>
    </p:spTree>
    <p:extLst>
      <p:ext uri="{BB962C8B-B14F-4D97-AF65-F5344CB8AC3E}">
        <p14:creationId xmlns:p14="http://schemas.microsoft.com/office/powerpoint/2010/main" val="2203486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F940802-BD1C-4B0E-A45C-30F48A54AF32}" type="slidenum">
              <a:rPr lang="nl-NL" smtClean="0"/>
              <a:pPr/>
              <a:t>11</a:t>
            </a:fld>
            <a:endParaRPr lang="nl-NL"/>
          </a:p>
        </p:txBody>
      </p:sp>
    </p:spTree>
    <p:extLst>
      <p:ext uri="{BB962C8B-B14F-4D97-AF65-F5344CB8AC3E}">
        <p14:creationId xmlns:p14="http://schemas.microsoft.com/office/powerpoint/2010/main" val="1448173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F940802-BD1C-4B0E-A45C-30F48A54AF32}" type="slidenum">
              <a:rPr lang="nl-NL" smtClean="0"/>
              <a:pPr/>
              <a:t>13</a:t>
            </a:fld>
            <a:endParaRPr lang="nl-NL"/>
          </a:p>
        </p:txBody>
      </p:sp>
    </p:spTree>
    <p:extLst>
      <p:ext uri="{BB962C8B-B14F-4D97-AF65-F5344CB8AC3E}">
        <p14:creationId xmlns:p14="http://schemas.microsoft.com/office/powerpoint/2010/main" val="3113620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normaal">
    <p:spTree>
      <p:nvGrpSpPr>
        <p:cNvPr id="1" name=""/>
        <p:cNvGrpSpPr/>
        <p:nvPr/>
      </p:nvGrpSpPr>
      <p:grpSpPr>
        <a:xfrm>
          <a:off x="0" y="0"/>
          <a:ext cx="0" cy="0"/>
          <a:chOff x="0" y="0"/>
          <a:chExt cx="0" cy="0"/>
        </a:xfrm>
      </p:grpSpPr>
      <p:sp>
        <p:nvSpPr>
          <p:cNvPr id="5" name="Rectangle 44"/>
          <p:cNvSpPr/>
          <p:nvPr/>
        </p:nvSpPr>
        <p:spPr>
          <a:xfrm>
            <a:off x="0" y="0"/>
            <a:ext cx="1873250" cy="159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33" name="AutoShape 3"/>
          <p:cNvSpPr>
            <a:spLocks noChangeAspect="1" noChangeArrowheads="1" noTextEdit="1"/>
          </p:cNvSpPr>
          <p:nvPr/>
        </p:nvSpPr>
        <p:spPr bwMode="auto">
          <a:xfrm>
            <a:off x="4048126" y="-376238"/>
            <a:ext cx="3082925"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2" name="Title 1"/>
          <p:cNvSpPr>
            <a:spLocks noGrp="1"/>
          </p:cNvSpPr>
          <p:nvPr>
            <p:ph type="ctrTitle"/>
          </p:nvPr>
        </p:nvSpPr>
        <p:spPr>
          <a:xfrm>
            <a:off x="1800000" y="1440000"/>
            <a:ext cx="6723090" cy="1668749"/>
          </a:xfrm>
        </p:spPr>
        <p:txBody>
          <a:bodyPr anchor="t">
            <a:noAutofit/>
          </a:bodyPr>
          <a:lstStyle>
            <a:lvl1pPr algn="l">
              <a:defRPr sz="5800" baseline="0"/>
            </a:lvl1pPr>
          </a:lstStyle>
          <a:p>
            <a:r>
              <a:rPr lang="nl-NL"/>
              <a:t>Klik om de stijl te bewerken</a:t>
            </a:r>
            <a:endParaRPr lang="nl-NL" dirty="0"/>
          </a:p>
        </p:txBody>
      </p:sp>
      <p:sp>
        <p:nvSpPr>
          <p:cNvPr id="3" name="Subtitle 2"/>
          <p:cNvSpPr>
            <a:spLocks noGrp="1"/>
          </p:cNvSpPr>
          <p:nvPr>
            <p:ph type="subTitle" idx="1" hasCustomPrompt="1"/>
          </p:nvPr>
        </p:nvSpPr>
        <p:spPr>
          <a:xfrm>
            <a:off x="1800000" y="3240000"/>
            <a:ext cx="6723090" cy="684000"/>
          </a:xfrm>
        </p:spPr>
        <p:txBody>
          <a:bodyPr>
            <a:noAutofit/>
          </a:bodyPr>
          <a:lstStyle>
            <a:lvl1pPr marL="0" indent="0" algn="l">
              <a:buNone/>
              <a:defRPr sz="2000" b="1" baseline="0">
                <a:solidFill>
                  <a:srgbClr val="E0003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err="1"/>
              <a:t>Cursusleider</a:t>
            </a:r>
            <a:endParaRPr lang="en-US" dirty="0"/>
          </a:p>
          <a:p>
            <a:r>
              <a:rPr lang="en-US" dirty="0" err="1"/>
              <a:t>Werkgever</a:t>
            </a:r>
            <a:r>
              <a:rPr lang="en-US" dirty="0"/>
              <a:t> </a:t>
            </a:r>
            <a:r>
              <a:rPr lang="en-US" dirty="0" err="1"/>
              <a:t>cursusleider</a:t>
            </a:r>
            <a:endParaRPr lang="nl-NL" dirty="0"/>
          </a:p>
        </p:txBody>
      </p:sp>
      <p:sp>
        <p:nvSpPr>
          <p:cNvPr id="39" name="Picture Placeholder 38"/>
          <p:cNvSpPr>
            <a:spLocks noGrp="1"/>
          </p:cNvSpPr>
          <p:nvPr>
            <p:ph type="pic" sz="quarter" idx="13"/>
          </p:nvPr>
        </p:nvSpPr>
        <p:spPr>
          <a:xfrm>
            <a:off x="1800000" y="4067999"/>
            <a:ext cx="2878866" cy="684000"/>
          </a:xfrm>
        </p:spPr>
        <p:txBody>
          <a:bodyPr rtlCol="0">
            <a:noAutofit/>
          </a:bodyPr>
          <a:lstStyle>
            <a:lvl1pPr>
              <a:defRPr>
                <a:solidFill>
                  <a:srgbClr val="000000"/>
                </a:solidFill>
              </a:defRPr>
            </a:lvl1pPr>
          </a:lstStyle>
          <a:p>
            <a:pPr lvl="0"/>
            <a:r>
              <a:rPr lang="nl-NL" noProof="0"/>
              <a:t>Klik op het pictogram als u een afbeelding wilt toevoegen</a:t>
            </a:r>
            <a:endParaRPr lang="nl-NL" noProof="0" dirty="0"/>
          </a:p>
        </p:txBody>
      </p:sp>
      <p:sp>
        <p:nvSpPr>
          <p:cNvPr id="36" name="AutoShape 3"/>
          <p:cNvSpPr>
            <a:spLocks noChangeAspect="1" noChangeArrowheads="1" noTextEdit="1"/>
          </p:cNvSpPr>
          <p:nvPr/>
        </p:nvSpPr>
        <p:spPr bwMode="auto">
          <a:xfrm>
            <a:off x="4048468" y="-376437"/>
            <a:ext cx="3082925"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nvGrpSpPr>
          <p:cNvPr id="92" name="Group 45"/>
          <p:cNvGrpSpPr>
            <a:grpSpLocks/>
          </p:cNvGrpSpPr>
          <p:nvPr/>
        </p:nvGrpSpPr>
        <p:grpSpPr bwMode="auto">
          <a:xfrm>
            <a:off x="542926" y="215503"/>
            <a:ext cx="791757" cy="938213"/>
            <a:chOff x="543680" y="287600"/>
            <a:chExt cx="1045277" cy="1251010"/>
          </a:xfrm>
        </p:grpSpPr>
        <p:sp>
          <p:nvSpPr>
            <p:cNvPr id="93" name="AutoShape 3"/>
            <p:cNvSpPr>
              <a:spLocks noChangeAspect="1" noChangeArrowheads="1" noTextEdit="1"/>
            </p:cNvSpPr>
            <p:nvPr/>
          </p:nvSpPr>
          <p:spPr bwMode="auto">
            <a:xfrm>
              <a:off x="543680" y="287600"/>
              <a:ext cx="1045277" cy="125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94" name="Freeform 5"/>
            <p:cNvSpPr>
              <a:spLocks/>
            </p:cNvSpPr>
            <p:nvPr/>
          </p:nvSpPr>
          <p:spPr bwMode="auto">
            <a:xfrm>
              <a:off x="543680" y="1259401"/>
              <a:ext cx="97116" cy="136090"/>
            </a:xfrm>
            <a:custGeom>
              <a:avLst/>
              <a:gdLst>
                <a:gd name="T0" fmla="*/ 62049457 w 152"/>
                <a:gd name="T1" fmla="*/ 7755852 h 213"/>
                <a:gd name="T2" fmla="*/ 35923336 w 152"/>
                <a:gd name="T3" fmla="*/ 7755852 h 213"/>
                <a:gd name="T4" fmla="*/ 35923336 w 152"/>
                <a:gd name="T5" fmla="*/ 86950648 h 213"/>
                <a:gd name="T6" fmla="*/ 26534391 w 152"/>
                <a:gd name="T7" fmla="*/ 86950648 h 213"/>
                <a:gd name="T8" fmla="*/ 26534391 w 152"/>
                <a:gd name="T9" fmla="*/ 7755852 h 213"/>
                <a:gd name="T10" fmla="*/ 0 w 152"/>
                <a:gd name="T11" fmla="*/ 7755852 h 213"/>
                <a:gd name="T12" fmla="*/ 0 w 152"/>
                <a:gd name="T13" fmla="*/ 0 h 213"/>
                <a:gd name="T14" fmla="*/ 62049457 w 152"/>
                <a:gd name="T15" fmla="*/ 0 h 213"/>
                <a:gd name="T16" fmla="*/ 62049457 w 152"/>
                <a:gd name="T17" fmla="*/ 7755852 h 2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2" h="213">
                  <a:moveTo>
                    <a:pt x="152" y="19"/>
                  </a:moveTo>
                  <a:lnTo>
                    <a:pt x="88" y="19"/>
                  </a:lnTo>
                  <a:lnTo>
                    <a:pt x="88" y="213"/>
                  </a:lnTo>
                  <a:lnTo>
                    <a:pt x="65" y="213"/>
                  </a:lnTo>
                  <a:lnTo>
                    <a:pt x="65" y="19"/>
                  </a:lnTo>
                  <a:lnTo>
                    <a:pt x="0" y="19"/>
                  </a:lnTo>
                  <a:lnTo>
                    <a:pt x="0" y="0"/>
                  </a:lnTo>
                  <a:lnTo>
                    <a:pt x="152" y="0"/>
                  </a:lnTo>
                  <a:lnTo>
                    <a:pt x="152" y="19"/>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95" name="Freeform 6"/>
            <p:cNvSpPr>
              <a:spLocks/>
            </p:cNvSpPr>
            <p:nvPr/>
          </p:nvSpPr>
          <p:spPr bwMode="auto">
            <a:xfrm>
              <a:off x="672742" y="1259401"/>
              <a:ext cx="79865" cy="136090"/>
            </a:xfrm>
            <a:custGeom>
              <a:avLst/>
              <a:gdLst>
                <a:gd name="T0" fmla="*/ 193285401 w 33"/>
                <a:gd name="T1" fmla="*/ 330723002 h 56"/>
                <a:gd name="T2" fmla="*/ 17570300 w 33"/>
                <a:gd name="T3" fmla="*/ 330723002 h 56"/>
                <a:gd name="T4" fmla="*/ 17570300 w 33"/>
                <a:gd name="T5" fmla="*/ 70868868 h 56"/>
                <a:gd name="T6" fmla="*/ 17570300 w 33"/>
                <a:gd name="T7" fmla="*/ 64963534 h 56"/>
                <a:gd name="T8" fmla="*/ 17570300 w 33"/>
                <a:gd name="T9" fmla="*/ 59058200 h 56"/>
                <a:gd name="T10" fmla="*/ 0 w 33"/>
                <a:gd name="T11" fmla="*/ 0 h 56"/>
                <a:gd name="T12" fmla="*/ 0 w 33"/>
                <a:gd name="T13" fmla="*/ 0 h 56"/>
                <a:gd name="T14" fmla="*/ 187428634 w 33"/>
                <a:gd name="T15" fmla="*/ 0 h 56"/>
                <a:gd name="T16" fmla="*/ 187428634 w 33"/>
                <a:gd name="T17" fmla="*/ 29529100 h 56"/>
                <a:gd name="T18" fmla="*/ 52713320 w 33"/>
                <a:gd name="T19" fmla="*/ 29529100 h 56"/>
                <a:gd name="T20" fmla="*/ 52713320 w 33"/>
                <a:gd name="T21" fmla="*/ 147643069 h 56"/>
                <a:gd name="T22" fmla="*/ 181571867 w 33"/>
                <a:gd name="T23" fmla="*/ 147643069 h 56"/>
                <a:gd name="T24" fmla="*/ 181571867 w 33"/>
                <a:gd name="T25" fmla="*/ 177172169 h 56"/>
                <a:gd name="T26" fmla="*/ 52713320 w 33"/>
                <a:gd name="T27" fmla="*/ 177172169 h 56"/>
                <a:gd name="T28" fmla="*/ 52713320 w 33"/>
                <a:gd name="T29" fmla="*/ 301193902 h 56"/>
                <a:gd name="T30" fmla="*/ 193285401 w 33"/>
                <a:gd name="T31" fmla="*/ 301193902 h 56"/>
                <a:gd name="T32" fmla="*/ 193285401 w 33"/>
                <a:gd name="T33" fmla="*/ 330723002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56">
                  <a:moveTo>
                    <a:pt x="33" y="56"/>
                  </a:moveTo>
                  <a:cubicBezTo>
                    <a:pt x="3" y="56"/>
                    <a:pt x="3" y="56"/>
                    <a:pt x="3" y="56"/>
                  </a:cubicBezTo>
                  <a:cubicBezTo>
                    <a:pt x="3" y="12"/>
                    <a:pt x="3" y="12"/>
                    <a:pt x="3" y="12"/>
                  </a:cubicBezTo>
                  <a:cubicBezTo>
                    <a:pt x="3" y="11"/>
                    <a:pt x="3" y="11"/>
                    <a:pt x="3" y="11"/>
                  </a:cubicBezTo>
                  <a:cubicBezTo>
                    <a:pt x="3" y="10"/>
                    <a:pt x="3" y="10"/>
                    <a:pt x="3" y="10"/>
                  </a:cubicBezTo>
                  <a:cubicBezTo>
                    <a:pt x="3" y="6"/>
                    <a:pt x="3" y="1"/>
                    <a:pt x="0" y="0"/>
                  </a:cubicBezTo>
                  <a:cubicBezTo>
                    <a:pt x="0" y="0"/>
                    <a:pt x="0" y="0"/>
                    <a:pt x="0" y="0"/>
                  </a:cubicBezTo>
                  <a:cubicBezTo>
                    <a:pt x="32" y="0"/>
                    <a:pt x="32" y="0"/>
                    <a:pt x="32" y="0"/>
                  </a:cubicBezTo>
                  <a:cubicBezTo>
                    <a:pt x="32" y="5"/>
                    <a:pt x="32" y="5"/>
                    <a:pt x="32" y="5"/>
                  </a:cubicBezTo>
                  <a:cubicBezTo>
                    <a:pt x="9" y="5"/>
                    <a:pt x="9" y="5"/>
                    <a:pt x="9" y="5"/>
                  </a:cubicBezTo>
                  <a:cubicBezTo>
                    <a:pt x="9" y="25"/>
                    <a:pt x="9" y="25"/>
                    <a:pt x="9" y="25"/>
                  </a:cubicBezTo>
                  <a:cubicBezTo>
                    <a:pt x="31" y="25"/>
                    <a:pt x="31" y="25"/>
                    <a:pt x="31" y="25"/>
                  </a:cubicBezTo>
                  <a:cubicBezTo>
                    <a:pt x="31" y="30"/>
                    <a:pt x="31" y="30"/>
                    <a:pt x="31" y="30"/>
                  </a:cubicBezTo>
                  <a:cubicBezTo>
                    <a:pt x="9" y="30"/>
                    <a:pt x="9" y="30"/>
                    <a:pt x="9" y="30"/>
                  </a:cubicBezTo>
                  <a:cubicBezTo>
                    <a:pt x="9" y="51"/>
                    <a:pt x="9" y="51"/>
                    <a:pt x="9" y="51"/>
                  </a:cubicBezTo>
                  <a:cubicBezTo>
                    <a:pt x="33" y="51"/>
                    <a:pt x="33" y="51"/>
                    <a:pt x="33" y="51"/>
                  </a:cubicBezTo>
                  <a:lnTo>
                    <a:pt x="33" y="56"/>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96" name="Freeform 7"/>
            <p:cNvSpPr>
              <a:spLocks/>
            </p:cNvSpPr>
            <p:nvPr/>
          </p:nvSpPr>
          <p:spPr bwMode="auto">
            <a:xfrm>
              <a:off x="794138" y="1254290"/>
              <a:ext cx="111811" cy="143758"/>
            </a:xfrm>
            <a:custGeom>
              <a:avLst/>
              <a:gdLst>
                <a:gd name="T0" fmla="*/ 271776081 w 46"/>
                <a:gd name="T1" fmla="*/ 326530459 h 59"/>
                <a:gd name="T2" fmla="*/ 171338204 w 46"/>
                <a:gd name="T3" fmla="*/ 350277332 h 59"/>
                <a:gd name="T4" fmla="*/ 0 w 46"/>
                <a:gd name="T5" fmla="*/ 178106416 h 59"/>
                <a:gd name="T6" fmla="*/ 171338204 w 46"/>
                <a:gd name="T7" fmla="*/ 0 h 59"/>
                <a:gd name="T8" fmla="*/ 271776081 w 46"/>
                <a:gd name="T9" fmla="*/ 29684809 h 59"/>
                <a:gd name="T10" fmla="*/ 271776081 w 46"/>
                <a:gd name="T11" fmla="*/ 65305117 h 59"/>
                <a:gd name="T12" fmla="*/ 171338204 w 46"/>
                <a:gd name="T13" fmla="*/ 29684809 h 59"/>
                <a:gd name="T14" fmla="*/ 41357917 w 46"/>
                <a:gd name="T15" fmla="*/ 178106416 h 59"/>
                <a:gd name="T16" fmla="*/ 171338204 w 46"/>
                <a:gd name="T17" fmla="*/ 320592523 h 59"/>
                <a:gd name="T18" fmla="*/ 271776081 w 46"/>
                <a:gd name="T19" fmla="*/ 290907714 h 59"/>
                <a:gd name="T20" fmla="*/ 271776081 w 46"/>
                <a:gd name="T21" fmla="*/ 326530459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59">
                  <a:moveTo>
                    <a:pt x="46" y="55"/>
                  </a:moveTo>
                  <a:cubicBezTo>
                    <a:pt x="42" y="58"/>
                    <a:pt x="36" y="59"/>
                    <a:pt x="29" y="59"/>
                  </a:cubicBezTo>
                  <a:cubicBezTo>
                    <a:pt x="12" y="59"/>
                    <a:pt x="0" y="47"/>
                    <a:pt x="0" y="30"/>
                  </a:cubicBezTo>
                  <a:cubicBezTo>
                    <a:pt x="0" y="13"/>
                    <a:pt x="12" y="0"/>
                    <a:pt x="29" y="0"/>
                  </a:cubicBezTo>
                  <a:cubicBezTo>
                    <a:pt x="36" y="0"/>
                    <a:pt x="42" y="2"/>
                    <a:pt x="46" y="5"/>
                  </a:cubicBezTo>
                  <a:cubicBezTo>
                    <a:pt x="46" y="11"/>
                    <a:pt x="46" y="11"/>
                    <a:pt x="46" y="11"/>
                  </a:cubicBezTo>
                  <a:cubicBezTo>
                    <a:pt x="41" y="7"/>
                    <a:pt x="35" y="5"/>
                    <a:pt x="29" y="5"/>
                  </a:cubicBezTo>
                  <a:cubicBezTo>
                    <a:pt x="16" y="5"/>
                    <a:pt x="7" y="16"/>
                    <a:pt x="7" y="30"/>
                  </a:cubicBezTo>
                  <a:cubicBezTo>
                    <a:pt x="7" y="44"/>
                    <a:pt x="16" y="54"/>
                    <a:pt x="29" y="54"/>
                  </a:cubicBezTo>
                  <a:cubicBezTo>
                    <a:pt x="35" y="54"/>
                    <a:pt x="41" y="53"/>
                    <a:pt x="46" y="49"/>
                  </a:cubicBezTo>
                  <a:lnTo>
                    <a:pt x="46" y="55"/>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97" name="Freeform 8"/>
            <p:cNvSpPr>
              <a:spLocks/>
            </p:cNvSpPr>
            <p:nvPr/>
          </p:nvSpPr>
          <p:spPr bwMode="auto">
            <a:xfrm>
              <a:off x="949396" y="1259401"/>
              <a:ext cx="111811" cy="136090"/>
            </a:xfrm>
            <a:custGeom>
              <a:avLst/>
              <a:gdLst>
                <a:gd name="T0" fmla="*/ 271776081 w 46"/>
                <a:gd name="T1" fmla="*/ 330723002 h 56"/>
                <a:gd name="T2" fmla="*/ 236327133 w 46"/>
                <a:gd name="T3" fmla="*/ 330723002 h 56"/>
                <a:gd name="T4" fmla="*/ 236327133 w 46"/>
                <a:gd name="T5" fmla="*/ 177172169 h 56"/>
                <a:gd name="T6" fmla="*/ 47264454 w 46"/>
                <a:gd name="T7" fmla="*/ 177172169 h 56"/>
                <a:gd name="T8" fmla="*/ 47264454 w 46"/>
                <a:gd name="T9" fmla="*/ 330723002 h 56"/>
                <a:gd name="T10" fmla="*/ 11815506 w 46"/>
                <a:gd name="T11" fmla="*/ 330723002 h 56"/>
                <a:gd name="T12" fmla="*/ 11815506 w 46"/>
                <a:gd name="T13" fmla="*/ 70868868 h 56"/>
                <a:gd name="T14" fmla="*/ 11815506 w 46"/>
                <a:gd name="T15" fmla="*/ 59058200 h 56"/>
                <a:gd name="T16" fmla="*/ 11815506 w 46"/>
                <a:gd name="T17" fmla="*/ 59058200 h 56"/>
                <a:gd name="T18" fmla="*/ 0 w 46"/>
                <a:gd name="T19" fmla="*/ 0 h 56"/>
                <a:gd name="T20" fmla="*/ 0 w 46"/>
                <a:gd name="T21" fmla="*/ 0 h 56"/>
                <a:gd name="T22" fmla="*/ 47264454 w 46"/>
                <a:gd name="T23" fmla="*/ 0 h 56"/>
                <a:gd name="T24" fmla="*/ 47264454 w 46"/>
                <a:gd name="T25" fmla="*/ 147643069 h 56"/>
                <a:gd name="T26" fmla="*/ 236327133 w 46"/>
                <a:gd name="T27" fmla="*/ 147643069 h 56"/>
                <a:gd name="T28" fmla="*/ 236327133 w 46"/>
                <a:gd name="T29" fmla="*/ 0 h 56"/>
                <a:gd name="T30" fmla="*/ 271776081 w 46"/>
                <a:gd name="T31" fmla="*/ 0 h 56"/>
                <a:gd name="T32" fmla="*/ 271776081 w 46"/>
                <a:gd name="T33" fmla="*/ 330723002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56">
                  <a:moveTo>
                    <a:pt x="46" y="56"/>
                  </a:moveTo>
                  <a:cubicBezTo>
                    <a:pt x="40" y="56"/>
                    <a:pt x="40" y="56"/>
                    <a:pt x="40" y="56"/>
                  </a:cubicBezTo>
                  <a:cubicBezTo>
                    <a:pt x="40" y="30"/>
                    <a:pt x="40" y="30"/>
                    <a:pt x="40" y="30"/>
                  </a:cubicBezTo>
                  <a:cubicBezTo>
                    <a:pt x="8" y="30"/>
                    <a:pt x="8" y="30"/>
                    <a:pt x="8" y="30"/>
                  </a:cubicBezTo>
                  <a:cubicBezTo>
                    <a:pt x="8" y="56"/>
                    <a:pt x="8" y="56"/>
                    <a:pt x="8" y="56"/>
                  </a:cubicBezTo>
                  <a:cubicBezTo>
                    <a:pt x="2" y="56"/>
                    <a:pt x="2" y="56"/>
                    <a:pt x="2" y="56"/>
                  </a:cubicBezTo>
                  <a:cubicBezTo>
                    <a:pt x="2" y="12"/>
                    <a:pt x="2" y="12"/>
                    <a:pt x="2" y="12"/>
                  </a:cubicBezTo>
                  <a:cubicBezTo>
                    <a:pt x="2" y="10"/>
                    <a:pt x="2" y="10"/>
                    <a:pt x="2" y="10"/>
                  </a:cubicBezTo>
                  <a:cubicBezTo>
                    <a:pt x="2" y="10"/>
                    <a:pt x="2" y="10"/>
                    <a:pt x="2" y="10"/>
                  </a:cubicBezTo>
                  <a:cubicBezTo>
                    <a:pt x="2" y="6"/>
                    <a:pt x="2" y="1"/>
                    <a:pt x="0" y="0"/>
                  </a:cubicBezTo>
                  <a:cubicBezTo>
                    <a:pt x="0" y="0"/>
                    <a:pt x="0" y="0"/>
                    <a:pt x="0" y="0"/>
                  </a:cubicBezTo>
                  <a:cubicBezTo>
                    <a:pt x="8" y="0"/>
                    <a:pt x="8" y="0"/>
                    <a:pt x="8" y="0"/>
                  </a:cubicBezTo>
                  <a:cubicBezTo>
                    <a:pt x="8" y="25"/>
                    <a:pt x="8" y="25"/>
                    <a:pt x="8" y="25"/>
                  </a:cubicBezTo>
                  <a:cubicBezTo>
                    <a:pt x="40" y="25"/>
                    <a:pt x="40" y="25"/>
                    <a:pt x="40" y="25"/>
                  </a:cubicBezTo>
                  <a:cubicBezTo>
                    <a:pt x="40" y="0"/>
                    <a:pt x="40" y="0"/>
                    <a:pt x="40" y="0"/>
                  </a:cubicBezTo>
                  <a:cubicBezTo>
                    <a:pt x="46" y="0"/>
                    <a:pt x="46" y="0"/>
                    <a:pt x="46" y="0"/>
                  </a:cubicBezTo>
                  <a:lnTo>
                    <a:pt x="46" y="56"/>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98" name="Freeform 9"/>
            <p:cNvSpPr>
              <a:spLocks/>
            </p:cNvSpPr>
            <p:nvPr/>
          </p:nvSpPr>
          <p:spPr bwMode="auto">
            <a:xfrm>
              <a:off x="1112321" y="1259401"/>
              <a:ext cx="119478" cy="136090"/>
            </a:xfrm>
            <a:custGeom>
              <a:avLst/>
              <a:gdLst>
                <a:gd name="T0" fmla="*/ 291326377 w 49"/>
                <a:gd name="T1" fmla="*/ 330723002 h 56"/>
                <a:gd name="T2" fmla="*/ 267545379 w 49"/>
                <a:gd name="T3" fmla="*/ 330723002 h 56"/>
                <a:gd name="T4" fmla="*/ 47564436 w 49"/>
                <a:gd name="T5" fmla="*/ 53152866 h 56"/>
                <a:gd name="T6" fmla="*/ 47564436 w 49"/>
                <a:gd name="T7" fmla="*/ 330723002 h 56"/>
                <a:gd name="T8" fmla="*/ 17836359 w 49"/>
                <a:gd name="T9" fmla="*/ 330723002 h 56"/>
                <a:gd name="T10" fmla="*/ 17836359 w 49"/>
                <a:gd name="T11" fmla="*/ 70868868 h 56"/>
                <a:gd name="T12" fmla="*/ 17836359 w 49"/>
                <a:gd name="T13" fmla="*/ 59058200 h 56"/>
                <a:gd name="T14" fmla="*/ 17836359 w 49"/>
                <a:gd name="T15" fmla="*/ 59058200 h 56"/>
                <a:gd name="T16" fmla="*/ 0 w 49"/>
                <a:gd name="T17" fmla="*/ 0 h 56"/>
                <a:gd name="T18" fmla="*/ 0 w 49"/>
                <a:gd name="T19" fmla="*/ 0 h 56"/>
                <a:gd name="T20" fmla="*/ 53509076 w 49"/>
                <a:gd name="T21" fmla="*/ 0 h 56"/>
                <a:gd name="T22" fmla="*/ 261598300 w 49"/>
                <a:gd name="T23" fmla="*/ 271664802 h 56"/>
                <a:gd name="T24" fmla="*/ 261598300 w 49"/>
                <a:gd name="T25" fmla="*/ 0 h 56"/>
                <a:gd name="T26" fmla="*/ 291326377 w 49"/>
                <a:gd name="T27" fmla="*/ 0 h 56"/>
                <a:gd name="T28" fmla="*/ 291326377 w 49"/>
                <a:gd name="T29" fmla="*/ 330723002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9" h="56">
                  <a:moveTo>
                    <a:pt x="49" y="56"/>
                  </a:moveTo>
                  <a:cubicBezTo>
                    <a:pt x="45" y="56"/>
                    <a:pt x="45" y="56"/>
                    <a:pt x="45" y="56"/>
                  </a:cubicBezTo>
                  <a:cubicBezTo>
                    <a:pt x="8" y="9"/>
                    <a:pt x="8" y="9"/>
                    <a:pt x="8" y="9"/>
                  </a:cubicBezTo>
                  <a:cubicBezTo>
                    <a:pt x="8" y="56"/>
                    <a:pt x="8" y="56"/>
                    <a:pt x="8" y="56"/>
                  </a:cubicBezTo>
                  <a:cubicBezTo>
                    <a:pt x="3" y="56"/>
                    <a:pt x="3" y="56"/>
                    <a:pt x="3" y="56"/>
                  </a:cubicBezTo>
                  <a:cubicBezTo>
                    <a:pt x="3" y="12"/>
                    <a:pt x="3" y="12"/>
                    <a:pt x="3" y="12"/>
                  </a:cubicBezTo>
                  <a:cubicBezTo>
                    <a:pt x="3" y="10"/>
                    <a:pt x="3" y="10"/>
                    <a:pt x="3" y="10"/>
                  </a:cubicBezTo>
                  <a:cubicBezTo>
                    <a:pt x="3" y="10"/>
                    <a:pt x="3" y="10"/>
                    <a:pt x="3" y="10"/>
                  </a:cubicBezTo>
                  <a:cubicBezTo>
                    <a:pt x="3" y="6"/>
                    <a:pt x="3" y="1"/>
                    <a:pt x="0" y="0"/>
                  </a:cubicBezTo>
                  <a:cubicBezTo>
                    <a:pt x="0" y="0"/>
                    <a:pt x="0" y="0"/>
                    <a:pt x="0" y="0"/>
                  </a:cubicBezTo>
                  <a:cubicBezTo>
                    <a:pt x="9" y="0"/>
                    <a:pt x="9" y="0"/>
                    <a:pt x="9" y="0"/>
                  </a:cubicBezTo>
                  <a:cubicBezTo>
                    <a:pt x="44" y="46"/>
                    <a:pt x="44" y="46"/>
                    <a:pt x="44" y="46"/>
                  </a:cubicBezTo>
                  <a:cubicBezTo>
                    <a:pt x="44" y="0"/>
                    <a:pt x="44" y="0"/>
                    <a:pt x="44" y="0"/>
                  </a:cubicBezTo>
                  <a:cubicBezTo>
                    <a:pt x="49" y="0"/>
                    <a:pt x="49" y="0"/>
                    <a:pt x="49" y="0"/>
                  </a:cubicBezTo>
                  <a:lnTo>
                    <a:pt x="49" y="56"/>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99" name="Freeform 10"/>
            <p:cNvSpPr>
              <a:spLocks/>
            </p:cNvSpPr>
            <p:nvPr/>
          </p:nvSpPr>
          <p:spPr bwMode="auto">
            <a:xfrm>
              <a:off x="1284830" y="1259401"/>
              <a:ext cx="19807" cy="136090"/>
            </a:xfrm>
            <a:custGeom>
              <a:avLst/>
              <a:gdLst>
                <a:gd name="T0" fmla="*/ 49039656 w 8"/>
                <a:gd name="T1" fmla="*/ 330723002 h 56"/>
                <a:gd name="T2" fmla="*/ 12260533 w 8"/>
                <a:gd name="T3" fmla="*/ 330723002 h 56"/>
                <a:gd name="T4" fmla="*/ 12260533 w 8"/>
                <a:gd name="T5" fmla="*/ 70868868 h 56"/>
                <a:gd name="T6" fmla="*/ 12260533 w 8"/>
                <a:gd name="T7" fmla="*/ 59058200 h 56"/>
                <a:gd name="T8" fmla="*/ 12260533 w 8"/>
                <a:gd name="T9" fmla="*/ 59058200 h 56"/>
                <a:gd name="T10" fmla="*/ 0 w 8"/>
                <a:gd name="T11" fmla="*/ 0 h 56"/>
                <a:gd name="T12" fmla="*/ 0 w 8"/>
                <a:gd name="T13" fmla="*/ 0 h 56"/>
                <a:gd name="T14" fmla="*/ 49039656 w 8"/>
                <a:gd name="T15" fmla="*/ 0 h 56"/>
                <a:gd name="T16" fmla="*/ 49039656 w 8"/>
                <a:gd name="T17" fmla="*/ 330723002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56">
                  <a:moveTo>
                    <a:pt x="8" y="56"/>
                  </a:moveTo>
                  <a:cubicBezTo>
                    <a:pt x="2" y="56"/>
                    <a:pt x="2" y="56"/>
                    <a:pt x="2" y="56"/>
                  </a:cubicBezTo>
                  <a:cubicBezTo>
                    <a:pt x="2" y="12"/>
                    <a:pt x="2" y="12"/>
                    <a:pt x="2" y="12"/>
                  </a:cubicBezTo>
                  <a:cubicBezTo>
                    <a:pt x="2" y="10"/>
                    <a:pt x="2" y="10"/>
                    <a:pt x="2" y="10"/>
                  </a:cubicBezTo>
                  <a:cubicBezTo>
                    <a:pt x="2" y="10"/>
                    <a:pt x="2" y="10"/>
                    <a:pt x="2" y="10"/>
                  </a:cubicBezTo>
                  <a:cubicBezTo>
                    <a:pt x="2" y="5"/>
                    <a:pt x="2" y="1"/>
                    <a:pt x="0" y="0"/>
                  </a:cubicBezTo>
                  <a:cubicBezTo>
                    <a:pt x="0" y="0"/>
                    <a:pt x="0" y="0"/>
                    <a:pt x="0" y="0"/>
                  </a:cubicBezTo>
                  <a:cubicBezTo>
                    <a:pt x="8" y="0"/>
                    <a:pt x="8" y="0"/>
                    <a:pt x="8" y="0"/>
                  </a:cubicBezTo>
                  <a:lnTo>
                    <a:pt x="8" y="56"/>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0" name="Freeform 11"/>
            <p:cNvSpPr>
              <a:spLocks/>
            </p:cNvSpPr>
            <p:nvPr/>
          </p:nvSpPr>
          <p:spPr bwMode="auto">
            <a:xfrm>
              <a:off x="1358306" y="1259401"/>
              <a:ext cx="79865" cy="136090"/>
            </a:xfrm>
            <a:custGeom>
              <a:avLst/>
              <a:gdLst>
                <a:gd name="T0" fmla="*/ 193285401 w 33"/>
                <a:gd name="T1" fmla="*/ 330723002 h 56"/>
                <a:gd name="T2" fmla="*/ 11713533 w 33"/>
                <a:gd name="T3" fmla="*/ 330723002 h 56"/>
                <a:gd name="T4" fmla="*/ 11713533 w 33"/>
                <a:gd name="T5" fmla="*/ 70868868 h 56"/>
                <a:gd name="T6" fmla="*/ 11713533 w 33"/>
                <a:gd name="T7" fmla="*/ 64963534 h 56"/>
                <a:gd name="T8" fmla="*/ 11713533 w 33"/>
                <a:gd name="T9" fmla="*/ 59058200 h 56"/>
                <a:gd name="T10" fmla="*/ 0 w 33"/>
                <a:gd name="T11" fmla="*/ 0 h 56"/>
                <a:gd name="T12" fmla="*/ 0 w 33"/>
                <a:gd name="T13" fmla="*/ 0 h 56"/>
                <a:gd name="T14" fmla="*/ 187428634 w 33"/>
                <a:gd name="T15" fmla="*/ 0 h 56"/>
                <a:gd name="T16" fmla="*/ 187428634 w 33"/>
                <a:gd name="T17" fmla="*/ 29529100 h 56"/>
                <a:gd name="T18" fmla="*/ 46856553 w 33"/>
                <a:gd name="T19" fmla="*/ 29529100 h 56"/>
                <a:gd name="T20" fmla="*/ 46856553 w 33"/>
                <a:gd name="T21" fmla="*/ 147643069 h 56"/>
                <a:gd name="T22" fmla="*/ 181571867 w 33"/>
                <a:gd name="T23" fmla="*/ 147643069 h 56"/>
                <a:gd name="T24" fmla="*/ 181571867 w 33"/>
                <a:gd name="T25" fmla="*/ 177172169 h 56"/>
                <a:gd name="T26" fmla="*/ 46856553 w 33"/>
                <a:gd name="T27" fmla="*/ 177172169 h 56"/>
                <a:gd name="T28" fmla="*/ 46856553 w 33"/>
                <a:gd name="T29" fmla="*/ 301193902 h 56"/>
                <a:gd name="T30" fmla="*/ 193285401 w 33"/>
                <a:gd name="T31" fmla="*/ 301193902 h 56"/>
                <a:gd name="T32" fmla="*/ 193285401 w 33"/>
                <a:gd name="T33" fmla="*/ 330723002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56">
                  <a:moveTo>
                    <a:pt x="33" y="56"/>
                  </a:moveTo>
                  <a:cubicBezTo>
                    <a:pt x="2" y="56"/>
                    <a:pt x="2" y="56"/>
                    <a:pt x="2" y="56"/>
                  </a:cubicBezTo>
                  <a:cubicBezTo>
                    <a:pt x="2" y="12"/>
                    <a:pt x="2" y="12"/>
                    <a:pt x="2" y="12"/>
                  </a:cubicBezTo>
                  <a:cubicBezTo>
                    <a:pt x="2" y="11"/>
                    <a:pt x="2" y="11"/>
                    <a:pt x="2" y="11"/>
                  </a:cubicBezTo>
                  <a:cubicBezTo>
                    <a:pt x="2" y="10"/>
                    <a:pt x="2" y="10"/>
                    <a:pt x="2" y="10"/>
                  </a:cubicBezTo>
                  <a:cubicBezTo>
                    <a:pt x="2" y="6"/>
                    <a:pt x="2" y="1"/>
                    <a:pt x="0" y="0"/>
                  </a:cubicBezTo>
                  <a:cubicBezTo>
                    <a:pt x="0" y="0"/>
                    <a:pt x="0" y="0"/>
                    <a:pt x="0" y="0"/>
                  </a:cubicBezTo>
                  <a:cubicBezTo>
                    <a:pt x="32" y="0"/>
                    <a:pt x="32" y="0"/>
                    <a:pt x="32" y="0"/>
                  </a:cubicBezTo>
                  <a:cubicBezTo>
                    <a:pt x="32" y="5"/>
                    <a:pt x="32" y="5"/>
                    <a:pt x="32" y="5"/>
                  </a:cubicBezTo>
                  <a:cubicBezTo>
                    <a:pt x="8" y="5"/>
                    <a:pt x="8" y="5"/>
                    <a:pt x="8" y="5"/>
                  </a:cubicBezTo>
                  <a:cubicBezTo>
                    <a:pt x="8" y="25"/>
                    <a:pt x="8" y="25"/>
                    <a:pt x="8" y="25"/>
                  </a:cubicBezTo>
                  <a:cubicBezTo>
                    <a:pt x="31" y="25"/>
                    <a:pt x="31" y="25"/>
                    <a:pt x="31" y="25"/>
                  </a:cubicBezTo>
                  <a:cubicBezTo>
                    <a:pt x="31" y="30"/>
                    <a:pt x="31" y="30"/>
                    <a:pt x="31" y="30"/>
                  </a:cubicBezTo>
                  <a:cubicBezTo>
                    <a:pt x="8" y="30"/>
                    <a:pt x="8" y="30"/>
                    <a:pt x="8" y="30"/>
                  </a:cubicBezTo>
                  <a:cubicBezTo>
                    <a:pt x="8" y="51"/>
                    <a:pt x="8" y="51"/>
                    <a:pt x="8" y="51"/>
                  </a:cubicBezTo>
                  <a:cubicBezTo>
                    <a:pt x="33" y="51"/>
                    <a:pt x="33" y="51"/>
                    <a:pt x="33" y="51"/>
                  </a:cubicBezTo>
                  <a:lnTo>
                    <a:pt x="33" y="56"/>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1" name="Freeform 12"/>
            <p:cNvSpPr>
              <a:spLocks/>
            </p:cNvSpPr>
            <p:nvPr/>
          </p:nvSpPr>
          <p:spPr bwMode="auto">
            <a:xfrm>
              <a:off x="1482257" y="1259401"/>
              <a:ext cx="106700" cy="136090"/>
            </a:xfrm>
            <a:custGeom>
              <a:avLst/>
              <a:gdLst>
                <a:gd name="T0" fmla="*/ 258747500 w 44"/>
                <a:gd name="T1" fmla="*/ 330723002 h 56"/>
                <a:gd name="T2" fmla="*/ 211702500 w 44"/>
                <a:gd name="T3" fmla="*/ 330723002 h 56"/>
                <a:gd name="T4" fmla="*/ 52925625 w 44"/>
                <a:gd name="T5" fmla="*/ 159456167 h 56"/>
                <a:gd name="T6" fmla="*/ 52925625 w 44"/>
                <a:gd name="T7" fmla="*/ 330723002 h 56"/>
                <a:gd name="T8" fmla="*/ 17641875 w 44"/>
                <a:gd name="T9" fmla="*/ 330723002 h 56"/>
                <a:gd name="T10" fmla="*/ 17641875 w 44"/>
                <a:gd name="T11" fmla="*/ 70868868 h 56"/>
                <a:gd name="T12" fmla="*/ 17641875 w 44"/>
                <a:gd name="T13" fmla="*/ 59058200 h 56"/>
                <a:gd name="T14" fmla="*/ 17641875 w 44"/>
                <a:gd name="T15" fmla="*/ 59058200 h 56"/>
                <a:gd name="T16" fmla="*/ 0 w 44"/>
                <a:gd name="T17" fmla="*/ 0 h 56"/>
                <a:gd name="T18" fmla="*/ 0 w 44"/>
                <a:gd name="T19" fmla="*/ 0 h 56"/>
                <a:gd name="T20" fmla="*/ 52925625 w 44"/>
                <a:gd name="T21" fmla="*/ 0 h 56"/>
                <a:gd name="T22" fmla="*/ 52925625 w 44"/>
                <a:gd name="T23" fmla="*/ 153550833 h 56"/>
                <a:gd name="T24" fmla="*/ 199941250 w 44"/>
                <a:gd name="T25" fmla="*/ 0 h 56"/>
                <a:gd name="T26" fmla="*/ 235225000 w 44"/>
                <a:gd name="T27" fmla="*/ 0 h 56"/>
                <a:gd name="T28" fmla="*/ 88209375 w 44"/>
                <a:gd name="T29" fmla="*/ 153550833 h 56"/>
                <a:gd name="T30" fmla="*/ 258747500 w 44"/>
                <a:gd name="T31" fmla="*/ 330723002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 h="56">
                  <a:moveTo>
                    <a:pt x="44" y="56"/>
                  </a:moveTo>
                  <a:cubicBezTo>
                    <a:pt x="36" y="56"/>
                    <a:pt x="36" y="56"/>
                    <a:pt x="36" y="56"/>
                  </a:cubicBezTo>
                  <a:cubicBezTo>
                    <a:pt x="9" y="27"/>
                    <a:pt x="9" y="27"/>
                    <a:pt x="9" y="27"/>
                  </a:cubicBezTo>
                  <a:cubicBezTo>
                    <a:pt x="9" y="56"/>
                    <a:pt x="9" y="56"/>
                    <a:pt x="9" y="56"/>
                  </a:cubicBezTo>
                  <a:cubicBezTo>
                    <a:pt x="3" y="56"/>
                    <a:pt x="3" y="56"/>
                    <a:pt x="3" y="56"/>
                  </a:cubicBezTo>
                  <a:cubicBezTo>
                    <a:pt x="3" y="12"/>
                    <a:pt x="3" y="12"/>
                    <a:pt x="3" y="12"/>
                  </a:cubicBezTo>
                  <a:cubicBezTo>
                    <a:pt x="3" y="10"/>
                    <a:pt x="3" y="10"/>
                    <a:pt x="3" y="10"/>
                  </a:cubicBezTo>
                  <a:cubicBezTo>
                    <a:pt x="3" y="10"/>
                    <a:pt x="3" y="10"/>
                    <a:pt x="3" y="10"/>
                  </a:cubicBezTo>
                  <a:cubicBezTo>
                    <a:pt x="3" y="6"/>
                    <a:pt x="3" y="1"/>
                    <a:pt x="0" y="0"/>
                  </a:cubicBezTo>
                  <a:cubicBezTo>
                    <a:pt x="0" y="0"/>
                    <a:pt x="0" y="0"/>
                    <a:pt x="0" y="0"/>
                  </a:cubicBezTo>
                  <a:cubicBezTo>
                    <a:pt x="9" y="0"/>
                    <a:pt x="9" y="0"/>
                    <a:pt x="9" y="0"/>
                  </a:cubicBezTo>
                  <a:cubicBezTo>
                    <a:pt x="9" y="26"/>
                    <a:pt x="9" y="26"/>
                    <a:pt x="9" y="26"/>
                  </a:cubicBezTo>
                  <a:cubicBezTo>
                    <a:pt x="34" y="0"/>
                    <a:pt x="34" y="0"/>
                    <a:pt x="34" y="0"/>
                  </a:cubicBezTo>
                  <a:cubicBezTo>
                    <a:pt x="40" y="0"/>
                    <a:pt x="40" y="0"/>
                    <a:pt x="40" y="0"/>
                  </a:cubicBezTo>
                  <a:cubicBezTo>
                    <a:pt x="15" y="26"/>
                    <a:pt x="15" y="26"/>
                    <a:pt x="15" y="26"/>
                  </a:cubicBezTo>
                  <a:lnTo>
                    <a:pt x="44" y="56"/>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2" name="Freeform 13"/>
            <p:cNvSpPr>
              <a:spLocks/>
            </p:cNvSpPr>
            <p:nvPr/>
          </p:nvSpPr>
          <p:spPr bwMode="auto">
            <a:xfrm>
              <a:off x="543680" y="1468329"/>
              <a:ext cx="38974" cy="67726"/>
            </a:xfrm>
            <a:custGeom>
              <a:avLst/>
              <a:gdLst>
                <a:gd name="T0" fmla="*/ 94935792 w 16"/>
                <a:gd name="T1" fmla="*/ 163814681 h 28"/>
                <a:gd name="T2" fmla="*/ 5933792 w 16"/>
                <a:gd name="T3" fmla="*/ 163814681 h 28"/>
                <a:gd name="T4" fmla="*/ 5933792 w 16"/>
                <a:gd name="T5" fmla="*/ 35103837 h 28"/>
                <a:gd name="T6" fmla="*/ 5933792 w 16"/>
                <a:gd name="T7" fmla="*/ 35103837 h 28"/>
                <a:gd name="T8" fmla="*/ 5933792 w 16"/>
                <a:gd name="T9" fmla="*/ 35103837 h 28"/>
                <a:gd name="T10" fmla="*/ 0 w 16"/>
                <a:gd name="T11" fmla="*/ 5851043 h 28"/>
                <a:gd name="T12" fmla="*/ 0 w 16"/>
                <a:gd name="T13" fmla="*/ 0 h 28"/>
                <a:gd name="T14" fmla="*/ 89002001 w 16"/>
                <a:gd name="T15" fmla="*/ 0 h 28"/>
                <a:gd name="T16" fmla="*/ 89002001 w 16"/>
                <a:gd name="T17" fmla="*/ 17550709 h 28"/>
                <a:gd name="T18" fmla="*/ 23735166 w 16"/>
                <a:gd name="T19" fmla="*/ 17550709 h 28"/>
                <a:gd name="T20" fmla="*/ 23735166 w 16"/>
                <a:gd name="T21" fmla="*/ 76056298 h 28"/>
                <a:gd name="T22" fmla="*/ 89002001 w 16"/>
                <a:gd name="T23" fmla="*/ 76056298 h 28"/>
                <a:gd name="T24" fmla="*/ 89002001 w 16"/>
                <a:gd name="T25" fmla="*/ 87758383 h 28"/>
                <a:gd name="T26" fmla="*/ 23735166 w 16"/>
                <a:gd name="T27" fmla="*/ 87758383 h 28"/>
                <a:gd name="T28" fmla="*/ 23735166 w 16"/>
                <a:gd name="T29" fmla="*/ 146263972 h 28"/>
                <a:gd name="T30" fmla="*/ 94935792 w 16"/>
                <a:gd name="T31" fmla="*/ 146263972 h 28"/>
                <a:gd name="T32" fmla="*/ 94935792 w 16"/>
                <a:gd name="T33" fmla="*/ 16381468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 h="28">
                  <a:moveTo>
                    <a:pt x="16" y="28"/>
                  </a:moveTo>
                  <a:cubicBezTo>
                    <a:pt x="1" y="28"/>
                    <a:pt x="1" y="28"/>
                    <a:pt x="1" y="28"/>
                  </a:cubicBezTo>
                  <a:cubicBezTo>
                    <a:pt x="1" y="6"/>
                    <a:pt x="1" y="6"/>
                    <a:pt x="1" y="6"/>
                  </a:cubicBezTo>
                  <a:cubicBezTo>
                    <a:pt x="1" y="6"/>
                    <a:pt x="1" y="6"/>
                    <a:pt x="1" y="6"/>
                  </a:cubicBezTo>
                  <a:cubicBezTo>
                    <a:pt x="1" y="6"/>
                    <a:pt x="1" y="6"/>
                    <a:pt x="1" y="6"/>
                  </a:cubicBezTo>
                  <a:cubicBezTo>
                    <a:pt x="1" y="3"/>
                    <a:pt x="1" y="1"/>
                    <a:pt x="0" y="1"/>
                  </a:cubicBezTo>
                  <a:cubicBezTo>
                    <a:pt x="0" y="0"/>
                    <a:pt x="0" y="0"/>
                    <a:pt x="0" y="0"/>
                  </a:cubicBezTo>
                  <a:cubicBezTo>
                    <a:pt x="15" y="0"/>
                    <a:pt x="15" y="0"/>
                    <a:pt x="15" y="0"/>
                  </a:cubicBezTo>
                  <a:cubicBezTo>
                    <a:pt x="15" y="3"/>
                    <a:pt x="15" y="3"/>
                    <a:pt x="15" y="3"/>
                  </a:cubicBezTo>
                  <a:cubicBezTo>
                    <a:pt x="4" y="3"/>
                    <a:pt x="4" y="3"/>
                    <a:pt x="4" y="3"/>
                  </a:cubicBezTo>
                  <a:cubicBezTo>
                    <a:pt x="4" y="13"/>
                    <a:pt x="4" y="13"/>
                    <a:pt x="4" y="13"/>
                  </a:cubicBezTo>
                  <a:cubicBezTo>
                    <a:pt x="15" y="13"/>
                    <a:pt x="15" y="13"/>
                    <a:pt x="15" y="13"/>
                  </a:cubicBezTo>
                  <a:cubicBezTo>
                    <a:pt x="15" y="15"/>
                    <a:pt x="15" y="15"/>
                    <a:pt x="15" y="15"/>
                  </a:cubicBezTo>
                  <a:cubicBezTo>
                    <a:pt x="4" y="15"/>
                    <a:pt x="4" y="15"/>
                    <a:pt x="4" y="15"/>
                  </a:cubicBezTo>
                  <a:cubicBezTo>
                    <a:pt x="4" y="25"/>
                    <a:pt x="4" y="25"/>
                    <a:pt x="4" y="25"/>
                  </a:cubicBezTo>
                  <a:cubicBezTo>
                    <a:pt x="16" y="25"/>
                    <a:pt x="16" y="25"/>
                    <a:pt x="16" y="25"/>
                  </a:cubicBezTo>
                  <a:lnTo>
                    <a:pt x="16" y="28"/>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3" name="Freeform 14"/>
            <p:cNvSpPr>
              <a:spLocks/>
            </p:cNvSpPr>
            <p:nvPr/>
          </p:nvSpPr>
          <p:spPr bwMode="auto">
            <a:xfrm>
              <a:off x="616517" y="1468329"/>
              <a:ext cx="58142" cy="67726"/>
            </a:xfrm>
            <a:custGeom>
              <a:avLst/>
              <a:gdLst>
                <a:gd name="T0" fmla="*/ 140853840 w 24"/>
                <a:gd name="T1" fmla="*/ 163814681 h 28"/>
                <a:gd name="T2" fmla="*/ 129116424 w 24"/>
                <a:gd name="T3" fmla="*/ 163814681 h 28"/>
                <a:gd name="T4" fmla="*/ 23474833 w 24"/>
                <a:gd name="T5" fmla="*/ 29252794 h 28"/>
                <a:gd name="T6" fmla="*/ 23474833 w 24"/>
                <a:gd name="T7" fmla="*/ 163814681 h 28"/>
                <a:gd name="T8" fmla="*/ 11737416 w 24"/>
                <a:gd name="T9" fmla="*/ 163814681 h 28"/>
                <a:gd name="T10" fmla="*/ 11737416 w 24"/>
                <a:gd name="T11" fmla="*/ 35103837 h 28"/>
                <a:gd name="T12" fmla="*/ 11737416 w 24"/>
                <a:gd name="T13" fmla="*/ 35103837 h 28"/>
                <a:gd name="T14" fmla="*/ 11737416 w 24"/>
                <a:gd name="T15" fmla="*/ 35103837 h 28"/>
                <a:gd name="T16" fmla="*/ 0 w 24"/>
                <a:gd name="T17" fmla="*/ 5851043 h 28"/>
                <a:gd name="T18" fmla="*/ 0 w 24"/>
                <a:gd name="T19" fmla="*/ 0 h 28"/>
                <a:gd name="T20" fmla="*/ 29344752 w 24"/>
                <a:gd name="T21" fmla="*/ 0 h 28"/>
                <a:gd name="T22" fmla="*/ 129116424 w 24"/>
                <a:gd name="T23" fmla="*/ 134561887 h 28"/>
                <a:gd name="T24" fmla="*/ 129116424 w 24"/>
                <a:gd name="T25" fmla="*/ 0 h 28"/>
                <a:gd name="T26" fmla="*/ 140853840 w 24"/>
                <a:gd name="T27" fmla="*/ 0 h 28"/>
                <a:gd name="T28" fmla="*/ 140853840 w 24"/>
                <a:gd name="T29" fmla="*/ 163814681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28">
                  <a:moveTo>
                    <a:pt x="24" y="28"/>
                  </a:moveTo>
                  <a:cubicBezTo>
                    <a:pt x="22" y="28"/>
                    <a:pt x="22" y="28"/>
                    <a:pt x="22" y="28"/>
                  </a:cubicBezTo>
                  <a:cubicBezTo>
                    <a:pt x="4" y="5"/>
                    <a:pt x="4" y="5"/>
                    <a:pt x="4" y="5"/>
                  </a:cubicBezTo>
                  <a:cubicBezTo>
                    <a:pt x="4" y="28"/>
                    <a:pt x="4" y="28"/>
                    <a:pt x="4" y="28"/>
                  </a:cubicBezTo>
                  <a:cubicBezTo>
                    <a:pt x="2" y="28"/>
                    <a:pt x="2" y="28"/>
                    <a:pt x="2" y="28"/>
                  </a:cubicBezTo>
                  <a:cubicBezTo>
                    <a:pt x="2" y="6"/>
                    <a:pt x="2" y="6"/>
                    <a:pt x="2" y="6"/>
                  </a:cubicBezTo>
                  <a:cubicBezTo>
                    <a:pt x="2" y="6"/>
                    <a:pt x="2" y="6"/>
                    <a:pt x="2" y="6"/>
                  </a:cubicBezTo>
                  <a:cubicBezTo>
                    <a:pt x="2" y="6"/>
                    <a:pt x="2" y="6"/>
                    <a:pt x="2" y="6"/>
                  </a:cubicBezTo>
                  <a:cubicBezTo>
                    <a:pt x="2" y="3"/>
                    <a:pt x="2" y="1"/>
                    <a:pt x="0" y="1"/>
                  </a:cubicBezTo>
                  <a:cubicBezTo>
                    <a:pt x="0" y="0"/>
                    <a:pt x="0" y="0"/>
                    <a:pt x="0" y="0"/>
                  </a:cubicBezTo>
                  <a:cubicBezTo>
                    <a:pt x="5" y="0"/>
                    <a:pt x="5" y="0"/>
                    <a:pt x="5" y="0"/>
                  </a:cubicBezTo>
                  <a:cubicBezTo>
                    <a:pt x="22" y="23"/>
                    <a:pt x="22" y="23"/>
                    <a:pt x="22" y="23"/>
                  </a:cubicBezTo>
                  <a:cubicBezTo>
                    <a:pt x="22" y="0"/>
                    <a:pt x="22" y="0"/>
                    <a:pt x="22" y="0"/>
                  </a:cubicBezTo>
                  <a:cubicBezTo>
                    <a:pt x="24" y="0"/>
                    <a:pt x="24" y="0"/>
                    <a:pt x="24" y="0"/>
                  </a:cubicBezTo>
                  <a:lnTo>
                    <a:pt x="24" y="28"/>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4" name="Freeform 15"/>
            <p:cNvSpPr>
              <a:spLocks/>
            </p:cNvSpPr>
            <p:nvPr/>
          </p:nvSpPr>
          <p:spPr bwMode="auto">
            <a:xfrm>
              <a:off x="745579" y="1468329"/>
              <a:ext cx="63253" cy="67726"/>
            </a:xfrm>
            <a:custGeom>
              <a:avLst/>
              <a:gdLst>
                <a:gd name="T0" fmla="*/ 153882385 w 26"/>
                <a:gd name="T1" fmla="*/ 163814681 h 28"/>
                <a:gd name="T2" fmla="*/ 136127754 w 26"/>
                <a:gd name="T3" fmla="*/ 163814681 h 28"/>
                <a:gd name="T4" fmla="*/ 136127754 w 26"/>
                <a:gd name="T5" fmla="*/ 29252794 h 28"/>
                <a:gd name="T6" fmla="*/ 82858997 w 26"/>
                <a:gd name="T7" fmla="*/ 111160135 h 28"/>
                <a:gd name="T8" fmla="*/ 76942409 w 26"/>
                <a:gd name="T9" fmla="*/ 111160135 h 28"/>
                <a:gd name="T10" fmla="*/ 23673652 w 26"/>
                <a:gd name="T11" fmla="*/ 29252794 h 28"/>
                <a:gd name="T12" fmla="*/ 23673652 w 26"/>
                <a:gd name="T13" fmla="*/ 163814681 h 28"/>
                <a:gd name="T14" fmla="*/ 5919021 w 26"/>
                <a:gd name="T15" fmla="*/ 163814681 h 28"/>
                <a:gd name="T16" fmla="*/ 5919021 w 26"/>
                <a:gd name="T17" fmla="*/ 35103837 h 28"/>
                <a:gd name="T18" fmla="*/ 5919021 w 26"/>
                <a:gd name="T19" fmla="*/ 35103837 h 28"/>
                <a:gd name="T20" fmla="*/ 5919021 w 26"/>
                <a:gd name="T21" fmla="*/ 35103837 h 28"/>
                <a:gd name="T22" fmla="*/ 0 w 26"/>
                <a:gd name="T23" fmla="*/ 5851043 h 28"/>
                <a:gd name="T24" fmla="*/ 0 w 26"/>
                <a:gd name="T25" fmla="*/ 0 h 28"/>
                <a:gd name="T26" fmla="*/ 29592673 w 26"/>
                <a:gd name="T27" fmla="*/ 0 h 28"/>
                <a:gd name="T28" fmla="*/ 82858997 w 26"/>
                <a:gd name="T29" fmla="*/ 87758383 h 28"/>
                <a:gd name="T30" fmla="*/ 136127754 w 26"/>
                <a:gd name="T31" fmla="*/ 0 h 28"/>
                <a:gd name="T32" fmla="*/ 153882385 w 26"/>
                <a:gd name="T33" fmla="*/ 0 h 28"/>
                <a:gd name="T34" fmla="*/ 153882385 w 26"/>
                <a:gd name="T35" fmla="*/ 163814681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 h="28">
                  <a:moveTo>
                    <a:pt x="26" y="28"/>
                  </a:moveTo>
                  <a:cubicBezTo>
                    <a:pt x="23" y="28"/>
                    <a:pt x="23" y="28"/>
                    <a:pt x="23" y="28"/>
                  </a:cubicBezTo>
                  <a:cubicBezTo>
                    <a:pt x="23" y="5"/>
                    <a:pt x="23" y="5"/>
                    <a:pt x="23" y="5"/>
                  </a:cubicBezTo>
                  <a:cubicBezTo>
                    <a:pt x="14" y="19"/>
                    <a:pt x="14" y="19"/>
                    <a:pt x="14" y="19"/>
                  </a:cubicBezTo>
                  <a:cubicBezTo>
                    <a:pt x="13" y="19"/>
                    <a:pt x="13" y="19"/>
                    <a:pt x="13" y="19"/>
                  </a:cubicBezTo>
                  <a:cubicBezTo>
                    <a:pt x="4" y="5"/>
                    <a:pt x="4" y="5"/>
                    <a:pt x="4" y="5"/>
                  </a:cubicBezTo>
                  <a:cubicBezTo>
                    <a:pt x="4" y="28"/>
                    <a:pt x="4" y="28"/>
                    <a:pt x="4" y="28"/>
                  </a:cubicBezTo>
                  <a:cubicBezTo>
                    <a:pt x="1" y="28"/>
                    <a:pt x="1" y="28"/>
                    <a:pt x="1" y="28"/>
                  </a:cubicBezTo>
                  <a:cubicBezTo>
                    <a:pt x="1" y="6"/>
                    <a:pt x="1" y="6"/>
                    <a:pt x="1" y="6"/>
                  </a:cubicBezTo>
                  <a:cubicBezTo>
                    <a:pt x="1" y="6"/>
                    <a:pt x="1" y="6"/>
                    <a:pt x="1" y="6"/>
                  </a:cubicBezTo>
                  <a:cubicBezTo>
                    <a:pt x="1" y="6"/>
                    <a:pt x="1" y="6"/>
                    <a:pt x="1" y="6"/>
                  </a:cubicBezTo>
                  <a:cubicBezTo>
                    <a:pt x="1" y="3"/>
                    <a:pt x="1" y="1"/>
                    <a:pt x="0" y="1"/>
                  </a:cubicBezTo>
                  <a:cubicBezTo>
                    <a:pt x="0" y="0"/>
                    <a:pt x="0" y="0"/>
                    <a:pt x="0" y="0"/>
                  </a:cubicBezTo>
                  <a:cubicBezTo>
                    <a:pt x="5" y="0"/>
                    <a:pt x="5" y="0"/>
                    <a:pt x="5" y="0"/>
                  </a:cubicBezTo>
                  <a:cubicBezTo>
                    <a:pt x="14" y="15"/>
                    <a:pt x="14" y="15"/>
                    <a:pt x="14" y="15"/>
                  </a:cubicBezTo>
                  <a:cubicBezTo>
                    <a:pt x="23" y="0"/>
                    <a:pt x="23" y="0"/>
                    <a:pt x="23" y="0"/>
                  </a:cubicBezTo>
                  <a:cubicBezTo>
                    <a:pt x="26" y="0"/>
                    <a:pt x="26" y="0"/>
                    <a:pt x="26" y="0"/>
                  </a:cubicBezTo>
                  <a:lnTo>
                    <a:pt x="26" y="28"/>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5" name="Freeform 16"/>
            <p:cNvSpPr>
              <a:spLocks noEditPoints="1"/>
            </p:cNvSpPr>
            <p:nvPr/>
          </p:nvSpPr>
          <p:spPr bwMode="auto">
            <a:xfrm>
              <a:off x="842696" y="1468329"/>
              <a:ext cx="58142" cy="67726"/>
            </a:xfrm>
            <a:custGeom>
              <a:avLst/>
              <a:gdLst>
                <a:gd name="T0" fmla="*/ 37148266 w 91"/>
                <a:gd name="T1" fmla="*/ 43271803 h 106"/>
                <a:gd name="T2" fmla="*/ 32657914 w 91"/>
                <a:gd name="T3" fmla="*/ 43271803 h 106"/>
                <a:gd name="T4" fmla="*/ 26534475 w 91"/>
                <a:gd name="T5" fmla="*/ 29392445 h 106"/>
                <a:gd name="T6" fmla="*/ 9388975 w 91"/>
                <a:gd name="T7" fmla="*/ 29392445 h 106"/>
                <a:gd name="T8" fmla="*/ 3265536 w 91"/>
                <a:gd name="T9" fmla="*/ 43271803 h 106"/>
                <a:gd name="T10" fmla="*/ 0 w 91"/>
                <a:gd name="T11" fmla="*/ 43271803 h 106"/>
                <a:gd name="T12" fmla="*/ 17145501 w 91"/>
                <a:gd name="T13" fmla="*/ 0 h 106"/>
                <a:gd name="T14" fmla="*/ 20002765 w 91"/>
                <a:gd name="T15" fmla="*/ 0 h 106"/>
                <a:gd name="T16" fmla="*/ 37148266 w 91"/>
                <a:gd name="T17" fmla="*/ 43271803 h 106"/>
                <a:gd name="T18" fmla="*/ 24901388 w 91"/>
                <a:gd name="T19" fmla="*/ 26126263 h 106"/>
                <a:gd name="T20" fmla="*/ 17145501 w 91"/>
                <a:gd name="T21" fmla="*/ 7756544 h 106"/>
                <a:gd name="T22" fmla="*/ 11022062 w 91"/>
                <a:gd name="T23" fmla="*/ 26126263 h 106"/>
                <a:gd name="T24" fmla="*/ 24901388 w 91"/>
                <a:gd name="T25" fmla="*/ 26126263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6">
                  <a:moveTo>
                    <a:pt x="91" y="106"/>
                  </a:moveTo>
                  <a:lnTo>
                    <a:pt x="80" y="106"/>
                  </a:lnTo>
                  <a:lnTo>
                    <a:pt x="65" y="72"/>
                  </a:lnTo>
                  <a:lnTo>
                    <a:pt x="23" y="72"/>
                  </a:lnTo>
                  <a:lnTo>
                    <a:pt x="8" y="106"/>
                  </a:lnTo>
                  <a:lnTo>
                    <a:pt x="0" y="106"/>
                  </a:lnTo>
                  <a:lnTo>
                    <a:pt x="42" y="0"/>
                  </a:lnTo>
                  <a:lnTo>
                    <a:pt x="49" y="0"/>
                  </a:lnTo>
                  <a:lnTo>
                    <a:pt x="91" y="106"/>
                  </a:lnTo>
                  <a:close/>
                  <a:moveTo>
                    <a:pt x="61" y="64"/>
                  </a:moveTo>
                  <a:lnTo>
                    <a:pt x="42" y="19"/>
                  </a:lnTo>
                  <a:lnTo>
                    <a:pt x="27" y="64"/>
                  </a:lnTo>
                  <a:lnTo>
                    <a:pt x="61" y="64"/>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6" name="Freeform 17"/>
            <p:cNvSpPr>
              <a:spLocks/>
            </p:cNvSpPr>
            <p:nvPr/>
          </p:nvSpPr>
          <p:spPr bwMode="auto">
            <a:xfrm>
              <a:off x="930228" y="1468329"/>
              <a:ext cx="58142" cy="67726"/>
            </a:xfrm>
            <a:custGeom>
              <a:avLst/>
              <a:gdLst>
                <a:gd name="T0" fmla="*/ 140853840 w 24"/>
                <a:gd name="T1" fmla="*/ 163814681 h 28"/>
                <a:gd name="T2" fmla="*/ 123246505 w 24"/>
                <a:gd name="T3" fmla="*/ 163814681 h 28"/>
                <a:gd name="T4" fmla="*/ 23474833 w 24"/>
                <a:gd name="T5" fmla="*/ 29252794 h 28"/>
                <a:gd name="T6" fmla="*/ 23474833 w 24"/>
                <a:gd name="T7" fmla="*/ 163814681 h 28"/>
                <a:gd name="T8" fmla="*/ 5869919 w 24"/>
                <a:gd name="T9" fmla="*/ 163814681 h 28"/>
                <a:gd name="T10" fmla="*/ 5869919 w 24"/>
                <a:gd name="T11" fmla="*/ 35103837 h 28"/>
                <a:gd name="T12" fmla="*/ 5869919 w 24"/>
                <a:gd name="T13" fmla="*/ 35103837 h 28"/>
                <a:gd name="T14" fmla="*/ 5869919 w 24"/>
                <a:gd name="T15" fmla="*/ 35103837 h 28"/>
                <a:gd name="T16" fmla="*/ 0 w 24"/>
                <a:gd name="T17" fmla="*/ 5851043 h 28"/>
                <a:gd name="T18" fmla="*/ 0 w 24"/>
                <a:gd name="T19" fmla="*/ 0 h 28"/>
                <a:gd name="T20" fmla="*/ 23474833 w 24"/>
                <a:gd name="T21" fmla="*/ 0 h 28"/>
                <a:gd name="T22" fmla="*/ 123246505 w 24"/>
                <a:gd name="T23" fmla="*/ 134561887 h 28"/>
                <a:gd name="T24" fmla="*/ 123246505 w 24"/>
                <a:gd name="T25" fmla="*/ 0 h 28"/>
                <a:gd name="T26" fmla="*/ 140853840 w 24"/>
                <a:gd name="T27" fmla="*/ 0 h 28"/>
                <a:gd name="T28" fmla="*/ 140853840 w 24"/>
                <a:gd name="T29" fmla="*/ 163814681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28">
                  <a:moveTo>
                    <a:pt x="24" y="28"/>
                  </a:moveTo>
                  <a:cubicBezTo>
                    <a:pt x="21" y="28"/>
                    <a:pt x="21" y="28"/>
                    <a:pt x="21" y="28"/>
                  </a:cubicBezTo>
                  <a:cubicBezTo>
                    <a:pt x="4" y="5"/>
                    <a:pt x="4" y="5"/>
                    <a:pt x="4" y="5"/>
                  </a:cubicBezTo>
                  <a:cubicBezTo>
                    <a:pt x="4" y="28"/>
                    <a:pt x="4" y="28"/>
                    <a:pt x="4" y="28"/>
                  </a:cubicBezTo>
                  <a:cubicBezTo>
                    <a:pt x="1" y="28"/>
                    <a:pt x="1" y="28"/>
                    <a:pt x="1" y="28"/>
                  </a:cubicBezTo>
                  <a:cubicBezTo>
                    <a:pt x="1" y="6"/>
                    <a:pt x="1" y="6"/>
                    <a:pt x="1" y="6"/>
                  </a:cubicBezTo>
                  <a:cubicBezTo>
                    <a:pt x="1" y="6"/>
                    <a:pt x="1" y="6"/>
                    <a:pt x="1" y="6"/>
                  </a:cubicBezTo>
                  <a:cubicBezTo>
                    <a:pt x="1" y="6"/>
                    <a:pt x="1" y="6"/>
                    <a:pt x="1" y="6"/>
                  </a:cubicBezTo>
                  <a:cubicBezTo>
                    <a:pt x="1" y="3"/>
                    <a:pt x="1" y="1"/>
                    <a:pt x="0" y="1"/>
                  </a:cubicBezTo>
                  <a:cubicBezTo>
                    <a:pt x="0" y="0"/>
                    <a:pt x="0" y="0"/>
                    <a:pt x="0" y="0"/>
                  </a:cubicBezTo>
                  <a:cubicBezTo>
                    <a:pt x="4" y="0"/>
                    <a:pt x="4" y="0"/>
                    <a:pt x="4" y="0"/>
                  </a:cubicBezTo>
                  <a:cubicBezTo>
                    <a:pt x="21" y="23"/>
                    <a:pt x="21" y="23"/>
                    <a:pt x="21" y="23"/>
                  </a:cubicBezTo>
                  <a:cubicBezTo>
                    <a:pt x="21" y="0"/>
                    <a:pt x="21" y="0"/>
                    <a:pt x="21" y="0"/>
                  </a:cubicBezTo>
                  <a:cubicBezTo>
                    <a:pt x="24" y="0"/>
                    <a:pt x="24" y="0"/>
                    <a:pt x="24" y="0"/>
                  </a:cubicBezTo>
                  <a:lnTo>
                    <a:pt x="24" y="28"/>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7" name="Freeform 18"/>
            <p:cNvSpPr>
              <a:spLocks noEditPoints="1"/>
            </p:cNvSpPr>
            <p:nvPr/>
          </p:nvSpPr>
          <p:spPr bwMode="auto">
            <a:xfrm>
              <a:off x="1022872" y="1468329"/>
              <a:ext cx="58142" cy="67726"/>
            </a:xfrm>
            <a:custGeom>
              <a:avLst/>
              <a:gdLst>
                <a:gd name="T0" fmla="*/ 37148266 w 91"/>
                <a:gd name="T1" fmla="*/ 43271803 h 106"/>
                <a:gd name="T2" fmla="*/ 32249642 w 91"/>
                <a:gd name="T3" fmla="*/ 43271803 h 106"/>
                <a:gd name="T4" fmla="*/ 26126204 w 91"/>
                <a:gd name="T5" fmla="*/ 29392445 h 106"/>
                <a:gd name="T6" fmla="*/ 8980703 w 91"/>
                <a:gd name="T7" fmla="*/ 29392445 h 106"/>
                <a:gd name="T8" fmla="*/ 2857264 w 91"/>
                <a:gd name="T9" fmla="*/ 43271803 h 106"/>
                <a:gd name="T10" fmla="*/ 0 w 91"/>
                <a:gd name="T11" fmla="*/ 43271803 h 106"/>
                <a:gd name="T12" fmla="*/ 15512413 w 91"/>
                <a:gd name="T13" fmla="*/ 0 h 106"/>
                <a:gd name="T14" fmla="*/ 18370316 w 91"/>
                <a:gd name="T15" fmla="*/ 0 h 106"/>
                <a:gd name="T16" fmla="*/ 37148266 w 91"/>
                <a:gd name="T17" fmla="*/ 43271803 h 106"/>
                <a:gd name="T18" fmla="*/ 24493116 w 91"/>
                <a:gd name="T19" fmla="*/ 26126263 h 106"/>
                <a:gd name="T20" fmla="*/ 16737229 w 91"/>
                <a:gd name="T21" fmla="*/ 7756544 h 106"/>
                <a:gd name="T22" fmla="*/ 8980703 w 91"/>
                <a:gd name="T23" fmla="*/ 26126263 h 106"/>
                <a:gd name="T24" fmla="*/ 24493116 w 91"/>
                <a:gd name="T25" fmla="*/ 26126263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6">
                  <a:moveTo>
                    <a:pt x="91" y="106"/>
                  </a:moveTo>
                  <a:lnTo>
                    <a:pt x="79" y="106"/>
                  </a:lnTo>
                  <a:lnTo>
                    <a:pt x="64" y="72"/>
                  </a:lnTo>
                  <a:lnTo>
                    <a:pt x="22" y="72"/>
                  </a:lnTo>
                  <a:lnTo>
                    <a:pt x="7" y="106"/>
                  </a:lnTo>
                  <a:lnTo>
                    <a:pt x="0" y="106"/>
                  </a:lnTo>
                  <a:lnTo>
                    <a:pt x="38" y="0"/>
                  </a:lnTo>
                  <a:lnTo>
                    <a:pt x="45" y="0"/>
                  </a:lnTo>
                  <a:lnTo>
                    <a:pt x="91" y="106"/>
                  </a:lnTo>
                  <a:close/>
                  <a:moveTo>
                    <a:pt x="60" y="64"/>
                  </a:moveTo>
                  <a:lnTo>
                    <a:pt x="41" y="19"/>
                  </a:lnTo>
                  <a:lnTo>
                    <a:pt x="22" y="64"/>
                  </a:lnTo>
                  <a:lnTo>
                    <a:pt x="60" y="64"/>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8" name="Freeform 19"/>
            <p:cNvSpPr>
              <a:spLocks/>
            </p:cNvSpPr>
            <p:nvPr/>
          </p:nvSpPr>
          <p:spPr bwMode="auto">
            <a:xfrm>
              <a:off x="1107848" y="1468329"/>
              <a:ext cx="55586" cy="70281"/>
            </a:xfrm>
            <a:custGeom>
              <a:avLst/>
              <a:gdLst>
                <a:gd name="T0" fmla="*/ 134339278 w 23"/>
                <a:gd name="T1" fmla="*/ 152706072 h 29"/>
                <a:gd name="T2" fmla="*/ 81771840 w 23"/>
                <a:gd name="T3" fmla="*/ 170324792 h 29"/>
                <a:gd name="T4" fmla="*/ 0 w 23"/>
                <a:gd name="T5" fmla="*/ 82226347 h 29"/>
                <a:gd name="T6" fmla="*/ 81771840 w 23"/>
                <a:gd name="T7" fmla="*/ 0 h 29"/>
                <a:gd name="T8" fmla="*/ 128497915 w 23"/>
                <a:gd name="T9" fmla="*/ 11746621 h 29"/>
                <a:gd name="T10" fmla="*/ 128497915 w 23"/>
                <a:gd name="T11" fmla="*/ 29365341 h 29"/>
                <a:gd name="T12" fmla="*/ 81771840 w 23"/>
                <a:gd name="T13" fmla="*/ 11746621 h 29"/>
                <a:gd name="T14" fmla="*/ 17521674 w 23"/>
                <a:gd name="T15" fmla="*/ 82226347 h 29"/>
                <a:gd name="T16" fmla="*/ 81771840 w 23"/>
                <a:gd name="T17" fmla="*/ 152706072 h 29"/>
                <a:gd name="T18" fmla="*/ 116817604 w 23"/>
                <a:gd name="T19" fmla="*/ 146831550 h 29"/>
                <a:gd name="T20" fmla="*/ 116817604 w 23"/>
                <a:gd name="T21" fmla="*/ 99845066 h 29"/>
                <a:gd name="T22" fmla="*/ 81771840 w 23"/>
                <a:gd name="T23" fmla="*/ 99845066 h 29"/>
                <a:gd name="T24" fmla="*/ 81771840 w 23"/>
                <a:gd name="T25" fmla="*/ 88098445 h 29"/>
                <a:gd name="T26" fmla="*/ 134339278 w 23"/>
                <a:gd name="T27" fmla="*/ 88098445 h 29"/>
                <a:gd name="T28" fmla="*/ 134339278 w 23"/>
                <a:gd name="T29" fmla="*/ 152706072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29">
                  <a:moveTo>
                    <a:pt x="23" y="26"/>
                  </a:moveTo>
                  <a:cubicBezTo>
                    <a:pt x="20" y="28"/>
                    <a:pt x="17" y="29"/>
                    <a:pt x="14" y="29"/>
                  </a:cubicBezTo>
                  <a:cubicBezTo>
                    <a:pt x="6" y="29"/>
                    <a:pt x="0" y="22"/>
                    <a:pt x="0" y="14"/>
                  </a:cubicBezTo>
                  <a:cubicBezTo>
                    <a:pt x="0" y="6"/>
                    <a:pt x="6" y="0"/>
                    <a:pt x="14" y="0"/>
                  </a:cubicBezTo>
                  <a:cubicBezTo>
                    <a:pt x="17" y="0"/>
                    <a:pt x="20" y="1"/>
                    <a:pt x="22" y="2"/>
                  </a:cubicBezTo>
                  <a:cubicBezTo>
                    <a:pt x="22" y="5"/>
                    <a:pt x="22" y="5"/>
                    <a:pt x="22" y="5"/>
                  </a:cubicBezTo>
                  <a:cubicBezTo>
                    <a:pt x="20" y="3"/>
                    <a:pt x="17" y="2"/>
                    <a:pt x="14" y="2"/>
                  </a:cubicBezTo>
                  <a:cubicBezTo>
                    <a:pt x="8" y="2"/>
                    <a:pt x="3" y="7"/>
                    <a:pt x="3" y="14"/>
                  </a:cubicBezTo>
                  <a:cubicBezTo>
                    <a:pt x="3" y="21"/>
                    <a:pt x="8" y="26"/>
                    <a:pt x="14" y="26"/>
                  </a:cubicBezTo>
                  <a:cubicBezTo>
                    <a:pt x="16" y="26"/>
                    <a:pt x="18" y="26"/>
                    <a:pt x="20" y="25"/>
                  </a:cubicBezTo>
                  <a:cubicBezTo>
                    <a:pt x="20" y="17"/>
                    <a:pt x="20" y="17"/>
                    <a:pt x="20" y="17"/>
                  </a:cubicBezTo>
                  <a:cubicBezTo>
                    <a:pt x="14" y="17"/>
                    <a:pt x="14" y="17"/>
                    <a:pt x="14" y="17"/>
                  </a:cubicBezTo>
                  <a:cubicBezTo>
                    <a:pt x="14" y="15"/>
                    <a:pt x="14" y="15"/>
                    <a:pt x="14" y="15"/>
                  </a:cubicBezTo>
                  <a:cubicBezTo>
                    <a:pt x="23" y="15"/>
                    <a:pt x="23" y="15"/>
                    <a:pt x="23" y="15"/>
                  </a:cubicBezTo>
                  <a:lnTo>
                    <a:pt x="23" y="26"/>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9" name="Freeform 20"/>
            <p:cNvSpPr>
              <a:spLocks/>
            </p:cNvSpPr>
            <p:nvPr/>
          </p:nvSpPr>
          <p:spPr bwMode="auto">
            <a:xfrm>
              <a:off x="1197298" y="1468329"/>
              <a:ext cx="38974" cy="67726"/>
            </a:xfrm>
            <a:custGeom>
              <a:avLst/>
              <a:gdLst>
                <a:gd name="T0" fmla="*/ 94935792 w 16"/>
                <a:gd name="T1" fmla="*/ 163814681 h 28"/>
                <a:gd name="T2" fmla="*/ 11867583 w 16"/>
                <a:gd name="T3" fmla="*/ 163814681 h 28"/>
                <a:gd name="T4" fmla="*/ 11867583 w 16"/>
                <a:gd name="T5" fmla="*/ 35103837 h 28"/>
                <a:gd name="T6" fmla="*/ 11867583 w 16"/>
                <a:gd name="T7" fmla="*/ 35103837 h 28"/>
                <a:gd name="T8" fmla="*/ 11867583 w 16"/>
                <a:gd name="T9" fmla="*/ 35103837 h 28"/>
                <a:gd name="T10" fmla="*/ 0 w 16"/>
                <a:gd name="T11" fmla="*/ 5851043 h 28"/>
                <a:gd name="T12" fmla="*/ 0 w 16"/>
                <a:gd name="T13" fmla="*/ 0 h 28"/>
                <a:gd name="T14" fmla="*/ 94935792 w 16"/>
                <a:gd name="T15" fmla="*/ 0 h 28"/>
                <a:gd name="T16" fmla="*/ 94935792 w 16"/>
                <a:gd name="T17" fmla="*/ 17550709 h 28"/>
                <a:gd name="T18" fmla="*/ 29666522 w 16"/>
                <a:gd name="T19" fmla="*/ 17550709 h 28"/>
                <a:gd name="T20" fmla="*/ 29666522 w 16"/>
                <a:gd name="T21" fmla="*/ 76056298 h 28"/>
                <a:gd name="T22" fmla="*/ 94935792 w 16"/>
                <a:gd name="T23" fmla="*/ 76056298 h 28"/>
                <a:gd name="T24" fmla="*/ 94935792 w 16"/>
                <a:gd name="T25" fmla="*/ 87758383 h 28"/>
                <a:gd name="T26" fmla="*/ 29666522 w 16"/>
                <a:gd name="T27" fmla="*/ 87758383 h 28"/>
                <a:gd name="T28" fmla="*/ 29666522 w 16"/>
                <a:gd name="T29" fmla="*/ 146263972 h 28"/>
                <a:gd name="T30" fmla="*/ 94935792 w 16"/>
                <a:gd name="T31" fmla="*/ 146263972 h 28"/>
                <a:gd name="T32" fmla="*/ 94935792 w 16"/>
                <a:gd name="T33" fmla="*/ 16381468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 h="28">
                  <a:moveTo>
                    <a:pt x="16" y="28"/>
                  </a:moveTo>
                  <a:cubicBezTo>
                    <a:pt x="2" y="28"/>
                    <a:pt x="2" y="28"/>
                    <a:pt x="2" y="28"/>
                  </a:cubicBezTo>
                  <a:cubicBezTo>
                    <a:pt x="2" y="6"/>
                    <a:pt x="2" y="6"/>
                    <a:pt x="2" y="6"/>
                  </a:cubicBezTo>
                  <a:cubicBezTo>
                    <a:pt x="2" y="6"/>
                    <a:pt x="2" y="6"/>
                    <a:pt x="2" y="6"/>
                  </a:cubicBezTo>
                  <a:cubicBezTo>
                    <a:pt x="2" y="6"/>
                    <a:pt x="2" y="6"/>
                    <a:pt x="2" y="6"/>
                  </a:cubicBezTo>
                  <a:cubicBezTo>
                    <a:pt x="2" y="3"/>
                    <a:pt x="2" y="1"/>
                    <a:pt x="0" y="1"/>
                  </a:cubicBezTo>
                  <a:cubicBezTo>
                    <a:pt x="0" y="0"/>
                    <a:pt x="0" y="0"/>
                    <a:pt x="0" y="0"/>
                  </a:cubicBezTo>
                  <a:cubicBezTo>
                    <a:pt x="16" y="0"/>
                    <a:pt x="16" y="0"/>
                    <a:pt x="16" y="0"/>
                  </a:cubicBezTo>
                  <a:cubicBezTo>
                    <a:pt x="16" y="3"/>
                    <a:pt x="16" y="3"/>
                    <a:pt x="16" y="3"/>
                  </a:cubicBezTo>
                  <a:cubicBezTo>
                    <a:pt x="5" y="3"/>
                    <a:pt x="5" y="3"/>
                    <a:pt x="5" y="3"/>
                  </a:cubicBezTo>
                  <a:cubicBezTo>
                    <a:pt x="5" y="13"/>
                    <a:pt x="5" y="13"/>
                    <a:pt x="5" y="13"/>
                  </a:cubicBezTo>
                  <a:cubicBezTo>
                    <a:pt x="16" y="13"/>
                    <a:pt x="16" y="13"/>
                    <a:pt x="16" y="13"/>
                  </a:cubicBezTo>
                  <a:cubicBezTo>
                    <a:pt x="16" y="15"/>
                    <a:pt x="16" y="15"/>
                    <a:pt x="16" y="15"/>
                  </a:cubicBezTo>
                  <a:cubicBezTo>
                    <a:pt x="5" y="15"/>
                    <a:pt x="5" y="15"/>
                    <a:pt x="5" y="15"/>
                  </a:cubicBezTo>
                  <a:cubicBezTo>
                    <a:pt x="5" y="25"/>
                    <a:pt x="5" y="25"/>
                    <a:pt x="5" y="25"/>
                  </a:cubicBezTo>
                  <a:cubicBezTo>
                    <a:pt x="16" y="25"/>
                    <a:pt x="16" y="25"/>
                    <a:pt x="16" y="25"/>
                  </a:cubicBezTo>
                  <a:lnTo>
                    <a:pt x="16" y="28"/>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10" name="Freeform 21"/>
            <p:cNvSpPr>
              <a:spLocks/>
            </p:cNvSpPr>
            <p:nvPr/>
          </p:nvSpPr>
          <p:spPr bwMode="auto">
            <a:xfrm>
              <a:off x="1272690" y="1468329"/>
              <a:ext cx="63253" cy="67726"/>
            </a:xfrm>
            <a:custGeom>
              <a:avLst/>
              <a:gdLst>
                <a:gd name="T0" fmla="*/ 153882385 w 26"/>
                <a:gd name="T1" fmla="*/ 163814681 h 28"/>
                <a:gd name="T2" fmla="*/ 136127754 w 26"/>
                <a:gd name="T3" fmla="*/ 163814681 h 28"/>
                <a:gd name="T4" fmla="*/ 136127754 w 26"/>
                <a:gd name="T5" fmla="*/ 29252794 h 28"/>
                <a:gd name="T6" fmla="*/ 82858997 w 26"/>
                <a:gd name="T7" fmla="*/ 111160135 h 28"/>
                <a:gd name="T8" fmla="*/ 76942409 w 26"/>
                <a:gd name="T9" fmla="*/ 111160135 h 28"/>
                <a:gd name="T10" fmla="*/ 23673652 w 26"/>
                <a:gd name="T11" fmla="*/ 29252794 h 28"/>
                <a:gd name="T12" fmla="*/ 23673652 w 26"/>
                <a:gd name="T13" fmla="*/ 163814681 h 28"/>
                <a:gd name="T14" fmla="*/ 5919021 w 26"/>
                <a:gd name="T15" fmla="*/ 163814681 h 28"/>
                <a:gd name="T16" fmla="*/ 5919021 w 26"/>
                <a:gd name="T17" fmla="*/ 35103837 h 28"/>
                <a:gd name="T18" fmla="*/ 5919021 w 26"/>
                <a:gd name="T19" fmla="*/ 35103837 h 28"/>
                <a:gd name="T20" fmla="*/ 5919021 w 26"/>
                <a:gd name="T21" fmla="*/ 35103837 h 28"/>
                <a:gd name="T22" fmla="*/ 0 w 26"/>
                <a:gd name="T23" fmla="*/ 5851043 h 28"/>
                <a:gd name="T24" fmla="*/ 0 w 26"/>
                <a:gd name="T25" fmla="*/ 0 h 28"/>
                <a:gd name="T26" fmla="*/ 23673652 w 26"/>
                <a:gd name="T27" fmla="*/ 0 h 28"/>
                <a:gd name="T28" fmla="*/ 82858997 w 26"/>
                <a:gd name="T29" fmla="*/ 87758383 h 28"/>
                <a:gd name="T30" fmla="*/ 136127754 w 26"/>
                <a:gd name="T31" fmla="*/ 0 h 28"/>
                <a:gd name="T32" fmla="*/ 153882385 w 26"/>
                <a:gd name="T33" fmla="*/ 0 h 28"/>
                <a:gd name="T34" fmla="*/ 153882385 w 26"/>
                <a:gd name="T35" fmla="*/ 163814681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 h="28">
                  <a:moveTo>
                    <a:pt x="26" y="28"/>
                  </a:moveTo>
                  <a:cubicBezTo>
                    <a:pt x="23" y="28"/>
                    <a:pt x="23" y="28"/>
                    <a:pt x="23" y="28"/>
                  </a:cubicBezTo>
                  <a:cubicBezTo>
                    <a:pt x="23" y="5"/>
                    <a:pt x="23" y="5"/>
                    <a:pt x="23" y="5"/>
                  </a:cubicBezTo>
                  <a:cubicBezTo>
                    <a:pt x="14" y="19"/>
                    <a:pt x="14" y="19"/>
                    <a:pt x="14" y="19"/>
                  </a:cubicBezTo>
                  <a:cubicBezTo>
                    <a:pt x="13" y="19"/>
                    <a:pt x="13" y="19"/>
                    <a:pt x="13" y="19"/>
                  </a:cubicBezTo>
                  <a:cubicBezTo>
                    <a:pt x="4" y="5"/>
                    <a:pt x="4" y="5"/>
                    <a:pt x="4" y="5"/>
                  </a:cubicBezTo>
                  <a:cubicBezTo>
                    <a:pt x="4" y="28"/>
                    <a:pt x="4" y="28"/>
                    <a:pt x="4" y="28"/>
                  </a:cubicBezTo>
                  <a:cubicBezTo>
                    <a:pt x="1" y="28"/>
                    <a:pt x="1" y="28"/>
                    <a:pt x="1" y="28"/>
                  </a:cubicBezTo>
                  <a:cubicBezTo>
                    <a:pt x="1" y="6"/>
                    <a:pt x="1" y="6"/>
                    <a:pt x="1" y="6"/>
                  </a:cubicBezTo>
                  <a:cubicBezTo>
                    <a:pt x="1" y="6"/>
                    <a:pt x="1" y="6"/>
                    <a:pt x="1" y="6"/>
                  </a:cubicBezTo>
                  <a:cubicBezTo>
                    <a:pt x="1" y="6"/>
                    <a:pt x="1" y="6"/>
                    <a:pt x="1" y="6"/>
                  </a:cubicBezTo>
                  <a:cubicBezTo>
                    <a:pt x="1" y="3"/>
                    <a:pt x="1" y="1"/>
                    <a:pt x="0" y="1"/>
                  </a:cubicBezTo>
                  <a:cubicBezTo>
                    <a:pt x="0" y="0"/>
                    <a:pt x="0" y="0"/>
                    <a:pt x="0" y="0"/>
                  </a:cubicBezTo>
                  <a:cubicBezTo>
                    <a:pt x="4" y="0"/>
                    <a:pt x="4" y="0"/>
                    <a:pt x="4" y="0"/>
                  </a:cubicBezTo>
                  <a:cubicBezTo>
                    <a:pt x="14" y="15"/>
                    <a:pt x="14" y="15"/>
                    <a:pt x="14" y="15"/>
                  </a:cubicBezTo>
                  <a:cubicBezTo>
                    <a:pt x="23" y="0"/>
                    <a:pt x="23" y="0"/>
                    <a:pt x="23" y="0"/>
                  </a:cubicBezTo>
                  <a:cubicBezTo>
                    <a:pt x="26" y="0"/>
                    <a:pt x="26" y="0"/>
                    <a:pt x="26" y="0"/>
                  </a:cubicBezTo>
                  <a:lnTo>
                    <a:pt x="26" y="28"/>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11" name="Freeform 22"/>
            <p:cNvSpPr>
              <a:spLocks/>
            </p:cNvSpPr>
            <p:nvPr/>
          </p:nvSpPr>
          <p:spPr bwMode="auto">
            <a:xfrm>
              <a:off x="1374918" y="1468329"/>
              <a:ext cx="38974" cy="67726"/>
            </a:xfrm>
            <a:custGeom>
              <a:avLst/>
              <a:gdLst>
                <a:gd name="T0" fmla="*/ 94935792 w 16"/>
                <a:gd name="T1" fmla="*/ 163814681 h 28"/>
                <a:gd name="T2" fmla="*/ 5933792 w 16"/>
                <a:gd name="T3" fmla="*/ 163814681 h 28"/>
                <a:gd name="T4" fmla="*/ 5933792 w 16"/>
                <a:gd name="T5" fmla="*/ 35103837 h 28"/>
                <a:gd name="T6" fmla="*/ 5933792 w 16"/>
                <a:gd name="T7" fmla="*/ 35103837 h 28"/>
                <a:gd name="T8" fmla="*/ 5933792 w 16"/>
                <a:gd name="T9" fmla="*/ 35103837 h 28"/>
                <a:gd name="T10" fmla="*/ 0 w 16"/>
                <a:gd name="T11" fmla="*/ 5851043 h 28"/>
                <a:gd name="T12" fmla="*/ 0 w 16"/>
                <a:gd name="T13" fmla="*/ 0 h 28"/>
                <a:gd name="T14" fmla="*/ 89002001 w 16"/>
                <a:gd name="T15" fmla="*/ 0 h 28"/>
                <a:gd name="T16" fmla="*/ 89002001 w 16"/>
                <a:gd name="T17" fmla="*/ 17550709 h 28"/>
                <a:gd name="T18" fmla="*/ 23735166 w 16"/>
                <a:gd name="T19" fmla="*/ 17550709 h 28"/>
                <a:gd name="T20" fmla="*/ 23735166 w 16"/>
                <a:gd name="T21" fmla="*/ 76056298 h 28"/>
                <a:gd name="T22" fmla="*/ 89002001 w 16"/>
                <a:gd name="T23" fmla="*/ 76056298 h 28"/>
                <a:gd name="T24" fmla="*/ 89002001 w 16"/>
                <a:gd name="T25" fmla="*/ 87758383 h 28"/>
                <a:gd name="T26" fmla="*/ 23735166 w 16"/>
                <a:gd name="T27" fmla="*/ 87758383 h 28"/>
                <a:gd name="T28" fmla="*/ 23735166 w 16"/>
                <a:gd name="T29" fmla="*/ 146263972 h 28"/>
                <a:gd name="T30" fmla="*/ 94935792 w 16"/>
                <a:gd name="T31" fmla="*/ 146263972 h 28"/>
                <a:gd name="T32" fmla="*/ 94935792 w 16"/>
                <a:gd name="T33" fmla="*/ 16381468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 h="28">
                  <a:moveTo>
                    <a:pt x="16" y="28"/>
                  </a:moveTo>
                  <a:cubicBezTo>
                    <a:pt x="1" y="28"/>
                    <a:pt x="1" y="28"/>
                    <a:pt x="1" y="28"/>
                  </a:cubicBezTo>
                  <a:cubicBezTo>
                    <a:pt x="1" y="6"/>
                    <a:pt x="1" y="6"/>
                    <a:pt x="1" y="6"/>
                  </a:cubicBezTo>
                  <a:cubicBezTo>
                    <a:pt x="1" y="6"/>
                    <a:pt x="1" y="6"/>
                    <a:pt x="1" y="6"/>
                  </a:cubicBezTo>
                  <a:cubicBezTo>
                    <a:pt x="1" y="6"/>
                    <a:pt x="1" y="6"/>
                    <a:pt x="1" y="6"/>
                  </a:cubicBezTo>
                  <a:cubicBezTo>
                    <a:pt x="1" y="3"/>
                    <a:pt x="1" y="1"/>
                    <a:pt x="0" y="1"/>
                  </a:cubicBezTo>
                  <a:cubicBezTo>
                    <a:pt x="0" y="0"/>
                    <a:pt x="0" y="0"/>
                    <a:pt x="0" y="0"/>
                  </a:cubicBezTo>
                  <a:cubicBezTo>
                    <a:pt x="15" y="0"/>
                    <a:pt x="15" y="0"/>
                    <a:pt x="15" y="0"/>
                  </a:cubicBezTo>
                  <a:cubicBezTo>
                    <a:pt x="15" y="3"/>
                    <a:pt x="15" y="3"/>
                    <a:pt x="15" y="3"/>
                  </a:cubicBezTo>
                  <a:cubicBezTo>
                    <a:pt x="4" y="3"/>
                    <a:pt x="4" y="3"/>
                    <a:pt x="4" y="3"/>
                  </a:cubicBezTo>
                  <a:cubicBezTo>
                    <a:pt x="4" y="13"/>
                    <a:pt x="4" y="13"/>
                    <a:pt x="4" y="13"/>
                  </a:cubicBezTo>
                  <a:cubicBezTo>
                    <a:pt x="15" y="13"/>
                    <a:pt x="15" y="13"/>
                    <a:pt x="15" y="13"/>
                  </a:cubicBezTo>
                  <a:cubicBezTo>
                    <a:pt x="15" y="15"/>
                    <a:pt x="15" y="15"/>
                    <a:pt x="15" y="15"/>
                  </a:cubicBezTo>
                  <a:cubicBezTo>
                    <a:pt x="4" y="15"/>
                    <a:pt x="4" y="15"/>
                    <a:pt x="4" y="15"/>
                  </a:cubicBezTo>
                  <a:cubicBezTo>
                    <a:pt x="4" y="25"/>
                    <a:pt x="4" y="25"/>
                    <a:pt x="4" y="25"/>
                  </a:cubicBezTo>
                  <a:cubicBezTo>
                    <a:pt x="16" y="25"/>
                    <a:pt x="16" y="25"/>
                    <a:pt x="16" y="25"/>
                  </a:cubicBezTo>
                  <a:lnTo>
                    <a:pt x="16" y="28"/>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12" name="Freeform 23"/>
            <p:cNvSpPr>
              <a:spLocks/>
            </p:cNvSpPr>
            <p:nvPr/>
          </p:nvSpPr>
          <p:spPr bwMode="auto">
            <a:xfrm>
              <a:off x="1447755" y="1468329"/>
              <a:ext cx="58781" cy="67726"/>
            </a:xfrm>
            <a:custGeom>
              <a:avLst/>
              <a:gdLst>
                <a:gd name="T0" fmla="*/ 143966915 w 24"/>
                <a:gd name="T1" fmla="*/ 163814681 h 28"/>
                <a:gd name="T2" fmla="*/ 131970693 w 24"/>
                <a:gd name="T3" fmla="*/ 163814681 h 28"/>
                <a:gd name="T4" fmla="*/ 23994894 w 24"/>
                <a:gd name="T5" fmla="*/ 29252794 h 28"/>
                <a:gd name="T6" fmla="*/ 23994894 w 24"/>
                <a:gd name="T7" fmla="*/ 163814681 h 28"/>
                <a:gd name="T8" fmla="*/ 5998111 w 24"/>
                <a:gd name="T9" fmla="*/ 163814681 h 28"/>
                <a:gd name="T10" fmla="*/ 5998111 w 24"/>
                <a:gd name="T11" fmla="*/ 35103837 h 28"/>
                <a:gd name="T12" fmla="*/ 5998111 w 24"/>
                <a:gd name="T13" fmla="*/ 35103837 h 28"/>
                <a:gd name="T14" fmla="*/ 5998111 w 24"/>
                <a:gd name="T15" fmla="*/ 35103837 h 28"/>
                <a:gd name="T16" fmla="*/ 0 w 24"/>
                <a:gd name="T17" fmla="*/ 5851043 h 28"/>
                <a:gd name="T18" fmla="*/ 0 w 24"/>
                <a:gd name="T19" fmla="*/ 0 h 28"/>
                <a:gd name="T20" fmla="*/ 23994894 w 24"/>
                <a:gd name="T21" fmla="*/ 0 h 28"/>
                <a:gd name="T22" fmla="*/ 125970132 w 24"/>
                <a:gd name="T23" fmla="*/ 134561887 h 28"/>
                <a:gd name="T24" fmla="*/ 125970132 w 24"/>
                <a:gd name="T25" fmla="*/ 0 h 28"/>
                <a:gd name="T26" fmla="*/ 143966915 w 24"/>
                <a:gd name="T27" fmla="*/ 0 h 28"/>
                <a:gd name="T28" fmla="*/ 143966915 w 24"/>
                <a:gd name="T29" fmla="*/ 163814681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28">
                  <a:moveTo>
                    <a:pt x="24" y="28"/>
                  </a:moveTo>
                  <a:cubicBezTo>
                    <a:pt x="22" y="28"/>
                    <a:pt x="22" y="28"/>
                    <a:pt x="22" y="28"/>
                  </a:cubicBezTo>
                  <a:cubicBezTo>
                    <a:pt x="4" y="5"/>
                    <a:pt x="4" y="5"/>
                    <a:pt x="4" y="5"/>
                  </a:cubicBezTo>
                  <a:cubicBezTo>
                    <a:pt x="4" y="28"/>
                    <a:pt x="4" y="28"/>
                    <a:pt x="4" y="28"/>
                  </a:cubicBezTo>
                  <a:cubicBezTo>
                    <a:pt x="1" y="28"/>
                    <a:pt x="1" y="28"/>
                    <a:pt x="1" y="28"/>
                  </a:cubicBezTo>
                  <a:cubicBezTo>
                    <a:pt x="1" y="6"/>
                    <a:pt x="1" y="6"/>
                    <a:pt x="1" y="6"/>
                  </a:cubicBezTo>
                  <a:cubicBezTo>
                    <a:pt x="1" y="6"/>
                    <a:pt x="1" y="6"/>
                    <a:pt x="1" y="6"/>
                  </a:cubicBezTo>
                  <a:cubicBezTo>
                    <a:pt x="1" y="6"/>
                    <a:pt x="1" y="6"/>
                    <a:pt x="1" y="6"/>
                  </a:cubicBezTo>
                  <a:cubicBezTo>
                    <a:pt x="1" y="3"/>
                    <a:pt x="1" y="1"/>
                    <a:pt x="0" y="1"/>
                  </a:cubicBezTo>
                  <a:cubicBezTo>
                    <a:pt x="0" y="0"/>
                    <a:pt x="0" y="0"/>
                    <a:pt x="0" y="0"/>
                  </a:cubicBezTo>
                  <a:cubicBezTo>
                    <a:pt x="4" y="0"/>
                    <a:pt x="4" y="0"/>
                    <a:pt x="4" y="0"/>
                  </a:cubicBezTo>
                  <a:cubicBezTo>
                    <a:pt x="21" y="23"/>
                    <a:pt x="21" y="23"/>
                    <a:pt x="21" y="23"/>
                  </a:cubicBezTo>
                  <a:cubicBezTo>
                    <a:pt x="21" y="0"/>
                    <a:pt x="21" y="0"/>
                    <a:pt x="21" y="0"/>
                  </a:cubicBezTo>
                  <a:cubicBezTo>
                    <a:pt x="24" y="0"/>
                    <a:pt x="24" y="0"/>
                    <a:pt x="24" y="0"/>
                  </a:cubicBezTo>
                  <a:lnTo>
                    <a:pt x="24" y="28"/>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13" name="Freeform 24"/>
            <p:cNvSpPr>
              <a:spLocks/>
            </p:cNvSpPr>
            <p:nvPr/>
          </p:nvSpPr>
          <p:spPr bwMode="auto">
            <a:xfrm>
              <a:off x="1540399" y="1468329"/>
              <a:ext cx="46002" cy="67726"/>
            </a:xfrm>
            <a:custGeom>
              <a:avLst/>
              <a:gdLst>
                <a:gd name="T0" fmla="*/ 29391445 w 72"/>
                <a:gd name="T1" fmla="*/ 4490362 h 106"/>
                <a:gd name="T2" fmla="*/ 17145329 w 72"/>
                <a:gd name="T3" fmla="*/ 4490362 h 106"/>
                <a:gd name="T4" fmla="*/ 17145329 w 72"/>
                <a:gd name="T5" fmla="*/ 43271803 h 106"/>
                <a:gd name="T6" fmla="*/ 12246755 w 72"/>
                <a:gd name="T7" fmla="*/ 43271803 h 106"/>
                <a:gd name="T8" fmla="*/ 12246755 w 72"/>
                <a:gd name="T9" fmla="*/ 4490362 h 106"/>
                <a:gd name="T10" fmla="*/ 0 w 72"/>
                <a:gd name="T11" fmla="*/ 4490362 h 106"/>
                <a:gd name="T12" fmla="*/ 0 w 72"/>
                <a:gd name="T13" fmla="*/ 0 h 106"/>
                <a:gd name="T14" fmla="*/ 29391445 w 72"/>
                <a:gd name="T15" fmla="*/ 0 h 106"/>
                <a:gd name="T16" fmla="*/ 29391445 w 72"/>
                <a:gd name="T17" fmla="*/ 4490362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106">
                  <a:moveTo>
                    <a:pt x="72" y="11"/>
                  </a:moveTo>
                  <a:lnTo>
                    <a:pt x="42" y="11"/>
                  </a:lnTo>
                  <a:lnTo>
                    <a:pt x="42" y="106"/>
                  </a:lnTo>
                  <a:lnTo>
                    <a:pt x="30" y="106"/>
                  </a:lnTo>
                  <a:lnTo>
                    <a:pt x="30" y="11"/>
                  </a:lnTo>
                  <a:lnTo>
                    <a:pt x="0" y="11"/>
                  </a:lnTo>
                  <a:lnTo>
                    <a:pt x="0" y="0"/>
                  </a:lnTo>
                  <a:lnTo>
                    <a:pt x="72" y="0"/>
                  </a:lnTo>
                  <a:lnTo>
                    <a:pt x="72" y="11"/>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14" name="Rectangle 25"/>
            <p:cNvSpPr>
              <a:spLocks noChangeArrowheads="1"/>
            </p:cNvSpPr>
            <p:nvPr/>
          </p:nvSpPr>
          <p:spPr bwMode="auto">
            <a:xfrm>
              <a:off x="716571" y="382855"/>
              <a:ext cx="688392" cy="682658"/>
            </a:xfrm>
            <a:prstGeom prst="rect">
              <a:avLst/>
            </a:prstGeom>
            <a:solidFill>
              <a:srgbClr val="E6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nl-NL" altLang="nl-NL"/>
            </a:p>
          </p:txBody>
        </p:sp>
        <p:sp>
          <p:nvSpPr>
            <p:cNvPr id="115" name="Freeform 26"/>
            <p:cNvSpPr>
              <a:spLocks noEditPoints="1"/>
            </p:cNvSpPr>
            <p:nvPr/>
          </p:nvSpPr>
          <p:spPr bwMode="auto">
            <a:xfrm>
              <a:off x="697021" y="287600"/>
              <a:ext cx="738594" cy="799293"/>
            </a:xfrm>
            <a:custGeom>
              <a:avLst/>
              <a:gdLst>
                <a:gd name="T0" fmla="*/ 1794477292 w 304"/>
                <a:gd name="T1" fmla="*/ 0 h 329"/>
                <a:gd name="T2" fmla="*/ 0 w 304"/>
                <a:gd name="T3" fmla="*/ 5901156 h 329"/>
                <a:gd name="T4" fmla="*/ 11805356 w 304"/>
                <a:gd name="T5" fmla="*/ 1941847116 h 329"/>
                <a:gd name="T6" fmla="*/ 932657144 w 304"/>
                <a:gd name="T7" fmla="*/ 1705757153 h 329"/>
                <a:gd name="T8" fmla="*/ 1759058794 w 304"/>
                <a:gd name="T9" fmla="*/ 731881802 h 329"/>
                <a:gd name="T10" fmla="*/ 1794477292 w 304"/>
                <a:gd name="T11" fmla="*/ 0 h 329"/>
                <a:gd name="T12" fmla="*/ 1345859184 w 304"/>
                <a:gd name="T13" fmla="*/ 914851645 h 329"/>
                <a:gd name="T14" fmla="*/ 1174675447 w 304"/>
                <a:gd name="T15" fmla="*/ 867632681 h 329"/>
                <a:gd name="T16" fmla="*/ 1186480803 w 304"/>
                <a:gd name="T17" fmla="*/ 897145748 h 329"/>
                <a:gd name="T18" fmla="*/ 1086131632 w 304"/>
                <a:gd name="T19" fmla="*/ 897145748 h 329"/>
                <a:gd name="T20" fmla="*/ 1044811671 w 304"/>
                <a:gd name="T21" fmla="*/ 785001922 h 329"/>
                <a:gd name="T22" fmla="*/ 767374870 w 304"/>
                <a:gd name="T23" fmla="*/ 785001922 h 329"/>
                <a:gd name="T24" fmla="*/ 726054909 w 304"/>
                <a:gd name="T25" fmla="*/ 897145748 h 329"/>
                <a:gd name="T26" fmla="*/ 625705738 w 304"/>
                <a:gd name="T27" fmla="*/ 897145748 h 329"/>
                <a:gd name="T28" fmla="*/ 637511094 w 304"/>
                <a:gd name="T29" fmla="*/ 861731525 h 329"/>
                <a:gd name="T30" fmla="*/ 259727552 w 304"/>
                <a:gd name="T31" fmla="*/ 844025628 h 329"/>
                <a:gd name="T32" fmla="*/ 259727552 w 304"/>
                <a:gd name="T33" fmla="*/ 1133235712 h 329"/>
                <a:gd name="T34" fmla="*/ 147573025 w 304"/>
                <a:gd name="T35" fmla="*/ 1015190730 h 329"/>
                <a:gd name="T36" fmla="*/ 147573025 w 304"/>
                <a:gd name="T37" fmla="*/ 631542717 h 329"/>
                <a:gd name="T38" fmla="*/ 171183737 w 304"/>
                <a:gd name="T39" fmla="*/ 501692994 h 329"/>
                <a:gd name="T40" fmla="*/ 442716645 w 304"/>
                <a:gd name="T41" fmla="*/ 318723151 h 329"/>
                <a:gd name="T42" fmla="*/ 731958802 w 304"/>
                <a:gd name="T43" fmla="*/ 495791839 h 329"/>
                <a:gd name="T44" fmla="*/ 749665621 w 304"/>
                <a:gd name="T45" fmla="*/ 572521441 h 329"/>
                <a:gd name="T46" fmla="*/ 844113329 w 304"/>
                <a:gd name="T47" fmla="*/ 330527892 h 329"/>
                <a:gd name="T48" fmla="*/ 973977105 w 304"/>
                <a:gd name="T49" fmla="*/ 330527892 h 329"/>
                <a:gd name="T50" fmla="*/ 1056617027 w 304"/>
                <a:gd name="T51" fmla="*/ 543008374 h 329"/>
                <a:gd name="T52" fmla="*/ 1351760647 w 304"/>
                <a:gd name="T53" fmla="*/ 318723151 h 329"/>
                <a:gd name="T54" fmla="*/ 1652808160 w 304"/>
                <a:gd name="T55" fmla="*/ 619737976 h 329"/>
                <a:gd name="T56" fmla="*/ 1345859184 w 304"/>
                <a:gd name="T57" fmla="*/ 914851645 h 3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4" h="329">
                  <a:moveTo>
                    <a:pt x="304" y="0"/>
                  </a:moveTo>
                  <a:cubicBezTo>
                    <a:pt x="146" y="27"/>
                    <a:pt x="0" y="1"/>
                    <a:pt x="0" y="1"/>
                  </a:cubicBezTo>
                  <a:cubicBezTo>
                    <a:pt x="12" y="129"/>
                    <a:pt x="2" y="329"/>
                    <a:pt x="2" y="329"/>
                  </a:cubicBezTo>
                  <a:cubicBezTo>
                    <a:pt x="52" y="317"/>
                    <a:pt x="158" y="289"/>
                    <a:pt x="158" y="289"/>
                  </a:cubicBezTo>
                  <a:cubicBezTo>
                    <a:pt x="302" y="254"/>
                    <a:pt x="298" y="124"/>
                    <a:pt x="298" y="124"/>
                  </a:cubicBezTo>
                  <a:cubicBezTo>
                    <a:pt x="298" y="62"/>
                    <a:pt x="304" y="0"/>
                    <a:pt x="304" y="0"/>
                  </a:cubicBezTo>
                  <a:close/>
                  <a:moveTo>
                    <a:pt x="228" y="155"/>
                  </a:moveTo>
                  <a:cubicBezTo>
                    <a:pt x="217" y="155"/>
                    <a:pt x="207" y="152"/>
                    <a:pt x="199" y="147"/>
                  </a:cubicBezTo>
                  <a:cubicBezTo>
                    <a:pt x="201" y="152"/>
                    <a:pt x="201" y="152"/>
                    <a:pt x="201" y="152"/>
                  </a:cubicBezTo>
                  <a:cubicBezTo>
                    <a:pt x="184" y="152"/>
                    <a:pt x="184" y="152"/>
                    <a:pt x="184" y="152"/>
                  </a:cubicBezTo>
                  <a:cubicBezTo>
                    <a:pt x="177" y="133"/>
                    <a:pt x="177" y="133"/>
                    <a:pt x="177" y="133"/>
                  </a:cubicBezTo>
                  <a:cubicBezTo>
                    <a:pt x="130" y="133"/>
                    <a:pt x="130" y="133"/>
                    <a:pt x="130" y="133"/>
                  </a:cubicBezTo>
                  <a:cubicBezTo>
                    <a:pt x="123" y="152"/>
                    <a:pt x="123" y="152"/>
                    <a:pt x="123" y="152"/>
                  </a:cubicBezTo>
                  <a:cubicBezTo>
                    <a:pt x="106" y="152"/>
                    <a:pt x="106" y="152"/>
                    <a:pt x="106" y="152"/>
                  </a:cubicBezTo>
                  <a:cubicBezTo>
                    <a:pt x="108" y="146"/>
                    <a:pt x="108" y="146"/>
                    <a:pt x="108" y="146"/>
                  </a:cubicBezTo>
                  <a:cubicBezTo>
                    <a:pt x="91" y="158"/>
                    <a:pt x="63" y="160"/>
                    <a:pt x="44" y="143"/>
                  </a:cubicBezTo>
                  <a:cubicBezTo>
                    <a:pt x="44" y="162"/>
                    <a:pt x="44" y="174"/>
                    <a:pt x="44" y="192"/>
                  </a:cubicBezTo>
                  <a:cubicBezTo>
                    <a:pt x="39" y="189"/>
                    <a:pt x="31" y="180"/>
                    <a:pt x="25" y="172"/>
                  </a:cubicBezTo>
                  <a:cubicBezTo>
                    <a:pt x="25" y="151"/>
                    <a:pt x="25" y="129"/>
                    <a:pt x="25" y="107"/>
                  </a:cubicBezTo>
                  <a:cubicBezTo>
                    <a:pt x="25" y="100"/>
                    <a:pt x="27" y="92"/>
                    <a:pt x="29" y="85"/>
                  </a:cubicBezTo>
                  <a:cubicBezTo>
                    <a:pt x="35" y="66"/>
                    <a:pt x="53" y="55"/>
                    <a:pt x="75" y="54"/>
                  </a:cubicBezTo>
                  <a:cubicBezTo>
                    <a:pt x="98" y="54"/>
                    <a:pt x="116" y="65"/>
                    <a:pt x="124" y="84"/>
                  </a:cubicBezTo>
                  <a:cubicBezTo>
                    <a:pt x="125" y="88"/>
                    <a:pt x="126" y="92"/>
                    <a:pt x="127" y="97"/>
                  </a:cubicBezTo>
                  <a:cubicBezTo>
                    <a:pt x="143" y="56"/>
                    <a:pt x="143" y="56"/>
                    <a:pt x="143" y="56"/>
                  </a:cubicBezTo>
                  <a:cubicBezTo>
                    <a:pt x="165" y="56"/>
                    <a:pt x="165" y="56"/>
                    <a:pt x="165" y="56"/>
                  </a:cubicBezTo>
                  <a:cubicBezTo>
                    <a:pt x="179" y="92"/>
                    <a:pt x="179" y="92"/>
                    <a:pt x="179" y="92"/>
                  </a:cubicBezTo>
                  <a:cubicBezTo>
                    <a:pt x="184" y="69"/>
                    <a:pt x="203" y="54"/>
                    <a:pt x="229" y="54"/>
                  </a:cubicBezTo>
                  <a:cubicBezTo>
                    <a:pt x="259" y="55"/>
                    <a:pt x="280" y="75"/>
                    <a:pt x="280" y="105"/>
                  </a:cubicBezTo>
                  <a:cubicBezTo>
                    <a:pt x="280" y="134"/>
                    <a:pt x="258" y="155"/>
                    <a:pt x="228" y="155"/>
                  </a:cubicBez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16" name="Freeform 27"/>
            <p:cNvSpPr>
              <a:spLocks/>
            </p:cNvSpPr>
            <p:nvPr/>
          </p:nvSpPr>
          <p:spPr bwMode="auto">
            <a:xfrm>
              <a:off x="803721" y="460109"/>
              <a:ext cx="157814" cy="162925"/>
            </a:xfrm>
            <a:custGeom>
              <a:avLst/>
              <a:gdLst>
                <a:gd name="T0" fmla="*/ 188631432 w 65"/>
                <a:gd name="T1" fmla="*/ 0 h 67"/>
                <a:gd name="T2" fmla="*/ 0 w 65"/>
                <a:gd name="T3" fmla="*/ 195137947 h 67"/>
                <a:gd name="T4" fmla="*/ 188631432 w 65"/>
                <a:gd name="T5" fmla="*/ 396187397 h 67"/>
                <a:gd name="T6" fmla="*/ 383157825 w 65"/>
                <a:gd name="T7" fmla="*/ 201049450 h 67"/>
                <a:gd name="T8" fmla="*/ 188631432 w 65"/>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67">
                  <a:moveTo>
                    <a:pt x="32" y="0"/>
                  </a:moveTo>
                  <a:cubicBezTo>
                    <a:pt x="13" y="0"/>
                    <a:pt x="0" y="14"/>
                    <a:pt x="0" y="33"/>
                  </a:cubicBezTo>
                  <a:cubicBezTo>
                    <a:pt x="0" y="53"/>
                    <a:pt x="13" y="67"/>
                    <a:pt x="32" y="67"/>
                  </a:cubicBezTo>
                  <a:cubicBezTo>
                    <a:pt x="51" y="67"/>
                    <a:pt x="65" y="53"/>
                    <a:pt x="65" y="34"/>
                  </a:cubicBezTo>
                  <a:cubicBezTo>
                    <a:pt x="65" y="14"/>
                    <a:pt x="51" y="0"/>
                    <a:pt x="32" y="0"/>
                  </a:cubicBez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17" name="Freeform 28"/>
            <p:cNvSpPr>
              <a:spLocks/>
            </p:cNvSpPr>
            <p:nvPr/>
          </p:nvSpPr>
          <p:spPr bwMode="auto">
            <a:xfrm>
              <a:off x="1032456" y="477360"/>
              <a:ext cx="77310" cy="94561"/>
            </a:xfrm>
            <a:custGeom>
              <a:avLst/>
              <a:gdLst>
                <a:gd name="T0" fmla="*/ 0 w 121"/>
                <a:gd name="T1" fmla="*/ 60417451 h 148"/>
                <a:gd name="T2" fmla="*/ 49395340 w 121"/>
                <a:gd name="T3" fmla="*/ 60417451 h 148"/>
                <a:gd name="T4" fmla="*/ 24901487 w 121"/>
                <a:gd name="T5" fmla="*/ 0 h 148"/>
                <a:gd name="T6" fmla="*/ 0 w 121"/>
                <a:gd name="T7" fmla="*/ 60417451 h 1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148">
                  <a:moveTo>
                    <a:pt x="0" y="148"/>
                  </a:moveTo>
                  <a:lnTo>
                    <a:pt x="121" y="148"/>
                  </a:lnTo>
                  <a:lnTo>
                    <a:pt x="61" y="0"/>
                  </a:lnTo>
                  <a:lnTo>
                    <a:pt x="0" y="148"/>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18" name="Freeform 29"/>
            <p:cNvSpPr>
              <a:spLocks/>
            </p:cNvSpPr>
            <p:nvPr/>
          </p:nvSpPr>
          <p:spPr bwMode="auto">
            <a:xfrm>
              <a:off x="1171102" y="460109"/>
              <a:ext cx="160370" cy="162925"/>
            </a:xfrm>
            <a:custGeom>
              <a:avLst/>
              <a:gdLst>
                <a:gd name="T0" fmla="*/ 200741933 w 66"/>
                <a:gd name="T1" fmla="*/ 0 h 67"/>
                <a:gd name="T2" fmla="*/ 5904532 w 66"/>
                <a:gd name="T3" fmla="*/ 195137947 h 67"/>
                <a:gd name="T4" fmla="*/ 194837401 w 66"/>
                <a:gd name="T5" fmla="*/ 396187397 h 67"/>
                <a:gd name="T6" fmla="*/ 389674802 w 66"/>
                <a:gd name="T7" fmla="*/ 201049450 h 67"/>
                <a:gd name="T8" fmla="*/ 200741933 w 66"/>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67">
                  <a:moveTo>
                    <a:pt x="34" y="0"/>
                  </a:moveTo>
                  <a:cubicBezTo>
                    <a:pt x="14" y="0"/>
                    <a:pt x="1" y="14"/>
                    <a:pt x="1" y="33"/>
                  </a:cubicBezTo>
                  <a:cubicBezTo>
                    <a:pt x="0" y="53"/>
                    <a:pt x="14" y="67"/>
                    <a:pt x="33" y="67"/>
                  </a:cubicBezTo>
                  <a:cubicBezTo>
                    <a:pt x="53" y="67"/>
                    <a:pt x="66" y="53"/>
                    <a:pt x="66" y="34"/>
                  </a:cubicBezTo>
                  <a:cubicBezTo>
                    <a:pt x="66" y="14"/>
                    <a:pt x="53" y="0"/>
                    <a:pt x="34" y="0"/>
                  </a:cubicBez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spTree>
    <p:extLst>
      <p:ext uri="{BB962C8B-B14F-4D97-AF65-F5344CB8AC3E}">
        <p14:creationId xmlns:p14="http://schemas.microsoft.com/office/powerpoint/2010/main" val="122192401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programma">
    <p:spTree>
      <p:nvGrpSpPr>
        <p:cNvPr id="1" name=""/>
        <p:cNvGrpSpPr/>
        <p:nvPr/>
      </p:nvGrpSpPr>
      <p:grpSpPr>
        <a:xfrm>
          <a:off x="0" y="0"/>
          <a:ext cx="0" cy="0"/>
          <a:chOff x="0" y="0"/>
          <a:chExt cx="0" cy="0"/>
        </a:xfrm>
      </p:grpSpPr>
      <p:sp>
        <p:nvSpPr>
          <p:cNvPr id="4" name="Rectangle 44"/>
          <p:cNvSpPr/>
          <p:nvPr/>
        </p:nvSpPr>
        <p:spPr>
          <a:xfrm>
            <a:off x="0" y="0"/>
            <a:ext cx="1873250" cy="159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32" name="AutoShape 3"/>
          <p:cNvSpPr>
            <a:spLocks noChangeAspect="1" noChangeArrowheads="1" noTextEdit="1"/>
          </p:cNvSpPr>
          <p:nvPr/>
        </p:nvSpPr>
        <p:spPr bwMode="auto">
          <a:xfrm>
            <a:off x="4048126" y="-376238"/>
            <a:ext cx="3082925"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2" name="Title 1"/>
          <p:cNvSpPr>
            <a:spLocks noGrp="1"/>
          </p:cNvSpPr>
          <p:nvPr>
            <p:ph type="ctrTitle"/>
          </p:nvPr>
        </p:nvSpPr>
        <p:spPr>
          <a:xfrm>
            <a:off x="1800000" y="1440000"/>
            <a:ext cx="6723090" cy="1424499"/>
          </a:xfrm>
        </p:spPr>
        <p:txBody>
          <a:bodyPr anchor="t">
            <a:noAutofit/>
          </a:bodyPr>
          <a:lstStyle>
            <a:lvl1pPr algn="l">
              <a:defRPr sz="3200" baseline="0">
                <a:solidFill>
                  <a:srgbClr val="000000"/>
                </a:solidFill>
              </a:defRPr>
            </a:lvl1pPr>
          </a:lstStyle>
          <a:p>
            <a:r>
              <a:rPr lang="nl-NL"/>
              <a:t>Klik om de stijl te bewerken</a:t>
            </a:r>
            <a:endParaRPr lang="nl-NL" dirty="0"/>
          </a:p>
        </p:txBody>
      </p:sp>
      <p:sp>
        <p:nvSpPr>
          <p:cNvPr id="3" name="Subtitle 2"/>
          <p:cNvSpPr>
            <a:spLocks noGrp="1"/>
          </p:cNvSpPr>
          <p:nvPr>
            <p:ph type="subTitle" idx="1"/>
          </p:nvPr>
        </p:nvSpPr>
        <p:spPr>
          <a:xfrm>
            <a:off x="1800000" y="3024000"/>
            <a:ext cx="6723090" cy="1494026"/>
          </a:xfrm>
        </p:spPr>
        <p:txBody>
          <a:bodyPr>
            <a:noAutofit/>
          </a:bodyPr>
          <a:lstStyle>
            <a:lvl1pPr marL="0" indent="0" algn="l">
              <a:buNone/>
              <a:defRPr sz="2000" b="1" baseline="0">
                <a:solidFill>
                  <a:srgbClr val="E0003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NL" dirty="0"/>
          </a:p>
        </p:txBody>
      </p:sp>
      <p:grpSp>
        <p:nvGrpSpPr>
          <p:cNvPr id="33" name="Group 45"/>
          <p:cNvGrpSpPr>
            <a:grpSpLocks/>
          </p:cNvGrpSpPr>
          <p:nvPr/>
        </p:nvGrpSpPr>
        <p:grpSpPr bwMode="auto">
          <a:xfrm>
            <a:off x="542926" y="215503"/>
            <a:ext cx="791757" cy="938213"/>
            <a:chOff x="543680" y="287600"/>
            <a:chExt cx="1045277" cy="1251010"/>
          </a:xfrm>
        </p:grpSpPr>
        <p:sp>
          <p:nvSpPr>
            <p:cNvPr id="34" name="AutoShape 3"/>
            <p:cNvSpPr>
              <a:spLocks noChangeAspect="1" noChangeArrowheads="1" noTextEdit="1"/>
            </p:cNvSpPr>
            <p:nvPr/>
          </p:nvSpPr>
          <p:spPr bwMode="auto">
            <a:xfrm>
              <a:off x="543680" y="287600"/>
              <a:ext cx="1045277" cy="125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35" name="Freeform 5"/>
            <p:cNvSpPr>
              <a:spLocks/>
            </p:cNvSpPr>
            <p:nvPr/>
          </p:nvSpPr>
          <p:spPr bwMode="auto">
            <a:xfrm>
              <a:off x="543680" y="1259401"/>
              <a:ext cx="97116" cy="136090"/>
            </a:xfrm>
            <a:custGeom>
              <a:avLst/>
              <a:gdLst>
                <a:gd name="T0" fmla="*/ 62049457 w 152"/>
                <a:gd name="T1" fmla="*/ 7755852 h 213"/>
                <a:gd name="T2" fmla="*/ 35923336 w 152"/>
                <a:gd name="T3" fmla="*/ 7755852 h 213"/>
                <a:gd name="T4" fmla="*/ 35923336 w 152"/>
                <a:gd name="T5" fmla="*/ 86950648 h 213"/>
                <a:gd name="T6" fmla="*/ 26534391 w 152"/>
                <a:gd name="T7" fmla="*/ 86950648 h 213"/>
                <a:gd name="T8" fmla="*/ 26534391 w 152"/>
                <a:gd name="T9" fmla="*/ 7755852 h 213"/>
                <a:gd name="T10" fmla="*/ 0 w 152"/>
                <a:gd name="T11" fmla="*/ 7755852 h 213"/>
                <a:gd name="T12" fmla="*/ 0 w 152"/>
                <a:gd name="T13" fmla="*/ 0 h 213"/>
                <a:gd name="T14" fmla="*/ 62049457 w 152"/>
                <a:gd name="T15" fmla="*/ 0 h 213"/>
                <a:gd name="T16" fmla="*/ 62049457 w 152"/>
                <a:gd name="T17" fmla="*/ 7755852 h 2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2" h="213">
                  <a:moveTo>
                    <a:pt x="152" y="19"/>
                  </a:moveTo>
                  <a:lnTo>
                    <a:pt x="88" y="19"/>
                  </a:lnTo>
                  <a:lnTo>
                    <a:pt x="88" y="213"/>
                  </a:lnTo>
                  <a:lnTo>
                    <a:pt x="65" y="213"/>
                  </a:lnTo>
                  <a:lnTo>
                    <a:pt x="65" y="19"/>
                  </a:lnTo>
                  <a:lnTo>
                    <a:pt x="0" y="19"/>
                  </a:lnTo>
                  <a:lnTo>
                    <a:pt x="0" y="0"/>
                  </a:lnTo>
                  <a:lnTo>
                    <a:pt x="152" y="0"/>
                  </a:lnTo>
                  <a:lnTo>
                    <a:pt x="152" y="19"/>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36" name="Freeform 6"/>
            <p:cNvSpPr>
              <a:spLocks/>
            </p:cNvSpPr>
            <p:nvPr/>
          </p:nvSpPr>
          <p:spPr bwMode="auto">
            <a:xfrm>
              <a:off x="672742" y="1259401"/>
              <a:ext cx="79865" cy="136090"/>
            </a:xfrm>
            <a:custGeom>
              <a:avLst/>
              <a:gdLst>
                <a:gd name="T0" fmla="*/ 193285401 w 33"/>
                <a:gd name="T1" fmla="*/ 330723002 h 56"/>
                <a:gd name="T2" fmla="*/ 17570300 w 33"/>
                <a:gd name="T3" fmla="*/ 330723002 h 56"/>
                <a:gd name="T4" fmla="*/ 17570300 w 33"/>
                <a:gd name="T5" fmla="*/ 70868868 h 56"/>
                <a:gd name="T6" fmla="*/ 17570300 w 33"/>
                <a:gd name="T7" fmla="*/ 64963534 h 56"/>
                <a:gd name="T8" fmla="*/ 17570300 w 33"/>
                <a:gd name="T9" fmla="*/ 59058200 h 56"/>
                <a:gd name="T10" fmla="*/ 0 w 33"/>
                <a:gd name="T11" fmla="*/ 0 h 56"/>
                <a:gd name="T12" fmla="*/ 0 w 33"/>
                <a:gd name="T13" fmla="*/ 0 h 56"/>
                <a:gd name="T14" fmla="*/ 187428634 w 33"/>
                <a:gd name="T15" fmla="*/ 0 h 56"/>
                <a:gd name="T16" fmla="*/ 187428634 w 33"/>
                <a:gd name="T17" fmla="*/ 29529100 h 56"/>
                <a:gd name="T18" fmla="*/ 52713320 w 33"/>
                <a:gd name="T19" fmla="*/ 29529100 h 56"/>
                <a:gd name="T20" fmla="*/ 52713320 w 33"/>
                <a:gd name="T21" fmla="*/ 147643069 h 56"/>
                <a:gd name="T22" fmla="*/ 181571867 w 33"/>
                <a:gd name="T23" fmla="*/ 147643069 h 56"/>
                <a:gd name="T24" fmla="*/ 181571867 w 33"/>
                <a:gd name="T25" fmla="*/ 177172169 h 56"/>
                <a:gd name="T26" fmla="*/ 52713320 w 33"/>
                <a:gd name="T27" fmla="*/ 177172169 h 56"/>
                <a:gd name="T28" fmla="*/ 52713320 w 33"/>
                <a:gd name="T29" fmla="*/ 301193902 h 56"/>
                <a:gd name="T30" fmla="*/ 193285401 w 33"/>
                <a:gd name="T31" fmla="*/ 301193902 h 56"/>
                <a:gd name="T32" fmla="*/ 193285401 w 33"/>
                <a:gd name="T33" fmla="*/ 330723002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56">
                  <a:moveTo>
                    <a:pt x="33" y="56"/>
                  </a:moveTo>
                  <a:cubicBezTo>
                    <a:pt x="3" y="56"/>
                    <a:pt x="3" y="56"/>
                    <a:pt x="3" y="56"/>
                  </a:cubicBezTo>
                  <a:cubicBezTo>
                    <a:pt x="3" y="12"/>
                    <a:pt x="3" y="12"/>
                    <a:pt x="3" y="12"/>
                  </a:cubicBezTo>
                  <a:cubicBezTo>
                    <a:pt x="3" y="11"/>
                    <a:pt x="3" y="11"/>
                    <a:pt x="3" y="11"/>
                  </a:cubicBezTo>
                  <a:cubicBezTo>
                    <a:pt x="3" y="10"/>
                    <a:pt x="3" y="10"/>
                    <a:pt x="3" y="10"/>
                  </a:cubicBezTo>
                  <a:cubicBezTo>
                    <a:pt x="3" y="6"/>
                    <a:pt x="3" y="1"/>
                    <a:pt x="0" y="0"/>
                  </a:cubicBezTo>
                  <a:cubicBezTo>
                    <a:pt x="0" y="0"/>
                    <a:pt x="0" y="0"/>
                    <a:pt x="0" y="0"/>
                  </a:cubicBezTo>
                  <a:cubicBezTo>
                    <a:pt x="32" y="0"/>
                    <a:pt x="32" y="0"/>
                    <a:pt x="32" y="0"/>
                  </a:cubicBezTo>
                  <a:cubicBezTo>
                    <a:pt x="32" y="5"/>
                    <a:pt x="32" y="5"/>
                    <a:pt x="32" y="5"/>
                  </a:cubicBezTo>
                  <a:cubicBezTo>
                    <a:pt x="9" y="5"/>
                    <a:pt x="9" y="5"/>
                    <a:pt x="9" y="5"/>
                  </a:cubicBezTo>
                  <a:cubicBezTo>
                    <a:pt x="9" y="25"/>
                    <a:pt x="9" y="25"/>
                    <a:pt x="9" y="25"/>
                  </a:cubicBezTo>
                  <a:cubicBezTo>
                    <a:pt x="31" y="25"/>
                    <a:pt x="31" y="25"/>
                    <a:pt x="31" y="25"/>
                  </a:cubicBezTo>
                  <a:cubicBezTo>
                    <a:pt x="31" y="30"/>
                    <a:pt x="31" y="30"/>
                    <a:pt x="31" y="30"/>
                  </a:cubicBezTo>
                  <a:cubicBezTo>
                    <a:pt x="9" y="30"/>
                    <a:pt x="9" y="30"/>
                    <a:pt x="9" y="30"/>
                  </a:cubicBezTo>
                  <a:cubicBezTo>
                    <a:pt x="9" y="51"/>
                    <a:pt x="9" y="51"/>
                    <a:pt x="9" y="51"/>
                  </a:cubicBezTo>
                  <a:cubicBezTo>
                    <a:pt x="33" y="51"/>
                    <a:pt x="33" y="51"/>
                    <a:pt x="33" y="51"/>
                  </a:cubicBezTo>
                  <a:lnTo>
                    <a:pt x="33" y="56"/>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37" name="Freeform 7"/>
            <p:cNvSpPr>
              <a:spLocks/>
            </p:cNvSpPr>
            <p:nvPr/>
          </p:nvSpPr>
          <p:spPr bwMode="auto">
            <a:xfrm>
              <a:off x="794138" y="1254290"/>
              <a:ext cx="111811" cy="143758"/>
            </a:xfrm>
            <a:custGeom>
              <a:avLst/>
              <a:gdLst>
                <a:gd name="T0" fmla="*/ 271776081 w 46"/>
                <a:gd name="T1" fmla="*/ 326530459 h 59"/>
                <a:gd name="T2" fmla="*/ 171338204 w 46"/>
                <a:gd name="T3" fmla="*/ 350277332 h 59"/>
                <a:gd name="T4" fmla="*/ 0 w 46"/>
                <a:gd name="T5" fmla="*/ 178106416 h 59"/>
                <a:gd name="T6" fmla="*/ 171338204 w 46"/>
                <a:gd name="T7" fmla="*/ 0 h 59"/>
                <a:gd name="T8" fmla="*/ 271776081 w 46"/>
                <a:gd name="T9" fmla="*/ 29684809 h 59"/>
                <a:gd name="T10" fmla="*/ 271776081 w 46"/>
                <a:gd name="T11" fmla="*/ 65305117 h 59"/>
                <a:gd name="T12" fmla="*/ 171338204 w 46"/>
                <a:gd name="T13" fmla="*/ 29684809 h 59"/>
                <a:gd name="T14" fmla="*/ 41357917 w 46"/>
                <a:gd name="T15" fmla="*/ 178106416 h 59"/>
                <a:gd name="T16" fmla="*/ 171338204 w 46"/>
                <a:gd name="T17" fmla="*/ 320592523 h 59"/>
                <a:gd name="T18" fmla="*/ 271776081 w 46"/>
                <a:gd name="T19" fmla="*/ 290907714 h 59"/>
                <a:gd name="T20" fmla="*/ 271776081 w 46"/>
                <a:gd name="T21" fmla="*/ 326530459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59">
                  <a:moveTo>
                    <a:pt x="46" y="55"/>
                  </a:moveTo>
                  <a:cubicBezTo>
                    <a:pt x="42" y="58"/>
                    <a:pt x="36" y="59"/>
                    <a:pt x="29" y="59"/>
                  </a:cubicBezTo>
                  <a:cubicBezTo>
                    <a:pt x="12" y="59"/>
                    <a:pt x="0" y="47"/>
                    <a:pt x="0" y="30"/>
                  </a:cubicBezTo>
                  <a:cubicBezTo>
                    <a:pt x="0" y="13"/>
                    <a:pt x="12" y="0"/>
                    <a:pt x="29" y="0"/>
                  </a:cubicBezTo>
                  <a:cubicBezTo>
                    <a:pt x="36" y="0"/>
                    <a:pt x="42" y="2"/>
                    <a:pt x="46" y="5"/>
                  </a:cubicBezTo>
                  <a:cubicBezTo>
                    <a:pt x="46" y="11"/>
                    <a:pt x="46" y="11"/>
                    <a:pt x="46" y="11"/>
                  </a:cubicBezTo>
                  <a:cubicBezTo>
                    <a:pt x="41" y="7"/>
                    <a:pt x="35" y="5"/>
                    <a:pt x="29" y="5"/>
                  </a:cubicBezTo>
                  <a:cubicBezTo>
                    <a:pt x="16" y="5"/>
                    <a:pt x="7" y="16"/>
                    <a:pt x="7" y="30"/>
                  </a:cubicBezTo>
                  <a:cubicBezTo>
                    <a:pt x="7" y="44"/>
                    <a:pt x="16" y="54"/>
                    <a:pt x="29" y="54"/>
                  </a:cubicBezTo>
                  <a:cubicBezTo>
                    <a:pt x="35" y="54"/>
                    <a:pt x="41" y="53"/>
                    <a:pt x="46" y="49"/>
                  </a:cubicBezTo>
                  <a:lnTo>
                    <a:pt x="46" y="55"/>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38" name="Freeform 8"/>
            <p:cNvSpPr>
              <a:spLocks/>
            </p:cNvSpPr>
            <p:nvPr/>
          </p:nvSpPr>
          <p:spPr bwMode="auto">
            <a:xfrm>
              <a:off x="949396" y="1259401"/>
              <a:ext cx="111811" cy="136090"/>
            </a:xfrm>
            <a:custGeom>
              <a:avLst/>
              <a:gdLst>
                <a:gd name="T0" fmla="*/ 271776081 w 46"/>
                <a:gd name="T1" fmla="*/ 330723002 h 56"/>
                <a:gd name="T2" fmla="*/ 236327133 w 46"/>
                <a:gd name="T3" fmla="*/ 330723002 h 56"/>
                <a:gd name="T4" fmla="*/ 236327133 w 46"/>
                <a:gd name="T5" fmla="*/ 177172169 h 56"/>
                <a:gd name="T6" fmla="*/ 47264454 w 46"/>
                <a:gd name="T7" fmla="*/ 177172169 h 56"/>
                <a:gd name="T8" fmla="*/ 47264454 w 46"/>
                <a:gd name="T9" fmla="*/ 330723002 h 56"/>
                <a:gd name="T10" fmla="*/ 11815506 w 46"/>
                <a:gd name="T11" fmla="*/ 330723002 h 56"/>
                <a:gd name="T12" fmla="*/ 11815506 w 46"/>
                <a:gd name="T13" fmla="*/ 70868868 h 56"/>
                <a:gd name="T14" fmla="*/ 11815506 w 46"/>
                <a:gd name="T15" fmla="*/ 59058200 h 56"/>
                <a:gd name="T16" fmla="*/ 11815506 w 46"/>
                <a:gd name="T17" fmla="*/ 59058200 h 56"/>
                <a:gd name="T18" fmla="*/ 0 w 46"/>
                <a:gd name="T19" fmla="*/ 0 h 56"/>
                <a:gd name="T20" fmla="*/ 0 w 46"/>
                <a:gd name="T21" fmla="*/ 0 h 56"/>
                <a:gd name="T22" fmla="*/ 47264454 w 46"/>
                <a:gd name="T23" fmla="*/ 0 h 56"/>
                <a:gd name="T24" fmla="*/ 47264454 w 46"/>
                <a:gd name="T25" fmla="*/ 147643069 h 56"/>
                <a:gd name="T26" fmla="*/ 236327133 w 46"/>
                <a:gd name="T27" fmla="*/ 147643069 h 56"/>
                <a:gd name="T28" fmla="*/ 236327133 w 46"/>
                <a:gd name="T29" fmla="*/ 0 h 56"/>
                <a:gd name="T30" fmla="*/ 271776081 w 46"/>
                <a:gd name="T31" fmla="*/ 0 h 56"/>
                <a:gd name="T32" fmla="*/ 271776081 w 46"/>
                <a:gd name="T33" fmla="*/ 330723002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56">
                  <a:moveTo>
                    <a:pt x="46" y="56"/>
                  </a:moveTo>
                  <a:cubicBezTo>
                    <a:pt x="40" y="56"/>
                    <a:pt x="40" y="56"/>
                    <a:pt x="40" y="56"/>
                  </a:cubicBezTo>
                  <a:cubicBezTo>
                    <a:pt x="40" y="30"/>
                    <a:pt x="40" y="30"/>
                    <a:pt x="40" y="30"/>
                  </a:cubicBezTo>
                  <a:cubicBezTo>
                    <a:pt x="8" y="30"/>
                    <a:pt x="8" y="30"/>
                    <a:pt x="8" y="30"/>
                  </a:cubicBezTo>
                  <a:cubicBezTo>
                    <a:pt x="8" y="56"/>
                    <a:pt x="8" y="56"/>
                    <a:pt x="8" y="56"/>
                  </a:cubicBezTo>
                  <a:cubicBezTo>
                    <a:pt x="2" y="56"/>
                    <a:pt x="2" y="56"/>
                    <a:pt x="2" y="56"/>
                  </a:cubicBezTo>
                  <a:cubicBezTo>
                    <a:pt x="2" y="12"/>
                    <a:pt x="2" y="12"/>
                    <a:pt x="2" y="12"/>
                  </a:cubicBezTo>
                  <a:cubicBezTo>
                    <a:pt x="2" y="10"/>
                    <a:pt x="2" y="10"/>
                    <a:pt x="2" y="10"/>
                  </a:cubicBezTo>
                  <a:cubicBezTo>
                    <a:pt x="2" y="10"/>
                    <a:pt x="2" y="10"/>
                    <a:pt x="2" y="10"/>
                  </a:cubicBezTo>
                  <a:cubicBezTo>
                    <a:pt x="2" y="6"/>
                    <a:pt x="2" y="1"/>
                    <a:pt x="0" y="0"/>
                  </a:cubicBezTo>
                  <a:cubicBezTo>
                    <a:pt x="0" y="0"/>
                    <a:pt x="0" y="0"/>
                    <a:pt x="0" y="0"/>
                  </a:cubicBezTo>
                  <a:cubicBezTo>
                    <a:pt x="8" y="0"/>
                    <a:pt x="8" y="0"/>
                    <a:pt x="8" y="0"/>
                  </a:cubicBezTo>
                  <a:cubicBezTo>
                    <a:pt x="8" y="25"/>
                    <a:pt x="8" y="25"/>
                    <a:pt x="8" y="25"/>
                  </a:cubicBezTo>
                  <a:cubicBezTo>
                    <a:pt x="40" y="25"/>
                    <a:pt x="40" y="25"/>
                    <a:pt x="40" y="25"/>
                  </a:cubicBezTo>
                  <a:cubicBezTo>
                    <a:pt x="40" y="0"/>
                    <a:pt x="40" y="0"/>
                    <a:pt x="40" y="0"/>
                  </a:cubicBezTo>
                  <a:cubicBezTo>
                    <a:pt x="46" y="0"/>
                    <a:pt x="46" y="0"/>
                    <a:pt x="46" y="0"/>
                  </a:cubicBezTo>
                  <a:lnTo>
                    <a:pt x="46" y="56"/>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39" name="Freeform 9"/>
            <p:cNvSpPr>
              <a:spLocks/>
            </p:cNvSpPr>
            <p:nvPr/>
          </p:nvSpPr>
          <p:spPr bwMode="auto">
            <a:xfrm>
              <a:off x="1112321" y="1259401"/>
              <a:ext cx="119478" cy="136090"/>
            </a:xfrm>
            <a:custGeom>
              <a:avLst/>
              <a:gdLst>
                <a:gd name="T0" fmla="*/ 291326377 w 49"/>
                <a:gd name="T1" fmla="*/ 330723002 h 56"/>
                <a:gd name="T2" fmla="*/ 267545379 w 49"/>
                <a:gd name="T3" fmla="*/ 330723002 h 56"/>
                <a:gd name="T4" fmla="*/ 47564436 w 49"/>
                <a:gd name="T5" fmla="*/ 53152866 h 56"/>
                <a:gd name="T6" fmla="*/ 47564436 w 49"/>
                <a:gd name="T7" fmla="*/ 330723002 h 56"/>
                <a:gd name="T8" fmla="*/ 17836359 w 49"/>
                <a:gd name="T9" fmla="*/ 330723002 h 56"/>
                <a:gd name="T10" fmla="*/ 17836359 w 49"/>
                <a:gd name="T11" fmla="*/ 70868868 h 56"/>
                <a:gd name="T12" fmla="*/ 17836359 w 49"/>
                <a:gd name="T13" fmla="*/ 59058200 h 56"/>
                <a:gd name="T14" fmla="*/ 17836359 w 49"/>
                <a:gd name="T15" fmla="*/ 59058200 h 56"/>
                <a:gd name="T16" fmla="*/ 0 w 49"/>
                <a:gd name="T17" fmla="*/ 0 h 56"/>
                <a:gd name="T18" fmla="*/ 0 w 49"/>
                <a:gd name="T19" fmla="*/ 0 h 56"/>
                <a:gd name="T20" fmla="*/ 53509076 w 49"/>
                <a:gd name="T21" fmla="*/ 0 h 56"/>
                <a:gd name="T22" fmla="*/ 261598300 w 49"/>
                <a:gd name="T23" fmla="*/ 271664802 h 56"/>
                <a:gd name="T24" fmla="*/ 261598300 w 49"/>
                <a:gd name="T25" fmla="*/ 0 h 56"/>
                <a:gd name="T26" fmla="*/ 291326377 w 49"/>
                <a:gd name="T27" fmla="*/ 0 h 56"/>
                <a:gd name="T28" fmla="*/ 291326377 w 49"/>
                <a:gd name="T29" fmla="*/ 330723002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9" h="56">
                  <a:moveTo>
                    <a:pt x="49" y="56"/>
                  </a:moveTo>
                  <a:cubicBezTo>
                    <a:pt x="45" y="56"/>
                    <a:pt x="45" y="56"/>
                    <a:pt x="45" y="56"/>
                  </a:cubicBezTo>
                  <a:cubicBezTo>
                    <a:pt x="8" y="9"/>
                    <a:pt x="8" y="9"/>
                    <a:pt x="8" y="9"/>
                  </a:cubicBezTo>
                  <a:cubicBezTo>
                    <a:pt x="8" y="56"/>
                    <a:pt x="8" y="56"/>
                    <a:pt x="8" y="56"/>
                  </a:cubicBezTo>
                  <a:cubicBezTo>
                    <a:pt x="3" y="56"/>
                    <a:pt x="3" y="56"/>
                    <a:pt x="3" y="56"/>
                  </a:cubicBezTo>
                  <a:cubicBezTo>
                    <a:pt x="3" y="12"/>
                    <a:pt x="3" y="12"/>
                    <a:pt x="3" y="12"/>
                  </a:cubicBezTo>
                  <a:cubicBezTo>
                    <a:pt x="3" y="10"/>
                    <a:pt x="3" y="10"/>
                    <a:pt x="3" y="10"/>
                  </a:cubicBezTo>
                  <a:cubicBezTo>
                    <a:pt x="3" y="10"/>
                    <a:pt x="3" y="10"/>
                    <a:pt x="3" y="10"/>
                  </a:cubicBezTo>
                  <a:cubicBezTo>
                    <a:pt x="3" y="6"/>
                    <a:pt x="3" y="1"/>
                    <a:pt x="0" y="0"/>
                  </a:cubicBezTo>
                  <a:cubicBezTo>
                    <a:pt x="0" y="0"/>
                    <a:pt x="0" y="0"/>
                    <a:pt x="0" y="0"/>
                  </a:cubicBezTo>
                  <a:cubicBezTo>
                    <a:pt x="9" y="0"/>
                    <a:pt x="9" y="0"/>
                    <a:pt x="9" y="0"/>
                  </a:cubicBezTo>
                  <a:cubicBezTo>
                    <a:pt x="44" y="46"/>
                    <a:pt x="44" y="46"/>
                    <a:pt x="44" y="46"/>
                  </a:cubicBezTo>
                  <a:cubicBezTo>
                    <a:pt x="44" y="0"/>
                    <a:pt x="44" y="0"/>
                    <a:pt x="44" y="0"/>
                  </a:cubicBezTo>
                  <a:cubicBezTo>
                    <a:pt x="49" y="0"/>
                    <a:pt x="49" y="0"/>
                    <a:pt x="49" y="0"/>
                  </a:cubicBezTo>
                  <a:lnTo>
                    <a:pt x="49" y="56"/>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40" name="Freeform 10"/>
            <p:cNvSpPr>
              <a:spLocks/>
            </p:cNvSpPr>
            <p:nvPr/>
          </p:nvSpPr>
          <p:spPr bwMode="auto">
            <a:xfrm>
              <a:off x="1284830" y="1259401"/>
              <a:ext cx="19807" cy="136090"/>
            </a:xfrm>
            <a:custGeom>
              <a:avLst/>
              <a:gdLst>
                <a:gd name="T0" fmla="*/ 49039656 w 8"/>
                <a:gd name="T1" fmla="*/ 330723002 h 56"/>
                <a:gd name="T2" fmla="*/ 12260533 w 8"/>
                <a:gd name="T3" fmla="*/ 330723002 h 56"/>
                <a:gd name="T4" fmla="*/ 12260533 w 8"/>
                <a:gd name="T5" fmla="*/ 70868868 h 56"/>
                <a:gd name="T6" fmla="*/ 12260533 w 8"/>
                <a:gd name="T7" fmla="*/ 59058200 h 56"/>
                <a:gd name="T8" fmla="*/ 12260533 w 8"/>
                <a:gd name="T9" fmla="*/ 59058200 h 56"/>
                <a:gd name="T10" fmla="*/ 0 w 8"/>
                <a:gd name="T11" fmla="*/ 0 h 56"/>
                <a:gd name="T12" fmla="*/ 0 w 8"/>
                <a:gd name="T13" fmla="*/ 0 h 56"/>
                <a:gd name="T14" fmla="*/ 49039656 w 8"/>
                <a:gd name="T15" fmla="*/ 0 h 56"/>
                <a:gd name="T16" fmla="*/ 49039656 w 8"/>
                <a:gd name="T17" fmla="*/ 330723002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56">
                  <a:moveTo>
                    <a:pt x="8" y="56"/>
                  </a:moveTo>
                  <a:cubicBezTo>
                    <a:pt x="2" y="56"/>
                    <a:pt x="2" y="56"/>
                    <a:pt x="2" y="56"/>
                  </a:cubicBezTo>
                  <a:cubicBezTo>
                    <a:pt x="2" y="12"/>
                    <a:pt x="2" y="12"/>
                    <a:pt x="2" y="12"/>
                  </a:cubicBezTo>
                  <a:cubicBezTo>
                    <a:pt x="2" y="10"/>
                    <a:pt x="2" y="10"/>
                    <a:pt x="2" y="10"/>
                  </a:cubicBezTo>
                  <a:cubicBezTo>
                    <a:pt x="2" y="10"/>
                    <a:pt x="2" y="10"/>
                    <a:pt x="2" y="10"/>
                  </a:cubicBezTo>
                  <a:cubicBezTo>
                    <a:pt x="2" y="5"/>
                    <a:pt x="2" y="1"/>
                    <a:pt x="0" y="0"/>
                  </a:cubicBezTo>
                  <a:cubicBezTo>
                    <a:pt x="0" y="0"/>
                    <a:pt x="0" y="0"/>
                    <a:pt x="0" y="0"/>
                  </a:cubicBezTo>
                  <a:cubicBezTo>
                    <a:pt x="8" y="0"/>
                    <a:pt x="8" y="0"/>
                    <a:pt x="8" y="0"/>
                  </a:cubicBezTo>
                  <a:lnTo>
                    <a:pt x="8" y="56"/>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41" name="Freeform 11"/>
            <p:cNvSpPr>
              <a:spLocks/>
            </p:cNvSpPr>
            <p:nvPr/>
          </p:nvSpPr>
          <p:spPr bwMode="auto">
            <a:xfrm>
              <a:off x="1358306" y="1259401"/>
              <a:ext cx="79865" cy="136090"/>
            </a:xfrm>
            <a:custGeom>
              <a:avLst/>
              <a:gdLst>
                <a:gd name="T0" fmla="*/ 193285401 w 33"/>
                <a:gd name="T1" fmla="*/ 330723002 h 56"/>
                <a:gd name="T2" fmla="*/ 11713533 w 33"/>
                <a:gd name="T3" fmla="*/ 330723002 h 56"/>
                <a:gd name="T4" fmla="*/ 11713533 w 33"/>
                <a:gd name="T5" fmla="*/ 70868868 h 56"/>
                <a:gd name="T6" fmla="*/ 11713533 w 33"/>
                <a:gd name="T7" fmla="*/ 64963534 h 56"/>
                <a:gd name="T8" fmla="*/ 11713533 w 33"/>
                <a:gd name="T9" fmla="*/ 59058200 h 56"/>
                <a:gd name="T10" fmla="*/ 0 w 33"/>
                <a:gd name="T11" fmla="*/ 0 h 56"/>
                <a:gd name="T12" fmla="*/ 0 w 33"/>
                <a:gd name="T13" fmla="*/ 0 h 56"/>
                <a:gd name="T14" fmla="*/ 187428634 w 33"/>
                <a:gd name="T15" fmla="*/ 0 h 56"/>
                <a:gd name="T16" fmla="*/ 187428634 w 33"/>
                <a:gd name="T17" fmla="*/ 29529100 h 56"/>
                <a:gd name="T18" fmla="*/ 46856553 w 33"/>
                <a:gd name="T19" fmla="*/ 29529100 h 56"/>
                <a:gd name="T20" fmla="*/ 46856553 w 33"/>
                <a:gd name="T21" fmla="*/ 147643069 h 56"/>
                <a:gd name="T22" fmla="*/ 181571867 w 33"/>
                <a:gd name="T23" fmla="*/ 147643069 h 56"/>
                <a:gd name="T24" fmla="*/ 181571867 w 33"/>
                <a:gd name="T25" fmla="*/ 177172169 h 56"/>
                <a:gd name="T26" fmla="*/ 46856553 w 33"/>
                <a:gd name="T27" fmla="*/ 177172169 h 56"/>
                <a:gd name="T28" fmla="*/ 46856553 w 33"/>
                <a:gd name="T29" fmla="*/ 301193902 h 56"/>
                <a:gd name="T30" fmla="*/ 193285401 w 33"/>
                <a:gd name="T31" fmla="*/ 301193902 h 56"/>
                <a:gd name="T32" fmla="*/ 193285401 w 33"/>
                <a:gd name="T33" fmla="*/ 330723002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56">
                  <a:moveTo>
                    <a:pt x="33" y="56"/>
                  </a:moveTo>
                  <a:cubicBezTo>
                    <a:pt x="2" y="56"/>
                    <a:pt x="2" y="56"/>
                    <a:pt x="2" y="56"/>
                  </a:cubicBezTo>
                  <a:cubicBezTo>
                    <a:pt x="2" y="12"/>
                    <a:pt x="2" y="12"/>
                    <a:pt x="2" y="12"/>
                  </a:cubicBezTo>
                  <a:cubicBezTo>
                    <a:pt x="2" y="11"/>
                    <a:pt x="2" y="11"/>
                    <a:pt x="2" y="11"/>
                  </a:cubicBezTo>
                  <a:cubicBezTo>
                    <a:pt x="2" y="10"/>
                    <a:pt x="2" y="10"/>
                    <a:pt x="2" y="10"/>
                  </a:cubicBezTo>
                  <a:cubicBezTo>
                    <a:pt x="2" y="6"/>
                    <a:pt x="2" y="1"/>
                    <a:pt x="0" y="0"/>
                  </a:cubicBezTo>
                  <a:cubicBezTo>
                    <a:pt x="0" y="0"/>
                    <a:pt x="0" y="0"/>
                    <a:pt x="0" y="0"/>
                  </a:cubicBezTo>
                  <a:cubicBezTo>
                    <a:pt x="32" y="0"/>
                    <a:pt x="32" y="0"/>
                    <a:pt x="32" y="0"/>
                  </a:cubicBezTo>
                  <a:cubicBezTo>
                    <a:pt x="32" y="5"/>
                    <a:pt x="32" y="5"/>
                    <a:pt x="32" y="5"/>
                  </a:cubicBezTo>
                  <a:cubicBezTo>
                    <a:pt x="8" y="5"/>
                    <a:pt x="8" y="5"/>
                    <a:pt x="8" y="5"/>
                  </a:cubicBezTo>
                  <a:cubicBezTo>
                    <a:pt x="8" y="25"/>
                    <a:pt x="8" y="25"/>
                    <a:pt x="8" y="25"/>
                  </a:cubicBezTo>
                  <a:cubicBezTo>
                    <a:pt x="31" y="25"/>
                    <a:pt x="31" y="25"/>
                    <a:pt x="31" y="25"/>
                  </a:cubicBezTo>
                  <a:cubicBezTo>
                    <a:pt x="31" y="30"/>
                    <a:pt x="31" y="30"/>
                    <a:pt x="31" y="30"/>
                  </a:cubicBezTo>
                  <a:cubicBezTo>
                    <a:pt x="8" y="30"/>
                    <a:pt x="8" y="30"/>
                    <a:pt x="8" y="30"/>
                  </a:cubicBezTo>
                  <a:cubicBezTo>
                    <a:pt x="8" y="51"/>
                    <a:pt x="8" y="51"/>
                    <a:pt x="8" y="51"/>
                  </a:cubicBezTo>
                  <a:cubicBezTo>
                    <a:pt x="33" y="51"/>
                    <a:pt x="33" y="51"/>
                    <a:pt x="33" y="51"/>
                  </a:cubicBezTo>
                  <a:lnTo>
                    <a:pt x="33" y="56"/>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42" name="Freeform 12"/>
            <p:cNvSpPr>
              <a:spLocks/>
            </p:cNvSpPr>
            <p:nvPr/>
          </p:nvSpPr>
          <p:spPr bwMode="auto">
            <a:xfrm>
              <a:off x="1482257" y="1259401"/>
              <a:ext cx="106700" cy="136090"/>
            </a:xfrm>
            <a:custGeom>
              <a:avLst/>
              <a:gdLst>
                <a:gd name="T0" fmla="*/ 258747500 w 44"/>
                <a:gd name="T1" fmla="*/ 330723002 h 56"/>
                <a:gd name="T2" fmla="*/ 211702500 w 44"/>
                <a:gd name="T3" fmla="*/ 330723002 h 56"/>
                <a:gd name="T4" fmla="*/ 52925625 w 44"/>
                <a:gd name="T5" fmla="*/ 159456167 h 56"/>
                <a:gd name="T6" fmla="*/ 52925625 w 44"/>
                <a:gd name="T7" fmla="*/ 330723002 h 56"/>
                <a:gd name="T8" fmla="*/ 17641875 w 44"/>
                <a:gd name="T9" fmla="*/ 330723002 h 56"/>
                <a:gd name="T10" fmla="*/ 17641875 w 44"/>
                <a:gd name="T11" fmla="*/ 70868868 h 56"/>
                <a:gd name="T12" fmla="*/ 17641875 w 44"/>
                <a:gd name="T13" fmla="*/ 59058200 h 56"/>
                <a:gd name="T14" fmla="*/ 17641875 w 44"/>
                <a:gd name="T15" fmla="*/ 59058200 h 56"/>
                <a:gd name="T16" fmla="*/ 0 w 44"/>
                <a:gd name="T17" fmla="*/ 0 h 56"/>
                <a:gd name="T18" fmla="*/ 0 w 44"/>
                <a:gd name="T19" fmla="*/ 0 h 56"/>
                <a:gd name="T20" fmla="*/ 52925625 w 44"/>
                <a:gd name="T21" fmla="*/ 0 h 56"/>
                <a:gd name="T22" fmla="*/ 52925625 w 44"/>
                <a:gd name="T23" fmla="*/ 153550833 h 56"/>
                <a:gd name="T24" fmla="*/ 199941250 w 44"/>
                <a:gd name="T25" fmla="*/ 0 h 56"/>
                <a:gd name="T26" fmla="*/ 235225000 w 44"/>
                <a:gd name="T27" fmla="*/ 0 h 56"/>
                <a:gd name="T28" fmla="*/ 88209375 w 44"/>
                <a:gd name="T29" fmla="*/ 153550833 h 56"/>
                <a:gd name="T30" fmla="*/ 258747500 w 44"/>
                <a:gd name="T31" fmla="*/ 330723002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 h="56">
                  <a:moveTo>
                    <a:pt x="44" y="56"/>
                  </a:moveTo>
                  <a:cubicBezTo>
                    <a:pt x="36" y="56"/>
                    <a:pt x="36" y="56"/>
                    <a:pt x="36" y="56"/>
                  </a:cubicBezTo>
                  <a:cubicBezTo>
                    <a:pt x="9" y="27"/>
                    <a:pt x="9" y="27"/>
                    <a:pt x="9" y="27"/>
                  </a:cubicBezTo>
                  <a:cubicBezTo>
                    <a:pt x="9" y="56"/>
                    <a:pt x="9" y="56"/>
                    <a:pt x="9" y="56"/>
                  </a:cubicBezTo>
                  <a:cubicBezTo>
                    <a:pt x="3" y="56"/>
                    <a:pt x="3" y="56"/>
                    <a:pt x="3" y="56"/>
                  </a:cubicBezTo>
                  <a:cubicBezTo>
                    <a:pt x="3" y="12"/>
                    <a:pt x="3" y="12"/>
                    <a:pt x="3" y="12"/>
                  </a:cubicBezTo>
                  <a:cubicBezTo>
                    <a:pt x="3" y="10"/>
                    <a:pt x="3" y="10"/>
                    <a:pt x="3" y="10"/>
                  </a:cubicBezTo>
                  <a:cubicBezTo>
                    <a:pt x="3" y="10"/>
                    <a:pt x="3" y="10"/>
                    <a:pt x="3" y="10"/>
                  </a:cubicBezTo>
                  <a:cubicBezTo>
                    <a:pt x="3" y="6"/>
                    <a:pt x="3" y="1"/>
                    <a:pt x="0" y="0"/>
                  </a:cubicBezTo>
                  <a:cubicBezTo>
                    <a:pt x="0" y="0"/>
                    <a:pt x="0" y="0"/>
                    <a:pt x="0" y="0"/>
                  </a:cubicBezTo>
                  <a:cubicBezTo>
                    <a:pt x="9" y="0"/>
                    <a:pt x="9" y="0"/>
                    <a:pt x="9" y="0"/>
                  </a:cubicBezTo>
                  <a:cubicBezTo>
                    <a:pt x="9" y="26"/>
                    <a:pt x="9" y="26"/>
                    <a:pt x="9" y="26"/>
                  </a:cubicBezTo>
                  <a:cubicBezTo>
                    <a:pt x="34" y="0"/>
                    <a:pt x="34" y="0"/>
                    <a:pt x="34" y="0"/>
                  </a:cubicBezTo>
                  <a:cubicBezTo>
                    <a:pt x="40" y="0"/>
                    <a:pt x="40" y="0"/>
                    <a:pt x="40" y="0"/>
                  </a:cubicBezTo>
                  <a:cubicBezTo>
                    <a:pt x="15" y="26"/>
                    <a:pt x="15" y="26"/>
                    <a:pt x="15" y="26"/>
                  </a:cubicBezTo>
                  <a:lnTo>
                    <a:pt x="44" y="56"/>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43" name="Freeform 13"/>
            <p:cNvSpPr>
              <a:spLocks/>
            </p:cNvSpPr>
            <p:nvPr/>
          </p:nvSpPr>
          <p:spPr bwMode="auto">
            <a:xfrm>
              <a:off x="543680" y="1468329"/>
              <a:ext cx="38974" cy="67726"/>
            </a:xfrm>
            <a:custGeom>
              <a:avLst/>
              <a:gdLst>
                <a:gd name="T0" fmla="*/ 94935792 w 16"/>
                <a:gd name="T1" fmla="*/ 163814681 h 28"/>
                <a:gd name="T2" fmla="*/ 5933792 w 16"/>
                <a:gd name="T3" fmla="*/ 163814681 h 28"/>
                <a:gd name="T4" fmla="*/ 5933792 w 16"/>
                <a:gd name="T5" fmla="*/ 35103837 h 28"/>
                <a:gd name="T6" fmla="*/ 5933792 w 16"/>
                <a:gd name="T7" fmla="*/ 35103837 h 28"/>
                <a:gd name="T8" fmla="*/ 5933792 w 16"/>
                <a:gd name="T9" fmla="*/ 35103837 h 28"/>
                <a:gd name="T10" fmla="*/ 0 w 16"/>
                <a:gd name="T11" fmla="*/ 5851043 h 28"/>
                <a:gd name="T12" fmla="*/ 0 w 16"/>
                <a:gd name="T13" fmla="*/ 0 h 28"/>
                <a:gd name="T14" fmla="*/ 89002001 w 16"/>
                <a:gd name="T15" fmla="*/ 0 h 28"/>
                <a:gd name="T16" fmla="*/ 89002001 w 16"/>
                <a:gd name="T17" fmla="*/ 17550709 h 28"/>
                <a:gd name="T18" fmla="*/ 23735166 w 16"/>
                <a:gd name="T19" fmla="*/ 17550709 h 28"/>
                <a:gd name="T20" fmla="*/ 23735166 w 16"/>
                <a:gd name="T21" fmla="*/ 76056298 h 28"/>
                <a:gd name="T22" fmla="*/ 89002001 w 16"/>
                <a:gd name="T23" fmla="*/ 76056298 h 28"/>
                <a:gd name="T24" fmla="*/ 89002001 w 16"/>
                <a:gd name="T25" fmla="*/ 87758383 h 28"/>
                <a:gd name="T26" fmla="*/ 23735166 w 16"/>
                <a:gd name="T27" fmla="*/ 87758383 h 28"/>
                <a:gd name="T28" fmla="*/ 23735166 w 16"/>
                <a:gd name="T29" fmla="*/ 146263972 h 28"/>
                <a:gd name="T30" fmla="*/ 94935792 w 16"/>
                <a:gd name="T31" fmla="*/ 146263972 h 28"/>
                <a:gd name="T32" fmla="*/ 94935792 w 16"/>
                <a:gd name="T33" fmla="*/ 16381468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 h="28">
                  <a:moveTo>
                    <a:pt x="16" y="28"/>
                  </a:moveTo>
                  <a:cubicBezTo>
                    <a:pt x="1" y="28"/>
                    <a:pt x="1" y="28"/>
                    <a:pt x="1" y="28"/>
                  </a:cubicBezTo>
                  <a:cubicBezTo>
                    <a:pt x="1" y="6"/>
                    <a:pt x="1" y="6"/>
                    <a:pt x="1" y="6"/>
                  </a:cubicBezTo>
                  <a:cubicBezTo>
                    <a:pt x="1" y="6"/>
                    <a:pt x="1" y="6"/>
                    <a:pt x="1" y="6"/>
                  </a:cubicBezTo>
                  <a:cubicBezTo>
                    <a:pt x="1" y="6"/>
                    <a:pt x="1" y="6"/>
                    <a:pt x="1" y="6"/>
                  </a:cubicBezTo>
                  <a:cubicBezTo>
                    <a:pt x="1" y="3"/>
                    <a:pt x="1" y="1"/>
                    <a:pt x="0" y="1"/>
                  </a:cubicBezTo>
                  <a:cubicBezTo>
                    <a:pt x="0" y="0"/>
                    <a:pt x="0" y="0"/>
                    <a:pt x="0" y="0"/>
                  </a:cubicBezTo>
                  <a:cubicBezTo>
                    <a:pt x="15" y="0"/>
                    <a:pt x="15" y="0"/>
                    <a:pt x="15" y="0"/>
                  </a:cubicBezTo>
                  <a:cubicBezTo>
                    <a:pt x="15" y="3"/>
                    <a:pt x="15" y="3"/>
                    <a:pt x="15" y="3"/>
                  </a:cubicBezTo>
                  <a:cubicBezTo>
                    <a:pt x="4" y="3"/>
                    <a:pt x="4" y="3"/>
                    <a:pt x="4" y="3"/>
                  </a:cubicBezTo>
                  <a:cubicBezTo>
                    <a:pt x="4" y="13"/>
                    <a:pt x="4" y="13"/>
                    <a:pt x="4" y="13"/>
                  </a:cubicBezTo>
                  <a:cubicBezTo>
                    <a:pt x="15" y="13"/>
                    <a:pt x="15" y="13"/>
                    <a:pt x="15" y="13"/>
                  </a:cubicBezTo>
                  <a:cubicBezTo>
                    <a:pt x="15" y="15"/>
                    <a:pt x="15" y="15"/>
                    <a:pt x="15" y="15"/>
                  </a:cubicBezTo>
                  <a:cubicBezTo>
                    <a:pt x="4" y="15"/>
                    <a:pt x="4" y="15"/>
                    <a:pt x="4" y="15"/>
                  </a:cubicBezTo>
                  <a:cubicBezTo>
                    <a:pt x="4" y="25"/>
                    <a:pt x="4" y="25"/>
                    <a:pt x="4" y="25"/>
                  </a:cubicBezTo>
                  <a:cubicBezTo>
                    <a:pt x="16" y="25"/>
                    <a:pt x="16" y="25"/>
                    <a:pt x="16" y="25"/>
                  </a:cubicBezTo>
                  <a:lnTo>
                    <a:pt x="16" y="28"/>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44" name="Freeform 14"/>
            <p:cNvSpPr>
              <a:spLocks/>
            </p:cNvSpPr>
            <p:nvPr/>
          </p:nvSpPr>
          <p:spPr bwMode="auto">
            <a:xfrm>
              <a:off x="616517" y="1468329"/>
              <a:ext cx="58142" cy="67726"/>
            </a:xfrm>
            <a:custGeom>
              <a:avLst/>
              <a:gdLst>
                <a:gd name="T0" fmla="*/ 140853840 w 24"/>
                <a:gd name="T1" fmla="*/ 163814681 h 28"/>
                <a:gd name="T2" fmla="*/ 129116424 w 24"/>
                <a:gd name="T3" fmla="*/ 163814681 h 28"/>
                <a:gd name="T4" fmla="*/ 23474833 w 24"/>
                <a:gd name="T5" fmla="*/ 29252794 h 28"/>
                <a:gd name="T6" fmla="*/ 23474833 w 24"/>
                <a:gd name="T7" fmla="*/ 163814681 h 28"/>
                <a:gd name="T8" fmla="*/ 11737416 w 24"/>
                <a:gd name="T9" fmla="*/ 163814681 h 28"/>
                <a:gd name="T10" fmla="*/ 11737416 w 24"/>
                <a:gd name="T11" fmla="*/ 35103837 h 28"/>
                <a:gd name="T12" fmla="*/ 11737416 w 24"/>
                <a:gd name="T13" fmla="*/ 35103837 h 28"/>
                <a:gd name="T14" fmla="*/ 11737416 w 24"/>
                <a:gd name="T15" fmla="*/ 35103837 h 28"/>
                <a:gd name="T16" fmla="*/ 0 w 24"/>
                <a:gd name="T17" fmla="*/ 5851043 h 28"/>
                <a:gd name="T18" fmla="*/ 0 w 24"/>
                <a:gd name="T19" fmla="*/ 0 h 28"/>
                <a:gd name="T20" fmla="*/ 29344752 w 24"/>
                <a:gd name="T21" fmla="*/ 0 h 28"/>
                <a:gd name="T22" fmla="*/ 129116424 w 24"/>
                <a:gd name="T23" fmla="*/ 134561887 h 28"/>
                <a:gd name="T24" fmla="*/ 129116424 w 24"/>
                <a:gd name="T25" fmla="*/ 0 h 28"/>
                <a:gd name="T26" fmla="*/ 140853840 w 24"/>
                <a:gd name="T27" fmla="*/ 0 h 28"/>
                <a:gd name="T28" fmla="*/ 140853840 w 24"/>
                <a:gd name="T29" fmla="*/ 163814681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28">
                  <a:moveTo>
                    <a:pt x="24" y="28"/>
                  </a:moveTo>
                  <a:cubicBezTo>
                    <a:pt x="22" y="28"/>
                    <a:pt x="22" y="28"/>
                    <a:pt x="22" y="28"/>
                  </a:cubicBezTo>
                  <a:cubicBezTo>
                    <a:pt x="4" y="5"/>
                    <a:pt x="4" y="5"/>
                    <a:pt x="4" y="5"/>
                  </a:cubicBezTo>
                  <a:cubicBezTo>
                    <a:pt x="4" y="28"/>
                    <a:pt x="4" y="28"/>
                    <a:pt x="4" y="28"/>
                  </a:cubicBezTo>
                  <a:cubicBezTo>
                    <a:pt x="2" y="28"/>
                    <a:pt x="2" y="28"/>
                    <a:pt x="2" y="28"/>
                  </a:cubicBezTo>
                  <a:cubicBezTo>
                    <a:pt x="2" y="6"/>
                    <a:pt x="2" y="6"/>
                    <a:pt x="2" y="6"/>
                  </a:cubicBezTo>
                  <a:cubicBezTo>
                    <a:pt x="2" y="6"/>
                    <a:pt x="2" y="6"/>
                    <a:pt x="2" y="6"/>
                  </a:cubicBezTo>
                  <a:cubicBezTo>
                    <a:pt x="2" y="6"/>
                    <a:pt x="2" y="6"/>
                    <a:pt x="2" y="6"/>
                  </a:cubicBezTo>
                  <a:cubicBezTo>
                    <a:pt x="2" y="3"/>
                    <a:pt x="2" y="1"/>
                    <a:pt x="0" y="1"/>
                  </a:cubicBezTo>
                  <a:cubicBezTo>
                    <a:pt x="0" y="0"/>
                    <a:pt x="0" y="0"/>
                    <a:pt x="0" y="0"/>
                  </a:cubicBezTo>
                  <a:cubicBezTo>
                    <a:pt x="5" y="0"/>
                    <a:pt x="5" y="0"/>
                    <a:pt x="5" y="0"/>
                  </a:cubicBezTo>
                  <a:cubicBezTo>
                    <a:pt x="22" y="23"/>
                    <a:pt x="22" y="23"/>
                    <a:pt x="22" y="23"/>
                  </a:cubicBezTo>
                  <a:cubicBezTo>
                    <a:pt x="22" y="0"/>
                    <a:pt x="22" y="0"/>
                    <a:pt x="22" y="0"/>
                  </a:cubicBezTo>
                  <a:cubicBezTo>
                    <a:pt x="24" y="0"/>
                    <a:pt x="24" y="0"/>
                    <a:pt x="24" y="0"/>
                  </a:cubicBezTo>
                  <a:lnTo>
                    <a:pt x="24" y="28"/>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45" name="Freeform 15"/>
            <p:cNvSpPr>
              <a:spLocks/>
            </p:cNvSpPr>
            <p:nvPr/>
          </p:nvSpPr>
          <p:spPr bwMode="auto">
            <a:xfrm>
              <a:off x="745579" y="1468329"/>
              <a:ext cx="63253" cy="67726"/>
            </a:xfrm>
            <a:custGeom>
              <a:avLst/>
              <a:gdLst>
                <a:gd name="T0" fmla="*/ 153882385 w 26"/>
                <a:gd name="T1" fmla="*/ 163814681 h 28"/>
                <a:gd name="T2" fmla="*/ 136127754 w 26"/>
                <a:gd name="T3" fmla="*/ 163814681 h 28"/>
                <a:gd name="T4" fmla="*/ 136127754 w 26"/>
                <a:gd name="T5" fmla="*/ 29252794 h 28"/>
                <a:gd name="T6" fmla="*/ 82858997 w 26"/>
                <a:gd name="T7" fmla="*/ 111160135 h 28"/>
                <a:gd name="T8" fmla="*/ 76942409 w 26"/>
                <a:gd name="T9" fmla="*/ 111160135 h 28"/>
                <a:gd name="T10" fmla="*/ 23673652 w 26"/>
                <a:gd name="T11" fmla="*/ 29252794 h 28"/>
                <a:gd name="T12" fmla="*/ 23673652 w 26"/>
                <a:gd name="T13" fmla="*/ 163814681 h 28"/>
                <a:gd name="T14" fmla="*/ 5919021 w 26"/>
                <a:gd name="T15" fmla="*/ 163814681 h 28"/>
                <a:gd name="T16" fmla="*/ 5919021 w 26"/>
                <a:gd name="T17" fmla="*/ 35103837 h 28"/>
                <a:gd name="T18" fmla="*/ 5919021 w 26"/>
                <a:gd name="T19" fmla="*/ 35103837 h 28"/>
                <a:gd name="T20" fmla="*/ 5919021 w 26"/>
                <a:gd name="T21" fmla="*/ 35103837 h 28"/>
                <a:gd name="T22" fmla="*/ 0 w 26"/>
                <a:gd name="T23" fmla="*/ 5851043 h 28"/>
                <a:gd name="T24" fmla="*/ 0 w 26"/>
                <a:gd name="T25" fmla="*/ 0 h 28"/>
                <a:gd name="T26" fmla="*/ 29592673 w 26"/>
                <a:gd name="T27" fmla="*/ 0 h 28"/>
                <a:gd name="T28" fmla="*/ 82858997 w 26"/>
                <a:gd name="T29" fmla="*/ 87758383 h 28"/>
                <a:gd name="T30" fmla="*/ 136127754 w 26"/>
                <a:gd name="T31" fmla="*/ 0 h 28"/>
                <a:gd name="T32" fmla="*/ 153882385 w 26"/>
                <a:gd name="T33" fmla="*/ 0 h 28"/>
                <a:gd name="T34" fmla="*/ 153882385 w 26"/>
                <a:gd name="T35" fmla="*/ 163814681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 h="28">
                  <a:moveTo>
                    <a:pt x="26" y="28"/>
                  </a:moveTo>
                  <a:cubicBezTo>
                    <a:pt x="23" y="28"/>
                    <a:pt x="23" y="28"/>
                    <a:pt x="23" y="28"/>
                  </a:cubicBezTo>
                  <a:cubicBezTo>
                    <a:pt x="23" y="5"/>
                    <a:pt x="23" y="5"/>
                    <a:pt x="23" y="5"/>
                  </a:cubicBezTo>
                  <a:cubicBezTo>
                    <a:pt x="14" y="19"/>
                    <a:pt x="14" y="19"/>
                    <a:pt x="14" y="19"/>
                  </a:cubicBezTo>
                  <a:cubicBezTo>
                    <a:pt x="13" y="19"/>
                    <a:pt x="13" y="19"/>
                    <a:pt x="13" y="19"/>
                  </a:cubicBezTo>
                  <a:cubicBezTo>
                    <a:pt x="4" y="5"/>
                    <a:pt x="4" y="5"/>
                    <a:pt x="4" y="5"/>
                  </a:cubicBezTo>
                  <a:cubicBezTo>
                    <a:pt x="4" y="28"/>
                    <a:pt x="4" y="28"/>
                    <a:pt x="4" y="28"/>
                  </a:cubicBezTo>
                  <a:cubicBezTo>
                    <a:pt x="1" y="28"/>
                    <a:pt x="1" y="28"/>
                    <a:pt x="1" y="28"/>
                  </a:cubicBezTo>
                  <a:cubicBezTo>
                    <a:pt x="1" y="6"/>
                    <a:pt x="1" y="6"/>
                    <a:pt x="1" y="6"/>
                  </a:cubicBezTo>
                  <a:cubicBezTo>
                    <a:pt x="1" y="6"/>
                    <a:pt x="1" y="6"/>
                    <a:pt x="1" y="6"/>
                  </a:cubicBezTo>
                  <a:cubicBezTo>
                    <a:pt x="1" y="6"/>
                    <a:pt x="1" y="6"/>
                    <a:pt x="1" y="6"/>
                  </a:cubicBezTo>
                  <a:cubicBezTo>
                    <a:pt x="1" y="3"/>
                    <a:pt x="1" y="1"/>
                    <a:pt x="0" y="1"/>
                  </a:cubicBezTo>
                  <a:cubicBezTo>
                    <a:pt x="0" y="0"/>
                    <a:pt x="0" y="0"/>
                    <a:pt x="0" y="0"/>
                  </a:cubicBezTo>
                  <a:cubicBezTo>
                    <a:pt x="5" y="0"/>
                    <a:pt x="5" y="0"/>
                    <a:pt x="5" y="0"/>
                  </a:cubicBezTo>
                  <a:cubicBezTo>
                    <a:pt x="14" y="15"/>
                    <a:pt x="14" y="15"/>
                    <a:pt x="14" y="15"/>
                  </a:cubicBezTo>
                  <a:cubicBezTo>
                    <a:pt x="23" y="0"/>
                    <a:pt x="23" y="0"/>
                    <a:pt x="23" y="0"/>
                  </a:cubicBezTo>
                  <a:cubicBezTo>
                    <a:pt x="26" y="0"/>
                    <a:pt x="26" y="0"/>
                    <a:pt x="26" y="0"/>
                  </a:cubicBezTo>
                  <a:lnTo>
                    <a:pt x="26" y="28"/>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46" name="Freeform 16"/>
            <p:cNvSpPr>
              <a:spLocks noEditPoints="1"/>
            </p:cNvSpPr>
            <p:nvPr/>
          </p:nvSpPr>
          <p:spPr bwMode="auto">
            <a:xfrm>
              <a:off x="842696" y="1468329"/>
              <a:ext cx="58142" cy="67726"/>
            </a:xfrm>
            <a:custGeom>
              <a:avLst/>
              <a:gdLst>
                <a:gd name="T0" fmla="*/ 37148266 w 91"/>
                <a:gd name="T1" fmla="*/ 43271803 h 106"/>
                <a:gd name="T2" fmla="*/ 32657914 w 91"/>
                <a:gd name="T3" fmla="*/ 43271803 h 106"/>
                <a:gd name="T4" fmla="*/ 26534475 w 91"/>
                <a:gd name="T5" fmla="*/ 29392445 h 106"/>
                <a:gd name="T6" fmla="*/ 9388975 w 91"/>
                <a:gd name="T7" fmla="*/ 29392445 h 106"/>
                <a:gd name="T8" fmla="*/ 3265536 w 91"/>
                <a:gd name="T9" fmla="*/ 43271803 h 106"/>
                <a:gd name="T10" fmla="*/ 0 w 91"/>
                <a:gd name="T11" fmla="*/ 43271803 h 106"/>
                <a:gd name="T12" fmla="*/ 17145501 w 91"/>
                <a:gd name="T13" fmla="*/ 0 h 106"/>
                <a:gd name="T14" fmla="*/ 20002765 w 91"/>
                <a:gd name="T15" fmla="*/ 0 h 106"/>
                <a:gd name="T16" fmla="*/ 37148266 w 91"/>
                <a:gd name="T17" fmla="*/ 43271803 h 106"/>
                <a:gd name="T18" fmla="*/ 24901388 w 91"/>
                <a:gd name="T19" fmla="*/ 26126263 h 106"/>
                <a:gd name="T20" fmla="*/ 17145501 w 91"/>
                <a:gd name="T21" fmla="*/ 7756544 h 106"/>
                <a:gd name="T22" fmla="*/ 11022062 w 91"/>
                <a:gd name="T23" fmla="*/ 26126263 h 106"/>
                <a:gd name="T24" fmla="*/ 24901388 w 91"/>
                <a:gd name="T25" fmla="*/ 26126263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6">
                  <a:moveTo>
                    <a:pt x="91" y="106"/>
                  </a:moveTo>
                  <a:lnTo>
                    <a:pt x="80" y="106"/>
                  </a:lnTo>
                  <a:lnTo>
                    <a:pt x="65" y="72"/>
                  </a:lnTo>
                  <a:lnTo>
                    <a:pt x="23" y="72"/>
                  </a:lnTo>
                  <a:lnTo>
                    <a:pt x="8" y="106"/>
                  </a:lnTo>
                  <a:lnTo>
                    <a:pt x="0" y="106"/>
                  </a:lnTo>
                  <a:lnTo>
                    <a:pt x="42" y="0"/>
                  </a:lnTo>
                  <a:lnTo>
                    <a:pt x="49" y="0"/>
                  </a:lnTo>
                  <a:lnTo>
                    <a:pt x="91" y="106"/>
                  </a:lnTo>
                  <a:close/>
                  <a:moveTo>
                    <a:pt x="61" y="64"/>
                  </a:moveTo>
                  <a:lnTo>
                    <a:pt x="42" y="19"/>
                  </a:lnTo>
                  <a:lnTo>
                    <a:pt x="27" y="64"/>
                  </a:lnTo>
                  <a:lnTo>
                    <a:pt x="61" y="64"/>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47" name="Freeform 17"/>
            <p:cNvSpPr>
              <a:spLocks/>
            </p:cNvSpPr>
            <p:nvPr/>
          </p:nvSpPr>
          <p:spPr bwMode="auto">
            <a:xfrm>
              <a:off x="930228" y="1468329"/>
              <a:ext cx="58142" cy="67726"/>
            </a:xfrm>
            <a:custGeom>
              <a:avLst/>
              <a:gdLst>
                <a:gd name="T0" fmla="*/ 140853840 w 24"/>
                <a:gd name="T1" fmla="*/ 163814681 h 28"/>
                <a:gd name="T2" fmla="*/ 123246505 w 24"/>
                <a:gd name="T3" fmla="*/ 163814681 h 28"/>
                <a:gd name="T4" fmla="*/ 23474833 w 24"/>
                <a:gd name="T5" fmla="*/ 29252794 h 28"/>
                <a:gd name="T6" fmla="*/ 23474833 w 24"/>
                <a:gd name="T7" fmla="*/ 163814681 h 28"/>
                <a:gd name="T8" fmla="*/ 5869919 w 24"/>
                <a:gd name="T9" fmla="*/ 163814681 h 28"/>
                <a:gd name="T10" fmla="*/ 5869919 w 24"/>
                <a:gd name="T11" fmla="*/ 35103837 h 28"/>
                <a:gd name="T12" fmla="*/ 5869919 w 24"/>
                <a:gd name="T13" fmla="*/ 35103837 h 28"/>
                <a:gd name="T14" fmla="*/ 5869919 w 24"/>
                <a:gd name="T15" fmla="*/ 35103837 h 28"/>
                <a:gd name="T16" fmla="*/ 0 w 24"/>
                <a:gd name="T17" fmla="*/ 5851043 h 28"/>
                <a:gd name="T18" fmla="*/ 0 w 24"/>
                <a:gd name="T19" fmla="*/ 0 h 28"/>
                <a:gd name="T20" fmla="*/ 23474833 w 24"/>
                <a:gd name="T21" fmla="*/ 0 h 28"/>
                <a:gd name="T22" fmla="*/ 123246505 w 24"/>
                <a:gd name="T23" fmla="*/ 134561887 h 28"/>
                <a:gd name="T24" fmla="*/ 123246505 w 24"/>
                <a:gd name="T25" fmla="*/ 0 h 28"/>
                <a:gd name="T26" fmla="*/ 140853840 w 24"/>
                <a:gd name="T27" fmla="*/ 0 h 28"/>
                <a:gd name="T28" fmla="*/ 140853840 w 24"/>
                <a:gd name="T29" fmla="*/ 163814681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28">
                  <a:moveTo>
                    <a:pt x="24" y="28"/>
                  </a:moveTo>
                  <a:cubicBezTo>
                    <a:pt x="21" y="28"/>
                    <a:pt x="21" y="28"/>
                    <a:pt x="21" y="28"/>
                  </a:cubicBezTo>
                  <a:cubicBezTo>
                    <a:pt x="4" y="5"/>
                    <a:pt x="4" y="5"/>
                    <a:pt x="4" y="5"/>
                  </a:cubicBezTo>
                  <a:cubicBezTo>
                    <a:pt x="4" y="28"/>
                    <a:pt x="4" y="28"/>
                    <a:pt x="4" y="28"/>
                  </a:cubicBezTo>
                  <a:cubicBezTo>
                    <a:pt x="1" y="28"/>
                    <a:pt x="1" y="28"/>
                    <a:pt x="1" y="28"/>
                  </a:cubicBezTo>
                  <a:cubicBezTo>
                    <a:pt x="1" y="6"/>
                    <a:pt x="1" y="6"/>
                    <a:pt x="1" y="6"/>
                  </a:cubicBezTo>
                  <a:cubicBezTo>
                    <a:pt x="1" y="6"/>
                    <a:pt x="1" y="6"/>
                    <a:pt x="1" y="6"/>
                  </a:cubicBezTo>
                  <a:cubicBezTo>
                    <a:pt x="1" y="6"/>
                    <a:pt x="1" y="6"/>
                    <a:pt x="1" y="6"/>
                  </a:cubicBezTo>
                  <a:cubicBezTo>
                    <a:pt x="1" y="3"/>
                    <a:pt x="1" y="1"/>
                    <a:pt x="0" y="1"/>
                  </a:cubicBezTo>
                  <a:cubicBezTo>
                    <a:pt x="0" y="0"/>
                    <a:pt x="0" y="0"/>
                    <a:pt x="0" y="0"/>
                  </a:cubicBezTo>
                  <a:cubicBezTo>
                    <a:pt x="4" y="0"/>
                    <a:pt x="4" y="0"/>
                    <a:pt x="4" y="0"/>
                  </a:cubicBezTo>
                  <a:cubicBezTo>
                    <a:pt x="21" y="23"/>
                    <a:pt x="21" y="23"/>
                    <a:pt x="21" y="23"/>
                  </a:cubicBezTo>
                  <a:cubicBezTo>
                    <a:pt x="21" y="0"/>
                    <a:pt x="21" y="0"/>
                    <a:pt x="21" y="0"/>
                  </a:cubicBezTo>
                  <a:cubicBezTo>
                    <a:pt x="24" y="0"/>
                    <a:pt x="24" y="0"/>
                    <a:pt x="24" y="0"/>
                  </a:cubicBezTo>
                  <a:lnTo>
                    <a:pt x="24" y="28"/>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48" name="Freeform 18"/>
            <p:cNvSpPr>
              <a:spLocks noEditPoints="1"/>
            </p:cNvSpPr>
            <p:nvPr/>
          </p:nvSpPr>
          <p:spPr bwMode="auto">
            <a:xfrm>
              <a:off x="1022872" y="1468329"/>
              <a:ext cx="58142" cy="67726"/>
            </a:xfrm>
            <a:custGeom>
              <a:avLst/>
              <a:gdLst>
                <a:gd name="T0" fmla="*/ 37148266 w 91"/>
                <a:gd name="T1" fmla="*/ 43271803 h 106"/>
                <a:gd name="T2" fmla="*/ 32249642 w 91"/>
                <a:gd name="T3" fmla="*/ 43271803 h 106"/>
                <a:gd name="T4" fmla="*/ 26126204 w 91"/>
                <a:gd name="T5" fmla="*/ 29392445 h 106"/>
                <a:gd name="T6" fmla="*/ 8980703 w 91"/>
                <a:gd name="T7" fmla="*/ 29392445 h 106"/>
                <a:gd name="T8" fmla="*/ 2857264 w 91"/>
                <a:gd name="T9" fmla="*/ 43271803 h 106"/>
                <a:gd name="T10" fmla="*/ 0 w 91"/>
                <a:gd name="T11" fmla="*/ 43271803 h 106"/>
                <a:gd name="T12" fmla="*/ 15512413 w 91"/>
                <a:gd name="T13" fmla="*/ 0 h 106"/>
                <a:gd name="T14" fmla="*/ 18370316 w 91"/>
                <a:gd name="T15" fmla="*/ 0 h 106"/>
                <a:gd name="T16" fmla="*/ 37148266 w 91"/>
                <a:gd name="T17" fmla="*/ 43271803 h 106"/>
                <a:gd name="T18" fmla="*/ 24493116 w 91"/>
                <a:gd name="T19" fmla="*/ 26126263 h 106"/>
                <a:gd name="T20" fmla="*/ 16737229 w 91"/>
                <a:gd name="T21" fmla="*/ 7756544 h 106"/>
                <a:gd name="T22" fmla="*/ 8980703 w 91"/>
                <a:gd name="T23" fmla="*/ 26126263 h 106"/>
                <a:gd name="T24" fmla="*/ 24493116 w 91"/>
                <a:gd name="T25" fmla="*/ 26126263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6">
                  <a:moveTo>
                    <a:pt x="91" y="106"/>
                  </a:moveTo>
                  <a:lnTo>
                    <a:pt x="79" y="106"/>
                  </a:lnTo>
                  <a:lnTo>
                    <a:pt x="64" y="72"/>
                  </a:lnTo>
                  <a:lnTo>
                    <a:pt x="22" y="72"/>
                  </a:lnTo>
                  <a:lnTo>
                    <a:pt x="7" y="106"/>
                  </a:lnTo>
                  <a:lnTo>
                    <a:pt x="0" y="106"/>
                  </a:lnTo>
                  <a:lnTo>
                    <a:pt x="38" y="0"/>
                  </a:lnTo>
                  <a:lnTo>
                    <a:pt x="45" y="0"/>
                  </a:lnTo>
                  <a:lnTo>
                    <a:pt x="91" y="106"/>
                  </a:lnTo>
                  <a:close/>
                  <a:moveTo>
                    <a:pt x="60" y="64"/>
                  </a:moveTo>
                  <a:lnTo>
                    <a:pt x="41" y="19"/>
                  </a:lnTo>
                  <a:lnTo>
                    <a:pt x="22" y="64"/>
                  </a:lnTo>
                  <a:lnTo>
                    <a:pt x="60" y="64"/>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49" name="Freeform 19"/>
            <p:cNvSpPr>
              <a:spLocks/>
            </p:cNvSpPr>
            <p:nvPr/>
          </p:nvSpPr>
          <p:spPr bwMode="auto">
            <a:xfrm>
              <a:off x="1107848" y="1468329"/>
              <a:ext cx="55586" cy="70281"/>
            </a:xfrm>
            <a:custGeom>
              <a:avLst/>
              <a:gdLst>
                <a:gd name="T0" fmla="*/ 134339278 w 23"/>
                <a:gd name="T1" fmla="*/ 152706072 h 29"/>
                <a:gd name="T2" fmla="*/ 81771840 w 23"/>
                <a:gd name="T3" fmla="*/ 170324792 h 29"/>
                <a:gd name="T4" fmla="*/ 0 w 23"/>
                <a:gd name="T5" fmla="*/ 82226347 h 29"/>
                <a:gd name="T6" fmla="*/ 81771840 w 23"/>
                <a:gd name="T7" fmla="*/ 0 h 29"/>
                <a:gd name="T8" fmla="*/ 128497915 w 23"/>
                <a:gd name="T9" fmla="*/ 11746621 h 29"/>
                <a:gd name="T10" fmla="*/ 128497915 w 23"/>
                <a:gd name="T11" fmla="*/ 29365341 h 29"/>
                <a:gd name="T12" fmla="*/ 81771840 w 23"/>
                <a:gd name="T13" fmla="*/ 11746621 h 29"/>
                <a:gd name="T14" fmla="*/ 17521674 w 23"/>
                <a:gd name="T15" fmla="*/ 82226347 h 29"/>
                <a:gd name="T16" fmla="*/ 81771840 w 23"/>
                <a:gd name="T17" fmla="*/ 152706072 h 29"/>
                <a:gd name="T18" fmla="*/ 116817604 w 23"/>
                <a:gd name="T19" fmla="*/ 146831550 h 29"/>
                <a:gd name="T20" fmla="*/ 116817604 w 23"/>
                <a:gd name="T21" fmla="*/ 99845066 h 29"/>
                <a:gd name="T22" fmla="*/ 81771840 w 23"/>
                <a:gd name="T23" fmla="*/ 99845066 h 29"/>
                <a:gd name="T24" fmla="*/ 81771840 w 23"/>
                <a:gd name="T25" fmla="*/ 88098445 h 29"/>
                <a:gd name="T26" fmla="*/ 134339278 w 23"/>
                <a:gd name="T27" fmla="*/ 88098445 h 29"/>
                <a:gd name="T28" fmla="*/ 134339278 w 23"/>
                <a:gd name="T29" fmla="*/ 152706072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29">
                  <a:moveTo>
                    <a:pt x="23" y="26"/>
                  </a:moveTo>
                  <a:cubicBezTo>
                    <a:pt x="20" y="28"/>
                    <a:pt x="17" y="29"/>
                    <a:pt x="14" y="29"/>
                  </a:cubicBezTo>
                  <a:cubicBezTo>
                    <a:pt x="6" y="29"/>
                    <a:pt x="0" y="22"/>
                    <a:pt x="0" y="14"/>
                  </a:cubicBezTo>
                  <a:cubicBezTo>
                    <a:pt x="0" y="6"/>
                    <a:pt x="6" y="0"/>
                    <a:pt x="14" y="0"/>
                  </a:cubicBezTo>
                  <a:cubicBezTo>
                    <a:pt x="17" y="0"/>
                    <a:pt x="20" y="1"/>
                    <a:pt x="22" y="2"/>
                  </a:cubicBezTo>
                  <a:cubicBezTo>
                    <a:pt x="22" y="5"/>
                    <a:pt x="22" y="5"/>
                    <a:pt x="22" y="5"/>
                  </a:cubicBezTo>
                  <a:cubicBezTo>
                    <a:pt x="20" y="3"/>
                    <a:pt x="17" y="2"/>
                    <a:pt x="14" y="2"/>
                  </a:cubicBezTo>
                  <a:cubicBezTo>
                    <a:pt x="8" y="2"/>
                    <a:pt x="3" y="7"/>
                    <a:pt x="3" y="14"/>
                  </a:cubicBezTo>
                  <a:cubicBezTo>
                    <a:pt x="3" y="21"/>
                    <a:pt x="8" y="26"/>
                    <a:pt x="14" y="26"/>
                  </a:cubicBezTo>
                  <a:cubicBezTo>
                    <a:pt x="16" y="26"/>
                    <a:pt x="18" y="26"/>
                    <a:pt x="20" y="25"/>
                  </a:cubicBezTo>
                  <a:cubicBezTo>
                    <a:pt x="20" y="17"/>
                    <a:pt x="20" y="17"/>
                    <a:pt x="20" y="17"/>
                  </a:cubicBezTo>
                  <a:cubicBezTo>
                    <a:pt x="14" y="17"/>
                    <a:pt x="14" y="17"/>
                    <a:pt x="14" y="17"/>
                  </a:cubicBezTo>
                  <a:cubicBezTo>
                    <a:pt x="14" y="15"/>
                    <a:pt x="14" y="15"/>
                    <a:pt x="14" y="15"/>
                  </a:cubicBezTo>
                  <a:cubicBezTo>
                    <a:pt x="23" y="15"/>
                    <a:pt x="23" y="15"/>
                    <a:pt x="23" y="15"/>
                  </a:cubicBezTo>
                  <a:lnTo>
                    <a:pt x="23" y="26"/>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50" name="Freeform 20"/>
            <p:cNvSpPr>
              <a:spLocks/>
            </p:cNvSpPr>
            <p:nvPr/>
          </p:nvSpPr>
          <p:spPr bwMode="auto">
            <a:xfrm>
              <a:off x="1197298" y="1468329"/>
              <a:ext cx="38974" cy="67726"/>
            </a:xfrm>
            <a:custGeom>
              <a:avLst/>
              <a:gdLst>
                <a:gd name="T0" fmla="*/ 94935792 w 16"/>
                <a:gd name="T1" fmla="*/ 163814681 h 28"/>
                <a:gd name="T2" fmla="*/ 11867583 w 16"/>
                <a:gd name="T3" fmla="*/ 163814681 h 28"/>
                <a:gd name="T4" fmla="*/ 11867583 w 16"/>
                <a:gd name="T5" fmla="*/ 35103837 h 28"/>
                <a:gd name="T6" fmla="*/ 11867583 w 16"/>
                <a:gd name="T7" fmla="*/ 35103837 h 28"/>
                <a:gd name="T8" fmla="*/ 11867583 w 16"/>
                <a:gd name="T9" fmla="*/ 35103837 h 28"/>
                <a:gd name="T10" fmla="*/ 0 w 16"/>
                <a:gd name="T11" fmla="*/ 5851043 h 28"/>
                <a:gd name="T12" fmla="*/ 0 w 16"/>
                <a:gd name="T13" fmla="*/ 0 h 28"/>
                <a:gd name="T14" fmla="*/ 94935792 w 16"/>
                <a:gd name="T15" fmla="*/ 0 h 28"/>
                <a:gd name="T16" fmla="*/ 94935792 w 16"/>
                <a:gd name="T17" fmla="*/ 17550709 h 28"/>
                <a:gd name="T18" fmla="*/ 29666522 w 16"/>
                <a:gd name="T19" fmla="*/ 17550709 h 28"/>
                <a:gd name="T20" fmla="*/ 29666522 w 16"/>
                <a:gd name="T21" fmla="*/ 76056298 h 28"/>
                <a:gd name="T22" fmla="*/ 94935792 w 16"/>
                <a:gd name="T23" fmla="*/ 76056298 h 28"/>
                <a:gd name="T24" fmla="*/ 94935792 w 16"/>
                <a:gd name="T25" fmla="*/ 87758383 h 28"/>
                <a:gd name="T26" fmla="*/ 29666522 w 16"/>
                <a:gd name="T27" fmla="*/ 87758383 h 28"/>
                <a:gd name="T28" fmla="*/ 29666522 w 16"/>
                <a:gd name="T29" fmla="*/ 146263972 h 28"/>
                <a:gd name="T30" fmla="*/ 94935792 w 16"/>
                <a:gd name="T31" fmla="*/ 146263972 h 28"/>
                <a:gd name="T32" fmla="*/ 94935792 w 16"/>
                <a:gd name="T33" fmla="*/ 16381468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 h="28">
                  <a:moveTo>
                    <a:pt x="16" y="28"/>
                  </a:moveTo>
                  <a:cubicBezTo>
                    <a:pt x="2" y="28"/>
                    <a:pt x="2" y="28"/>
                    <a:pt x="2" y="28"/>
                  </a:cubicBezTo>
                  <a:cubicBezTo>
                    <a:pt x="2" y="6"/>
                    <a:pt x="2" y="6"/>
                    <a:pt x="2" y="6"/>
                  </a:cubicBezTo>
                  <a:cubicBezTo>
                    <a:pt x="2" y="6"/>
                    <a:pt x="2" y="6"/>
                    <a:pt x="2" y="6"/>
                  </a:cubicBezTo>
                  <a:cubicBezTo>
                    <a:pt x="2" y="6"/>
                    <a:pt x="2" y="6"/>
                    <a:pt x="2" y="6"/>
                  </a:cubicBezTo>
                  <a:cubicBezTo>
                    <a:pt x="2" y="3"/>
                    <a:pt x="2" y="1"/>
                    <a:pt x="0" y="1"/>
                  </a:cubicBezTo>
                  <a:cubicBezTo>
                    <a:pt x="0" y="0"/>
                    <a:pt x="0" y="0"/>
                    <a:pt x="0" y="0"/>
                  </a:cubicBezTo>
                  <a:cubicBezTo>
                    <a:pt x="16" y="0"/>
                    <a:pt x="16" y="0"/>
                    <a:pt x="16" y="0"/>
                  </a:cubicBezTo>
                  <a:cubicBezTo>
                    <a:pt x="16" y="3"/>
                    <a:pt x="16" y="3"/>
                    <a:pt x="16" y="3"/>
                  </a:cubicBezTo>
                  <a:cubicBezTo>
                    <a:pt x="5" y="3"/>
                    <a:pt x="5" y="3"/>
                    <a:pt x="5" y="3"/>
                  </a:cubicBezTo>
                  <a:cubicBezTo>
                    <a:pt x="5" y="13"/>
                    <a:pt x="5" y="13"/>
                    <a:pt x="5" y="13"/>
                  </a:cubicBezTo>
                  <a:cubicBezTo>
                    <a:pt x="16" y="13"/>
                    <a:pt x="16" y="13"/>
                    <a:pt x="16" y="13"/>
                  </a:cubicBezTo>
                  <a:cubicBezTo>
                    <a:pt x="16" y="15"/>
                    <a:pt x="16" y="15"/>
                    <a:pt x="16" y="15"/>
                  </a:cubicBezTo>
                  <a:cubicBezTo>
                    <a:pt x="5" y="15"/>
                    <a:pt x="5" y="15"/>
                    <a:pt x="5" y="15"/>
                  </a:cubicBezTo>
                  <a:cubicBezTo>
                    <a:pt x="5" y="25"/>
                    <a:pt x="5" y="25"/>
                    <a:pt x="5" y="25"/>
                  </a:cubicBezTo>
                  <a:cubicBezTo>
                    <a:pt x="16" y="25"/>
                    <a:pt x="16" y="25"/>
                    <a:pt x="16" y="25"/>
                  </a:cubicBezTo>
                  <a:lnTo>
                    <a:pt x="16" y="28"/>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51" name="Freeform 21"/>
            <p:cNvSpPr>
              <a:spLocks/>
            </p:cNvSpPr>
            <p:nvPr/>
          </p:nvSpPr>
          <p:spPr bwMode="auto">
            <a:xfrm>
              <a:off x="1272690" y="1468329"/>
              <a:ext cx="63253" cy="67726"/>
            </a:xfrm>
            <a:custGeom>
              <a:avLst/>
              <a:gdLst>
                <a:gd name="T0" fmla="*/ 153882385 w 26"/>
                <a:gd name="T1" fmla="*/ 163814681 h 28"/>
                <a:gd name="T2" fmla="*/ 136127754 w 26"/>
                <a:gd name="T3" fmla="*/ 163814681 h 28"/>
                <a:gd name="T4" fmla="*/ 136127754 w 26"/>
                <a:gd name="T5" fmla="*/ 29252794 h 28"/>
                <a:gd name="T6" fmla="*/ 82858997 w 26"/>
                <a:gd name="T7" fmla="*/ 111160135 h 28"/>
                <a:gd name="T8" fmla="*/ 76942409 w 26"/>
                <a:gd name="T9" fmla="*/ 111160135 h 28"/>
                <a:gd name="T10" fmla="*/ 23673652 w 26"/>
                <a:gd name="T11" fmla="*/ 29252794 h 28"/>
                <a:gd name="T12" fmla="*/ 23673652 w 26"/>
                <a:gd name="T13" fmla="*/ 163814681 h 28"/>
                <a:gd name="T14" fmla="*/ 5919021 w 26"/>
                <a:gd name="T15" fmla="*/ 163814681 h 28"/>
                <a:gd name="T16" fmla="*/ 5919021 w 26"/>
                <a:gd name="T17" fmla="*/ 35103837 h 28"/>
                <a:gd name="T18" fmla="*/ 5919021 w 26"/>
                <a:gd name="T19" fmla="*/ 35103837 h 28"/>
                <a:gd name="T20" fmla="*/ 5919021 w 26"/>
                <a:gd name="T21" fmla="*/ 35103837 h 28"/>
                <a:gd name="T22" fmla="*/ 0 w 26"/>
                <a:gd name="T23" fmla="*/ 5851043 h 28"/>
                <a:gd name="T24" fmla="*/ 0 w 26"/>
                <a:gd name="T25" fmla="*/ 0 h 28"/>
                <a:gd name="T26" fmla="*/ 23673652 w 26"/>
                <a:gd name="T27" fmla="*/ 0 h 28"/>
                <a:gd name="T28" fmla="*/ 82858997 w 26"/>
                <a:gd name="T29" fmla="*/ 87758383 h 28"/>
                <a:gd name="T30" fmla="*/ 136127754 w 26"/>
                <a:gd name="T31" fmla="*/ 0 h 28"/>
                <a:gd name="T32" fmla="*/ 153882385 w 26"/>
                <a:gd name="T33" fmla="*/ 0 h 28"/>
                <a:gd name="T34" fmla="*/ 153882385 w 26"/>
                <a:gd name="T35" fmla="*/ 163814681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 h="28">
                  <a:moveTo>
                    <a:pt x="26" y="28"/>
                  </a:moveTo>
                  <a:cubicBezTo>
                    <a:pt x="23" y="28"/>
                    <a:pt x="23" y="28"/>
                    <a:pt x="23" y="28"/>
                  </a:cubicBezTo>
                  <a:cubicBezTo>
                    <a:pt x="23" y="5"/>
                    <a:pt x="23" y="5"/>
                    <a:pt x="23" y="5"/>
                  </a:cubicBezTo>
                  <a:cubicBezTo>
                    <a:pt x="14" y="19"/>
                    <a:pt x="14" y="19"/>
                    <a:pt x="14" y="19"/>
                  </a:cubicBezTo>
                  <a:cubicBezTo>
                    <a:pt x="13" y="19"/>
                    <a:pt x="13" y="19"/>
                    <a:pt x="13" y="19"/>
                  </a:cubicBezTo>
                  <a:cubicBezTo>
                    <a:pt x="4" y="5"/>
                    <a:pt x="4" y="5"/>
                    <a:pt x="4" y="5"/>
                  </a:cubicBezTo>
                  <a:cubicBezTo>
                    <a:pt x="4" y="28"/>
                    <a:pt x="4" y="28"/>
                    <a:pt x="4" y="28"/>
                  </a:cubicBezTo>
                  <a:cubicBezTo>
                    <a:pt x="1" y="28"/>
                    <a:pt x="1" y="28"/>
                    <a:pt x="1" y="28"/>
                  </a:cubicBezTo>
                  <a:cubicBezTo>
                    <a:pt x="1" y="6"/>
                    <a:pt x="1" y="6"/>
                    <a:pt x="1" y="6"/>
                  </a:cubicBezTo>
                  <a:cubicBezTo>
                    <a:pt x="1" y="6"/>
                    <a:pt x="1" y="6"/>
                    <a:pt x="1" y="6"/>
                  </a:cubicBezTo>
                  <a:cubicBezTo>
                    <a:pt x="1" y="6"/>
                    <a:pt x="1" y="6"/>
                    <a:pt x="1" y="6"/>
                  </a:cubicBezTo>
                  <a:cubicBezTo>
                    <a:pt x="1" y="3"/>
                    <a:pt x="1" y="1"/>
                    <a:pt x="0" y="1"/>
                  </a:cubicBezTo>
                  <a:cubicBezTo>
                    <a:pt x="0" y="0"/>
                    <a:pt x="0" y="0"/>
                    <a:pt x="0" y="0"/>
                  </a:cubicBezTo>
                  <a:cubicBezTo>
                    <a:pt x="4" y="0"/>
                    <a:pt x="4" y="0"/>
                    <a:pt x="4" y="0"/>
                  </a:cubicBezTo>
                  <a:cubicBezTo>
                    <a:pt x="14" y="15"/>
                    <a:pt x="14" y="15"/>
                    <a:pt x="14" y="15"/>
                  </a:cubicBezTo>
                  <a:cubicBezTo>
                    <a:pt x="23" y="0"/>
                    <a:pt x="23" y="0"/>
                    <a:pt x="23" y="0"/>
                  </a:cubicBezTo>
                  <a:cubicBezTo>
                    <a:pt x="26" y="0"/>
                    <a:pt x="26" y="0"/>
                    <a:pt x="26" y="0"/>
                  </a:cubicBezTo>
                  <a:lnTo>
                    <a:pt x="26" y="28"/>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52" name="Freeform 22"/>
            <p:cNvSpPr>
              <a:spLocks/>
            </p:cNvSpPr>
            <p:nvPr/>
          </p:nvSpPr>
          <p:spPr bwMode="auto">
            <a:xfrm>
              <a:off x="1374918" y="1468329"/>
              <a:ext cx="38974" cy="67726"/>
            </a:xfrm>
            <a:custGeom>
              <a:avLst/>
              <a:gdLst>
                <a:gd name="T0" fmla="*/ 94935792 w 16"/>
                <a:gd name="T1" fmla="*/ 163814681 h 28"/>
                <a:gd name="T2" fmla="*/ 5933792 w 16"/>
                <a:gd name="T3" fmla="*/ 163814681 h 28"/>
                <a:gd name="T4" fmla="*/ 5933792 w 16"/>
                <a:gd name="T5" fmla="*/ 35103837 h 28"/>
                <a:gd name="T6" fmla="*/ 5933792 w 16"/>
                <a:gd name="T7" fmla="*/ 35103837 h 28"/>
                <a:gd name="T8" fmla="*/ 5933792 w 16"/>
                <a:gd name="T9" fmla="*/ 35103837 h 28"/>
                <a:gd name="T10" fmla="*/ 0 w 16"/>
                <a:gd name="T11" fmla="*/ 5851043 h 28"/>
                <a:gd name="T12" fmla="*/ 0 w 16"/>
                <a:gd name="T13" fmla="*/ 0 h 28"/>
                <a:gd name="T14" fmla="*/ 89002001 w 16"/>
                <a:gd name="T15" fmla="*/ 0 h 28"/>
                <a:gd name="T16" fmla="*/ 89002001 w 16"/>
                <a:gd name="T17" fmla="*/ 17550709 h 28"/>
                <a:gd name="T18" fmla="*/ 23735166 w 16"/>
                <a:gd name="T19" fmla="*/ 17550709 h 28"/>
                <a:gd name="T20" fmla="*/ 23735166 w 16"/>
                <a:gd name="T21" fmla="*/ 76056298 h 28"/>
                <a:gd name="T22" fmla="*/ 89002001 w 16"/>
                <a:gd name="T23" fmla="*/ 76056298 h 28"/>
                <a:gd name="T24" fmla="*/ 89002001 w 16"/>
                <a:gd name="T25" fmla="*/ 87758383 h 28"/>
                <a:gd name="T26" fmla="*/ 23735166 w 16"/>
                <a:gd name="T27" fmla="*/ 87758383 h 28"/>
                <a:gd name="T28" fmla="*/ 23735166 w 16"/>
                <a:gd name="T29" fmla="*/ 146263972 h 28"/>
                <a:gd name="T30" fmla="*/ 94935792 w 16"/>
                <a:gd name="T31" fmla="*/ 146263972 h 28"/>
                <a:gd name="T32" fmla="*/ 94935792 w 16"/>
                <a:gd name="T33" fmla="*/ 16381468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 h="28">
                  <a:moveTo>
                    <a:pt x="16" y="28"/>
                  </a:moveTo>
                  <a:cubicBezTo>
                    <a:pt x="1" y="28"/>
                    <a:pt x="1" y="28"/>
                    <a:pt x="1" y="28"/>
                  </a:cubicBezTo>
                  <a:cubicBezTo>
                    <a:pt x="1" y="6"/>
                    <a:pt x="1" y="6"/>
                    <a:pt x="1" y="6"/>
                  </a:cubicBezTo>
                  <a:cubicBezTo>
                    <a:pt x="1" y="6"/>
                    <a:pt x="1" y="6"/>
                    <a:pt x="1" y="6"/>
                  </a:cubicBezTo>
                  <a:cubicBezTo>
                    <a:pt x="1" y="6"/>
                    <a:pt x="1" y="6"/>
                    <a:pt x="1" y="6"/>
                  </a:cubicBezTo>
                  <a:cubicBezTo>
                    <a:pt x="1" y="3"/>
                    <a:pt x="1" y="1"/>
                    <a:pt x="0" y="1"/>
                  </a:cubicBezTo>
                  <a:cubicBezTo>
                    <a:pt x="0" y="0"/>
                    <a:pt x="0" y="0"/>
                    <a:pt x="0" y="0"/>
                  </a:cubicBezTo>
                  <a:cubicBezTo>
                    <a:pt x="15" y="0"/>
                    <a:pt x="15" y="0"/>
                    <a:pt x="15" y="0"/>
                  </a:cubicBezTo>
                  <a:cubicBezTo>
                    <a:pt x="15" y="3"/>
                    <a:pt x="15" y="3"/>
                    <a:pt x="15" y="3"/>
                  </a:cubicBezTo>
                  <a:cubicBezTo>
                    <a:pt x="4" y="3"/>
                    <a:pt x="4" y="3"/>
                    <a:pt x="4" y="3"/>
                  </a:cubicBezTo>
                  <a:cubicBezTo>
                    <a:pt x="4" y="13"/>
                    <a:pt x="4" y="13"/>
                    <a:pt x="4" y="13"/>
                  </a:cubicBezTo>
                  <a:cubicBezTo>
                    <a:pt x="15" y="13"/>
                    <a:pt x="15" y="13"/>
                    <a:pt x="15" y="13"/>
                  </a:cubicBezTo>
                  <a:cubicBezTo>
                    <a:pt x="15" y="15"/>
                    <a:pt x="15" y="15"/>
                    <a:pt x="15" y="15"/>
                  </a:cubicBezTo>
                  <a:cubicBezTo>
                    <a:pt x="4" y="15"/>
                    <a:pt x="4" y="15"/>
                    <a:pt x="4" y="15"/>
                  </a:cubicBezTo>
                  <a:cubicBezTo>
                    <a:pt x="4" y="25"/>
                    <a:pt x="4" y="25"/>
                    <a:pt x="4" y="25"/>
                  </a:cubicBezTo>
                  <a:cubicBezTo>
                    <a:pt x="16" y="25"/>
                    <a:pt x="16" y="25"/>
                    <a:pt x="16" y="25"/>
                  </a:cubicBezTo>
                  <a:lnTo>
                    <a:pt x="16" y="28"/>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53" name="Freeform 23"/>
            <p:cNvSpPr>
              <a:spLocks/>
            </p:cNvSpPr>
            <p:nvPr/>
          </p:nvSpPr>
          <p:spPr bwMode="auto">
            <a:xfrm>
              <a:off x="1447755" y="1468329"/>
              <a:ext cx="58781" cy="67726"/>
            </a:xfrm>
            <a:custGeom>
              <a:avLst/>
              <a:gdLst>
                <a:gd name="T0" fmla="*/ 143966915 w 24"/>
                <a:gd name="T1" fmla="*/ 163814681 h 28"/>
                <a:gd name="T2" fmla="*/ 131970693 w 24"/>
                <a:gd name="T3" fmla="*/ 163814681 h 28"/>
                <a:gd name="T4" fmla="*/ 23994894 w 24"/>
                <a:gd name="T5" fmla="*/ 29252794 h 28"/>
                <a:gd name="T6" fmla="*/ 23994894 w 24"/>
                <a:gd name="T7" fmla="*/ 163814681 h 28"/>
                <a:gd name="T8" fmla="*/ 5998111 w 24"/>
                <a:gd name="T9" fmla="*/ 163814681 h 28"/>
                <a:gd name="T10" fmla="*/ 5998111 w 24"/>
                <a:gd name="T11" fmla="*/ 35103837 h 28"/>
                <a:gd name="T12" fmla="*/ 5998111 w 24"/>
                <a:gd name="T13" fmla="*/ 35103837 h 28"/>
                <a:gd name="T14" fmla="*/ 5998111 w 24"/>
                <a:gd name="T15" fmla="*/ 35103837 h 28"/>
                <a:gd name="T16" fmla="*/ 0 w 24"/>
                <a:gd name="T17" fmla="*/ 5851043 h 28"/>
                <a:gd name="T18" fmla="*/ 0 w 24"/>
                <a:gd name="T19" fmla="*/ 0 h 28"/>
                <a:gd name="T20" fmla="*/ 23994894 w 24"/>
                <a:gd name="T21" fmla="*/ 0 h 28"/>
                <a:gd name="T22" fmla="*/ 125970132 w 24"/>
                <a:gd name="T23" fmla="*/ 134561887 h 28"/>
                <a:gd name="T24" fmla="*/ 125970132 w 24"/>
                <a:gd name="T25" fmla="*/ 0 h 28"/>
                <a:gd name="T26" fmla="*/ 143966915 w 24"/>
                <a:gd name="T27" fmla="*/ 0 h 28"/>
                <a:gd name="T28" fmla="*/ 143966915 w 24"/>
                <a:gd name="T29" fmla="*/ 163814681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28">
                  <a:moveTo>
                    <a:pt x="24" y="28"/>
                  </a:moveTo>
                  <a:cubicBezTo>
                    <a:pt x="22" y="28"/>
                    <a:pt x="22" y="28"/>
                    <a:pt x="22" y="28"/>
                  </a:cubicBezTo>
                  <a:cubicBezTo>
                    <a:pt x="4" y="5"/>
                    <a:pt x="4" y="5"/>
                    <a:pt x="4" y="5"/>
                  </a:cubicBezTo>
                  <a:cubicBezTo>
                    <a:pt x="4" y="28"/>
                    <a:pt x="4" y="28"/>
                    <a:pt x="4" y="28"/>
                  </a:cubicBezTo>
                  <a:cubicBezTo>
                    <a:pt x="1" y="28"/>
                    <a:pt x="1" y="28"/>
                    <a:pt x="1" y="28"/>
                  </a:cubicBezTo>
                  <a:cubicBezTo>
                    <a:pt x="1" y="6"/>
                    <a:pt x="1" y="6"/>
                    <a:pt x="1" y="6"/>
                  </a:cubicBezTo>
                  <a:cubicBezTo>
                    <a:pt x="1" y="6"/>
                    <a:pt x="1" y="6"/>
                    <a:pt x="1" y="6"/>
                  </a:cubicBezTo>
                  <a:cubicBezTo>
                    <a:pt x="1" y="6"/>
                    <a:pt x="1" y="6"/>
                    <a:pt x="1" y="6"/>
                  </a:cubicBezTo>
                  <a:cubicBezTo>
                    <a:pt x="1" y="3"/>
                    <a:pt x="1" y="1"/>
                    <a:pt x="0" y="1"/>
                  </a:cubicBezTo>
                  <a:cubicBezTo>
                    <a:pt x="0" y="0"/>
                    <a:pt x="0" y="0"/>
                    <a:pt x="0" y="0"/>
                  </a:cubicBezTo>
                  <a:cubicBezTo>
                    <a:pt x="4" y="0"/>
                    <a:pt x="4" y="0"/>
                    <a:pt x="4" y="0"/>
                  </a:cubicBezTo>
                  <a:cubicBezTo>
                    <a:pt x="21" y="23"/>
                    <a:pt x="21" y="23"/>
                    <a:pt x="21" y="23"/>
                  </a:cubicBezTo>
                  <a:cubicBezTo>
                    <a:pt x="21" y="0"/>
                    <a:pt x="21" y="0"/>
                    <a:pt x="21" y="0"/>
                  </a:cubicBezTo>
                  <a:cubicBezTo>
                    <a:pt x="24" y="0"/>
                    <a:pt x="24" y="0"/>
                    <a:pt x="24" y="0"/>
                  </a:cubicBezTo>
                  <a:lnTo>
                    <a:pt x="24" y="28"/>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54" name="Freeform 24"/>
            <p:cNvSpPr>
              <a:spLocks/>
            </p:cNvSpPr>
            <p:nvPr/>
          </p:nvSpPr>
          <p:spPr bwMode="auto">
            <a:xfrm>
              <a:off x="1540399" y="1468329"/>
              <a:ext cx="46002" cy="67726"/>
            </a:xfrm>
            <a:custGeom>
              <a:avLst/>
              <a:gdLst>
                <a:gd name="T0" fmla="*/ 29391445 w 72"/>
                <a:gd name="T1" fmla="*/ 4490362 h 106"/>
                <a:gd name="T2" fmla="*/ 17145329 w 72"/>
                <a:gd name="T3" fmla="*/ 4490362 h 106"/>
                <a:gd name="T4" fmla="*/ 17145329 w 72"/>
                <a:gd name="T5" fmla="*/ 43271803 h 106"/>
                <a:gd name="T6" fmla="*/ 12246755 w 72"/>
                <a:gd name="T7" fmla="*/ 43271803 h 106"/>
                <a:gd name="T8" fmla="*/ 12246755 w 72"/>
                <a:gd name="T9" fmla="*/ 4490362 h 106"/>
                <a:gd name="T10" fmla="*/ 0 w 72"/>
                <a:gd name="T11" fmla="*/ 4490362 h 106"/>
                <a:gd name="T12" fmla="*/ 0 w 72"/>
                <a:gd name="T13" fmla="*/ 0 h 106"/>
                <a:gd name="T14" fmla="*/ 29391445 w 72"/>
                <a:gd name="T15" fmla="*/ 0 h 106"/>
                <a:gd name="T16" fmla="*/ 29391445 w 72"/>
                <a:gd name="T17" fmla="*/ 4490362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106">
                  <a:moveTo>
                    <a:pt x="72" y="11"/>
                  </a:moveTo>
                  <a:lnTo>
                    <a:pt x="42" y="11"/>
                  </a:lnTo>
                  <a:lnTo>
                    <a:pt x="42" y="106"/>
                  </a:lnTo>
                  <a:lnTo>
                    <a:pt x="30" y="106"/>
                  </a:lnTo>
                  <a:lnTo>
                    <a:pt x="30" y="11"/>
                  </a:lnTo>
                  <a:lnTo>
                    <a:pt x="0" y="11"/>
                  </a:lnTo>
                  <a:lnTo>
                    <a:pt x="0" y="0"/>
                  </a:lnTo>
                  <a:lnTo>
                    <a:pt x="72" y="0"/>
                  </a:lnTo>
                  <a:lnTo>
                    <a:pt x="72" y="11"/>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55" name="Rectangle 25"/>
            <p:cNvSpPr>
              <a:spLocks noChangeArrowheads="1"/>
            </p:cNvSpPr>
            <p:nvPr/>
          </p:nvSpPr>
          <p:spPr bwMode="auto">
            <a:xfrm>
              <a:off x="716571" y="382855"/>
              <a:ext cx="688392" cy="682658"/>
            </a:xfrm>
            <a:prstGeom prst="rect">
              <a:avLst/>
            </a:prstGeom>
            <a:solidFill>
              <a:srgbClr val="E6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nl-NL" altLang="nl-NL"/>
            </a:p>
          </p:txBody>
        </p:sp>
        <p:sp>
          <p:nvSpPr>
            <p:cNvPr id="56" name="Freeform 26"/>
            <p:cNvSpPr>
              <a:spLocks noEditPoints="1"/>
            </p:cNvSpPr>
            <p:nvPr/>
          </p:nvSpPr>
          <p:spPr bwMode="auto">
            <a:xfrm>
              <a:off x="697021" y="287600"/>
              <a:ext cx="738594" cy="799293"/>
            </a:xfrm>
            <a:custGeom>
              <a:avLst/>
              <a:gdLst>
                <a:gd name="T0" fmla="*/ 1794477292 w 304"/>
                <a:gd name="T1" fmla="*/ 0 h 329"/>
                <a:gd name="T2" fmla="*/ 0 w 304"/>
                <a:gd name="T3" fmla="*/ 5901156 h 329"/>
                <a:gd name="T4" fmla="*/ 11805356 w 304"/>
                <a:gd name="T5" fmla="*/ 1941847116 h 329"/>
                <a:gd name="T6" fmla="*/ 932657144 w 304"/>
                <a:gd name="T7" fmla="*/ 1705757153 h 329"/>
                <a:gd name="T8" fmla="*/ 1759058794 w 304"/>
                <a:gd name="T9" fmla="*/ 731881802 h 329"/>
                <a:gd name="T10" fmla="*/ 1794477292 w 304"/>
                <a:gd name="T11" fmla="*/ 0 h 329"/>
                <a:gd name="T12" fmla="*/ 1345859184 w 304"/>
                <a:gd name="T13" fmla="*/ 914851645 h 329"/>
                <a:gd name="T14" fmla="*/ 1174675447 w 304"/>
                <a:gd name="T15" fmla="*/ 867632681 h 329"/>
                <a:gd name="T16" fmla="*/ 1186480803 w 304"/>
                <a:gd name="T17" fmla="*/ 897145748 h 329"/>
                <a:gd name="T18" fmla="*/ 1086131632 w 304"/>
                <a:gd name="T19" fmla="*/ 897145748 h 329"/>
                <a:gd name="T20" fmla="*/ 1044811671 w 304"/>
                <a:gd name="T21" fmla="*/ 785001922 h 329"/>
                <a:gd name="T22" fmla="*/ 767374870 w 304"/>
                <a:gd name="T23" fmla="*/ 785001922 h 329"/>
                <a:gd name="T24" fmla="*/ 726054909 w 304"/>
                <a:gd name="T25" fmla="*/ 897145748 h 329"/>
                <a:gd name="T26" fmla="*/ 625705738 w 304"/>
                <a:gd name="T27" fmla="*/ 897145748 h 329"/>
                <a:gd name="T28" fmla="*/ 637511094 w 304"/>
                <a:gd name="T29" fmla="*/ 861731525 h 329"/>
                <a:gd name="T30" fmla="*/ 259727552 w 304"/>
                <a:gd name="T31" fmla="*/ 844025628 h 329"/>
                <a:gd name="T32" fmla="*/ 259727552 w 304"/>
                <a:gd name="T33" fmla="*/ 1133235712 h 329"/>
                <a:gd name="T34" fmla="*/ 147573025 w 304"/>
                <a:gd name="T35" fmla="*/ 1015190730 h 329"/>
                <a:gd name="T36" fmla="*/ 147573025 w 304"/>
                <a:gd name="T37" fmla="*/ 631542717 h 329"/>
                <a:gd name="T38" fmla="*/ 171183737 w 304"/>
                <a:gd name="T39" fmla="*/ 501692994 h 329"/>
                <a:gd name="T40" fmla="*/ 442716645 w 304"/>
                <a:gd name="T41" fmla="*/ 318723151 h 329"/>
                <a:gd name="T42" fmla="*/ 731958802 w 304"/>
                <a:gd name="T43" fmla="*/ 495791839 h 329"/>
                <a:gd name="T44" fmla="*/ 749665621 w 304"/>
                <a:gd name="T45" fmla="*/ 572521441 h 329"/>
                <a:gd name="T46" fmla="*/ 844113329 w 304"/>
                <a:gd name="T47" fmla="*/ 330527892 h 329"/>
                <a:gd name="T48" fmla="*/ 973977105 w 304"/>
                <a:gd name="T49" fmla="*/ 330527892 h 329"/>
                <a:gd name="T50" fmla="*/ 1056617027 w 304"/>
                <a:gd name="T51" fmla="*/ 543008374 h 329"/>
                <a:gd name="T52" fmla="*/ 1351760647 w 304"/>
                <a:gd name="T53" fmla="*/ 318723151 h 329"/>
                <a:gd name="T54" fmla="*/ 1652808160 w 304"/>
                <a:gd name="T55" fmla="*/ 619737976 h 329"/>
                <a:gd name="T56" fmla="*/ 1345859184 w 304"/>
                <a:gd name="T57" fmla="*/ 914851645 h 3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4" h="329">
                  <a:moveTo>
                    <a:pt x="304" y="0"/>
                  </a:moveTo>
                  <a:cubicBezTo>
                    <a:pt x="146" y="27"/>
                    <a:pt x="0" y="1"/>
                    <a:pt x="0" y="1"/>
                  </a:cubicBezTo>
                  <a:cubicBezTo>
                    <a:pt x="12" y="129"/>
                    <a:pt x="2" y="329"/>
                    <a:pt x="2" y="329"/>
                  </a:cubicBezTo>
                  <a:cubicBezTo>
                    <a:pt x="52" y="317"/>
                    <a:pt x="158" y="289"/>
                    <a:pt x="158" y="289"/>
                  </a:cubicBezTo>
                  <a:cubicBezTo>
                    <a:pt x="302" y="254"/>
                    <a:pt x="298" y="124"/>
                    <a:pt x="298" y="124"/>
                  </a:cubicBezTo>
                  <a:cubicBezTo>
                    <a:pt x="298" y="62"/>
                    <a:pt x="304" y="0"/>
                    <a:pt x="304" y="0"/>
                  </a:cubicBezTo>
                  <a:close/>
                  <a:moveTo>
                    <a:pt x="228" y="155"/>
                  </a:moveTo>
                  <a:cubicBezTo>
                    <a:pt x="217" y="155"/>
                    <a:pt x="207" y="152"/>
                    <a:pt x="199" y="147"/>
                  </a:cubicBezTo>
                  <a:cubicBezTo>
                    <a:pt x="201" y="152"/>
                    <a:pt x="201" y="152"/>
                    <a:pt x="201" y="152"/>
                  </a:cubicBezTo>
                  <a:cubicBezTo>
                    <a:pt x="184" y="152"/>
                    <a:pt x="184" y="152"/>
                    <a:pt x="184" y="152"/>
                  </a:cubicBezTo>
                  <a:cubicBezTo>
                    <a:pt x="177" y="133"/>
                    <a:pt x="177" y="133"/>
                    <a:pt x="177" y="133"/>
                  </a:cubicBezTo>
                  <a:cubicBezTo>
                    <a:pt x="130" y="133"/>
                    <a:pt x="130" y="133"/>
                    <a:pt x="130" y="133"/>
                  </a:cubicBezTo>
                  <a:cubicBezTo>
                    <a:pt x="123" y="152"/>
                    <a:pt x="123" y="152"/>
                    <a:pt x="123" y="152"/>
                  </a:cubicBezTo>
                  <a:cubicBezTo>
                    <a:pt x="106" y="152"/>
                    <a:pt x="106" y="152"/>
                    <a:pt x="106" y="152"/>
                  </a:cubicBezTo>
                  <a:cubicBezTo>
                    <a:pt x="108" y="146"/>
                    <a:pt x="108" y="146"/>
                    <a:pt x="108" y="146"/>
                  </a:cubicBezTo>
                  <a:cubicBezTo>
                    <a:pt x="91" y="158"/>
                    <a:pt x="63" y="160"/>
                    <a:pt x="44" y="143"/>
                  </a:cubicBezTo>
                  <a:cubicBezTo>
                    <a:pt x="44" y="162"/>
                    <a:pt x="44" y="174"/>
                    <a:pt x="44" y="192"/>
                  </a:cubicBezTo>
                  <a:cubicBezTo>
                    <a:pt x="39" y="189"/>
                    <a:pt x="31" y="180"/>
                    <a:pt x="25" y="172"/>
                  </a:cubicBezTo>
                  <a:cubicBezTo>
                    <a:pt x="25" y="151"/>
                    <a:pt x="25" y="129"/>
                    <a:pt x="25" y="107"/>
                  </a:cubicBezTo>
                  <a:cubicBezTo>
                    <a:pt x="25" y="100"/>
                    <a:pt x="27" y="92"/>
                    <a:pt x="29" y="85"/>
                  </a:cubicBezTo>
                  <a:cubicBezTo>
                    <a:pt x="35" y="66"/>
                    <a:pt x="53" y="55"/>
                    <a:pt x="75" y="54"/>
                  </a:cubicBezTo>
                  <a:cubicBezTo>
                    <a:pt x="98" y="54"/>
                    <a:pt x="116" y="65"/>
                    <a:pt x="124" y="84"/>
                  </a:cubicBezTo>
                  <a:cubicBezTo>
                    <a:pt x="125" y="88"/>
                    <a:pt x="126" y="92"/>
                    <a:pt x="127" y="97"/>
                  </a:cubicBezTo>
                  <a:cubicBezTo>
                    <a:pt x="143" y="56"/>
                    <a:pt x="143" y="56"/>
                    <a:pt x="143" y="56"/>
                  </a:cubicBezTo>
                  <a:cubicBezTo>
                    <a:pt x="165" y="56"/>
                    <a:pt x="165" y="56"/>
                    <a:pt x="165" y="56"/>
                  </a:cubicBezTo>
                  <a:cubicBezTo>
                    <a:pt x="179" y="92"/>
                    <a:pt x="179" y="92"/>
                    <a:pt x="179" y="92"/>
                  </a:cubicBezTo>
                  <a:cubicBezTo>
                    <a:pt x="184" y="69"/>
                    <a:pt x="203" y="54"/>
                    <a:pt x="229" y="54"/>
                  </a:cubicBezTo>
                  <a:cubicBezTo>
                    <a:pt x="259" y="55"/>
                    <a:pt x="280" y="75"/>
                    <a:pt x="280" y="105"/>
                  </a:cubicBezTo>
                  <a:cubicBezTo>
                    <a:pt x="280" y="134"/>
                    <a:pt x="258" y="155"/>
                    <a:pt x="228" y="155"/>
                  </a:cubicBez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57" name="Freeform 27"/>
            <p:cNvSpPr>
              <a:spLocks/>
            </p:cNvSpPr>
            <p:nvPr/>
          </p:nvSpPr>
          <p:spPr bwMode="auto">
            <a:xfrm>
              <a:off x="803721" y="460109"/>
              <a:ext cx="157814" cy="162925"/>
            </a:xfrm>
            <a:custGeom>
              <a:avLst/>
              <a:gdLst>
                <a:gd name="T0" fmla="*/ 188631432 w 65"/>
                <a:gd name="T1" fmla="*/ 0 h 67"/>
                <a:gd name="T2" fmla="*/ 0 w 65"/>
                <a:gd name="T3" fmla="*/ 195137947 h 67"/>
                <a:gd name="T4" fmla="*/ 188631432 w 65"/>
                <a:gd name="T5" fmla="*/ 396187397 h 67"/>
                <a:gd name="T6" fmla="*/ 383157825 w 65"/>
                <a:gd name="T7" fmla="*/ 201049450 h 67"/>
                <a:gd name="T8" fmla="*/ 188631432 w 65"/>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67">
                  <a:moveTo>
                    <a:pt x="32" y="0"/>
                  </a:moveTo>
                  <a:cubicBezTo>
                    <a:pt x="13" y="0"/>
                    <a:pt x="0" y="14"/>
                    <a:pt x="0" y="33"/>
                  </a:cubicBezTo>
                  <a:cubicBezTo>
                    <a:pt x="0" y="53"/>
                    <a:pt x="13" y="67"/>
                    <a:pt x="32" y="67"/>
                  </a:cubicBezTo>
                  <a:cubicBezTo>
                    <a:pt x="51" y="67"/>
                    <a:pt x="65" y="53"/>
                    <a:pt x="65" y="34"/>
                  </a:cubicBezTo>
                  <a:cubicBezTo>
                    <a:pt x="65" y="14"/>
                    <a:pt x="51" y="0"/>
                    <a:pt x="32" y="0"/>
                  </a:cubicBez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58" name="Freeform 28"/>
            <p:cNvSpPr>
              <a:spLocks/>
            </p:cNvSpPr>
            <p:nvPr/>
          </p:nvSpPr>
          <p:spPr bwMode="auto">
            <a:xfrm>
              <a:off x="1032456" y="477360"/>
              <a:ext cx="77310" cy="94561"/>
            </a:xfrm>
            <a:custGeom>
              <a:avLst/>
              <a:gdLst>
                <a:gd name="T0" fmla="*/ 0 w 121"/>
                <a:gd name="T1" fmla="*/ 60417451 h 148"/>
                <a:gd name="T2" fmla="*/ 49395340 w 121"/>
                <a:gd name="T3" fmla="*/ 60417451 h 148"/>
                <a:gd name="T4" fmla="*/ 24901487 w 121"/>
                <a:gd name="T5" fmla="*/ 0 h 148"/>
                <a:gd name="T6" fmla="*/ 0 w 121"/>
                <a:gd name="T7" fmla="*/ 60417451 h 1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148">
                  <a:moveTo>
                    <a:pt x="0" y="148"/>
                  </a:moveTo>
                  <a:lnTo>
                    <a:pt x="121" y="148"/>
                  </a:lnTo>
                  <a:lnTo>
                    <a:pt x="61" y="0"/>
                  </a:lnTo>
                  <a:lnTo>
                    <a:pt x="0" y="148"/>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59" name="Freeform 29"/>
            <p:cNvSpPr>
              <a:spLocks/>
            </p:cNvSpPr>
            <p:nvPr/>
          </p:nvSpPr>
          <p:spPr bwMode="auto">
            <a:xfrm>
              <a:off x="1171102" y="460109"/>
              <a:ext cx="160370" cy="162925"/>
            </a:xfrm>
            <a:custGeom>
              <a:avLst/>
              <a:gdLst>
                <a:gd name="T0" fmla="*/ 200741933 w 66"/>
                <a:gd name="T1" fmla="*/ 0 h 67"/>
                <a:gd name="T2" fmla="*/ 5904532 w 66"/>
                <a:gd name="T3" fmla="*/ 195137947 h 67"/>
                <a:gd name="T4" fmla="*/ 194837401 w 66"/>
                <a:gd name="T5" fmla="*/ 396187397 h 67"/>
                <a:gd name="T6" fmla="*/ 389674802 w 66"/>
                <a:gd name="T7" fmla="*/ 201049450 h 67"/>
                <a:gd name="T8" fmla="*/ 200741933 w 66"/>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67">
                  <a:moveTo>
                    <a:pt x="34" y="0"/>
                  </a:moveTo>
                  <a:cubicBezTo>
                    <a:pt x="14" y="0"/>
                    <a:pt x="1" y="14"/>
                    <a:pt x="1" y="33"/>
                  </a:cubicBezTo>
                  <a:cubicBezTo>
                    <a:pt x="0" y="53"/>
                    <a:pt x="14" y="67"/>
                    <a:pt x="33" y="67"/>
                  </a:cubicBezTo>
                  <a:cubicBezTo>
                    <a:pt x="53" y="67"/>
                    <a:pt x="66" y="53"/>
                    <a:pt x="66" y="34"/>
                  </a:cubicBezTo>
                  <a:cubicBezTo>
                    <a:pt x="66" y="14"/>
                    <a:pt x="53" y="0"/>
                    <a:pt x="34" y="0"/>
                  </a:cubicBez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sp>
        <p:nvSpPr>
          <p:cNvPr id="60" name="AutoShape 3"/>
          <p:cNvSpPr>
            <a:spLocks noChangeAspect="1" noChangeArrowheads="1" noTextEdit="1"/>
          </p:cNvSpPr>
          <p:nvPr/>
        </p:nvSpPr>
        <p:spPr bwMode="auto">
          <a:xfrm>
            <a:off x="4048468" y="-376437"/>
            <a:ext cx="3082925"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210686420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1043608" y="339502"/>
            <a:ext cx="7600796" cy="360040"/>
          </a:xfrm>
        </p:spPr>
        <p:txBody>
          <a:bodyPr anchor="t"/>
          <a:lstStyle>
            <a:lvl1pPr>
              <a:defRPr sz="2600">
                <a:solidFill>
                  <a:srgbClr val="000000"/>
                </a:solidFill>
              </a:defRPr>
            </a:lvl1pPr>
          </a:lstStyle>
          <a:p>
            <a:r>
              <a:rPr lang="nl-NL"/>
              <a:t>Klik om de stijl te bewerken</a:t>
            </a:r>
            <a:endParaRPr lang="nl-NL" dirty="0"/>
          </a:p>
        </p:txBody>
      </p:sp>
      <p:sp>
        <p:nvSpPr>
          <p:cNvPr id="3" name="Content Placeholder 2"/>
          <p:cNvSpPr>
            <a:spLocks noGrp="1"/>
          </p:cNvSpPr>
          <p:nvPr>
            <p:ph idx="1"/>
          </p:nvPr>
        </p:nvSpPr>
        <p:spPr>
          <a:xfrm>
            <a:off x="1043608" y="990000"/>
            <a:ext cx="7410401" cy="3717156"/>
          </a:xfrm>
        </p:spPr>
        <p:txBody>
          <a:bodyPr/>
          <a:lstStyle>
            <a:lvl1pPr marL="0" indent="0">
              <a:buFont typeface="Wingdings" panose="05000000000000000000" pitchFamily="2" charset="2"/>
              <a:buNone/>
              <a:defRPr lang="en-US" sz="1800" dirty="0" smtClean="0"/>
            </a:lvl1pPr>
            <a:lvl2pPr marL="179388" indent="-179388">
              <a:buFont typeface="Wingdings" panose="05000000000000000000" pitchFamily="2" charset="2"/>
              <a:buChar char="§"/>
              <a:defRPr lang="en-US" sz="1800" dirty="0" smtClean="0"/>
            </a:lvl2pPr>
            <a:lvl3pPr marL="360363" indent="-180975">
              <a:buFont typeface="Wingdings" panose="05000000000000000000" pitchFamily="2" charset="2"/>
              <a:buChar char="§"/>
              <a:defRPr lang="en-US" sz="1800" dirty="0" smtClean="0"/>
            </a:lvl3pPr>
            <a:lvl4pPr marL="539750" indent="-179388">
              <a:buFont typeface="Wingdings" panose="05000000000000000000" pitchFamily="2" charset="2"/>
              <a:buChar char="§"/>
              <a:defRPr lang="en-US" sz="1800" dirty="0" smtClean="0"/>
            </a:lvl4pPr>
            <a:lvl5pPr marL="719138" indent="-179388">
              <a:buFont typeface="Wingdings" panose="05000000000000000000" pitchFamily="2" charset="2"/>
              <a:buChar char="§"/>
              <a:defRPr lang="nl-NL" sz="1800" dirty="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05582788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990000"/>
            <a:ext cx="3420000" cy="3600000"/>
          </a:xfrm>
        </p:spPr>
        <p:txBody>
          <a:bodyPr/>
          <a:lstStyle>
            <a:lvl1pPr marL="0" indent="0">
              <a:buFontTx/>
              <a:buNone/>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Content Placeholder 2"/>
          <p:cNvSpPr>
            <a:spLocks noGrp="1"/>
          </p:cNvSpPr>
          <p:nvPr>
            <p:ph idx="13"/>
          </p:nvPr>
        </p:nvSpPr>
        <p:spPr>
          <a:xfrm>
            <a:off x="4710001" y="987574"/>
            <a:ext cx="3600000" cy="3600000"/>
          </a:xfrm>
        </p:spPr>
        <p:txBody>
          <a:bodyPr/>
          <a:lstStyle>
            <a:lvl1pPr marL="0" indent="0">
              <a:buFontTx/>
              <a:buNone/>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tle 1"/>
          <p:cNvSpPr>
            <a:spLocks noGrp="1"/>
          </p:cNvSpPr>
          <p:nvPr>
            <p:ph type="title"/>
          </p:nvPr>
        </p:nvSpPr>
        <p:spPr>
          <a:xfrm>
            <a:off x="1043608" y="339502"/>
            <a:ext cx="7600796" cy="360040"/>
          </a:xfrm>
        </p:spPr>
        <p:txBody>
          <a:bodyPr anchor="t"/>
          <a:lstStyle>
            <a:lvl1pPr>
              <a:defRPr sz="2600">
                <a:solidFill>
                  <a:srgbClr val="000000"/>
                </a:solidFill>
              </a:defRPr>
            </a:lvl1pPr>
          </a:lstStyle>
          <a:p>
            <a:r>
              <a:rPr lang="nl-NL"/>
              <a:t>Klik om de stijl te bewerken</a:t>
            </a:r>
            <a:endParaRPr lang="nl-NL" dirty="0"/>
          </a:p>
        </p:txBody>
      </p:sp>
    </p:spTree>
    <p:extLst>
      <p:ext uri="{BB962C8B-B14F-4D97-AF65-F5344CB8AC3E}">
        <p14:creationId xmlns:p14="http://schemas.microsoft.com/office/powerpoint/2010/main" val="173721849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043999" y="1440000"/>
            <a:ext cx="1512000" cy="1102519"/>
          </a:xfrm>
        </p:spPr>
        <p:txBody>
          <a:bodyPr rtlCol="0">
            <a:noAutofit/>
          </a:bodyPr>
          <a:lstStyle>
            <a:lvl1pPr>
              <a:defRPr>
                <a:solidFill>
                  <a:srgbClr val="000000"/>
                </a:solidFill>
              </a:defRPr>
            </a:lvl1pPr>
          </a:lstStyle>
          <a:p>
            <a:pPr lvl="0"/>
            <a:r>
              <a:rPr lang="nl-NL" noProof="0"/>
              <a:t>Klik op het pictogram als u een afbeelding wilt toevoegen</a:t>
            </a:r>
            <a:endParaRPr lang="nl-NL" noProof="0" dirty="0"/>
          </a:p>
        </p:txBody>
      </p:sp>
      <p:sp>
        <p:nvSpPr>
          <p:cNvPr id="10" name="Picture Placeholder 9"/>
          <p:cNvSpPr>
            <a:spLocks noGrp="1"/>
          </p:cNvSpPr>
          <p:nvPr>
            <p:ph type="pic" sz="quarter" idx="14"/>
          </p:nvPr>
        </p:nvSpPr>
        <p:spPr>
          <a:xfrm>
            <a:off x="2808000" y="1440000"/>
            <a:ext cx="1512000" cy="1112044"/>
          </a:xfrm>
        </p:spPr>
        <p:txBody>
          <a:bodyPr rtlCol="0">
            <a:noAutofit/>
          </a:bodyPr>
          <a:lstStyle>
            <a:lvl1pPr>
              <a:defRPr>
                <a:solidFill>
                  <a:srgbClr val="000000"/>
                </a:solidFill>
              </a:defRPr>
            </a:lvl1pPr>
          </a:lstStyle>
          <a:p>
            <a:pPr lvl="0"/>
            <a:r>
              <a:rPr lang="nl-NL" noProof="0"/>
              <a:t>Klik op het pictogram als u een afbeelding wilt toevoegen</a:t>
            </a:r>
            <a:endParaRPr lang="nl-NL" noProof="0" dirty="0"/>
          </a:p>
        </p:txBody>
      </p:sp>
      <p:sp>
        <p:nvSpPr>
          <p:cNvPr id="19" name="Picture Placeholder 9"/>
          <p:cNvSpPr>
            <a:spLocks noGrp="1"/>
          </p:cNvSpPr>
          <p:nvPr>
            <p:ph type="pic" sz="quarter" idx="15"/>
          </p:nvPr>
        </p:nvSpPr>
        <p:spPr>
          <a:xfrm>
            <a:off x="4572000" y="1440000"/>
            <a:ext cx="1512000" cy="1112044"/>
          </a:xfrm>
        </p:spPr>
        <p:txBody>
          <a:bodyPr rtlCol="0">
            <a:noAutofit/>
          </a:bodyPr>
          <a:lstStyle>
            <a:lvl1pPr>
              <a:defRPr>
                <a:solidFill>
                  <a:srgbClr val="000000"/>
                </a:solidFill>
              </a:defRPr>
            </a:lvl1pPr>
          </a:lstStyle>
          <a:p>
            <a:pPr lvl="0"/>
            <a:r>
              <a:rPr lang="nl-NL" noProof="0"/>
              <a:t>Klik op het pictogram als u een afbeelding wilt toevoegen</a:t>
            </a:r>
            <a:endParaRPr lang="nl-NL" noProof="0" dirty="0"/>
          </a:p>
        </p:txBody>
      </p:sp>
      <p:sp>
        <p:nvSpPr>
          <p:cNvPr id="20" name="Picture Placeholder 9"/>
          <p:cNvSpPr>
            <a:spLocks noGrp="1"/>
          </p:cNvSpPr>
          <p:nvPr>
            <p:ph type="pic" sz="quarter" idx="16"/>
          </p:nvPr>
        </p:nvSpPr>
        <p:spPr>
          <a:xfrm>
            <a:off x="6336000" y="1440000"/>
            <a:ext cx="1512000" cy="1112044"/>
          </a:xfrm>
        </p:spPr>
        <p:txBody>
          <a:bodyPr rtlCol="0">
            <a:noAutofit/>
          </a:bodyPr>
          <a:lstStyle>
            <a:lvl1pPr>
              <a:defRPr>
                <a:solidFill>
                  <a:srgbClr val="000000"/>
                </a:solidFill>
              </a:defRPr>
            </a:lvl1pPr>
          </a:lstStyle>
          <a:p>
            <a:pPr lvl="0"/>
            <a:r>
              <a:rPr lang="nl-NL" noProof="0"/>
              <a:t>Klik op het pictogram als u een afbeelding wilt toevoegen</a:t>
            </a:r>
            <a:endParaRPr lang="nl-NL" noProof="0" dirty="0"/>
          </a:p>
        </p:txBody>
      </p:sp>
      <p:sp>
        <p:nvSpPr>
          <p:cNvPr id="21" name="Picture Placeholder 9"/>
          <p:cNvSpPr>
            <a:spLocks noGrp="1"/>
          </p:cNvSpPr>
          <p:nvPr>
            <p:ph type="pic" sz="quarter" idx="17"/>
          </p:nvPr>
        </p:nvSpPr>
        <p:spPr>
          <a:xfrm>
            <a:off x="1043999" y="2880000"/>
            <a:ext cx="1512000" cy="1112044"/>
          </a:xfrm>
        </p:spPr>
        <p:txBody>
          <a:bodyPr rtlCol="0">
            <a:noAutofit/>
          </a:bodyPr>
          <a:lstStyle>
            <a:lvl1pPr>
              <a:defRPr>
                <a:solidFill>
                  <a:srgbClr val="000000"/>
                </a:solidFill>
              </a:defRPr>
            </a:lvl1pPr>
          </a:lstStyle>
          <a:p>
            <a:pPr lvl="0"/>
            <a:r>
              <a:rPr lang="nl-NL" noProof="0"/>
              <a:t>Klik op het pictogram als u een afbeelding wilt toevoegen</a:t>
            </a:r>
            <a:endParaRPr lang="nl-NL" noProof="0" dirty="0"/>
          </a:p>
        </p:txBody>
      </p:sp>
      <p:sp>
        <p:nvSpPr>
          <p:cNvPr id="22" name="Picture Placeholder 9"/>
          <p:cNvSpPr>
            <a:spLocks noGrp="1"/>
          </p:cNvSpPr>
          <p:nvPr>
            <p:ph type="pic" sz="quarter" idx="18"/>
          </p:nvPr>
        </p:nvSpPr>
        <p:spPr>
          <a:xfrm>
            <a:off x="2808000" y="2880000"/>
            <a:ext cx="1512000" cy="1112044"/>
          </a:xfrm>
        </p:spPr>
        <p:txBody>
          <a:bodyPr rtlCol="0">
            <a:noAutofit/>
          </a:bodyPr>
          <a:lstStyle>
            <a:lvl1pPr>
              <a:defRPr>
                <a:solidFill>
                  <a:srgbClr val="000000"/>
                </a:solidFill>
              </a:defRPr>
            </a:lvl1pPr>
          </a:lstStyle>
          <a:p>
            <a:pPr lvl="0"/>
            <a:r>
              <a:rPr lang="nl-NL" noProof="0"/>
              <a:t>Klik op het pictogram als u een afbeelding wilt toevoegen</a:t>
            </a:r>
            <a:endParaRPr lang="nl-NL" noProof="0" dirty="0"/>
          </a:p>
        </p:txBody>
      </p:sp>
      <p:sp>
        <p:nvSpPr>
          <p:cNvPr id="23" name="Picture Placeholder 9"/>
          <p:cNvSpPr>
            <a:spLocks noGrp="1"/>
          </p:cNvSpPr>
          <p:nvPr>
            <p:ph type="pic" sz="quarter" idx="19"/>
          </p:nvPr>
        </p:nvSpPr>
        <p:spPr>
          <a:xfrm>
            <a:off x="4572000" y="2880000"/>
            <a:ext cx="1512000" cy="1112044"/>
          </a:xfrm>
        </p:spPr>
        <p:txBody>
          <a:bodyPr rtlCol="0">
            <a:noAutofit/>
          </a:bodyPr>
          <a:lstStyle>
            <a:lvl1pPr>
              <a:defRPr>
                <a:solidFill>
                  <a:srgbClr val="000000"/>
                </a:solidFill>
              </a:defRPr>
            </a:lvl1pPr>
          </a:lstStyle>
          <a:p>
            <a:pPr lvl="0"/>
            <a:r>
              <a:rPr lang="nl-NL" noProof="0"/>
              <a:t>Klik op het pictogram als u een afbeelding wilt toevoegen</a:t>
            </a:r>
            <a:endParaRPr lang="nl-NL" noProof="0" dirty="0"/>
          </a:p>
        </p:txBody>
      </p:sp>
      <p:sp>
        <p:nvSpPr>
          <p:cNvPr id="24" name="Picture Placeholder 9"/>
          <p:cNvSpPr>
            <a:spLocks noGrp="1"/>
          </p:cNvSpPr>
          <p:nvPr>
            <p:ph type="pic" sz="quarter" idx="20"/>
          </p:nvPr>
        </p:nvSpPr>
        <p:spPr>
          <a:xfrm>
            <a:off x="6336000" y="2880000"/>
            <a:ext cx="1512000" cy="1112044"/>
          </a:xfrm>
        </p:spPr>
        <p:txBody>
          <a:bodyPr rtlCol="0">
            <a:noAutofit/>
          </a:bodyPr>
          <a:lstStyle>
            <a:lvl1pPr>
              <a:defRPr>
                <a:solidFill>
                  <a:srgbClr val="000000"/>
                </a:solidFill>
              </a:defRPr>
            </a:lvl1pPr>
          </a:lstStyle>
          <a:p>
            <a:pPr lvl="0"/>
            <a:r>
              <a:rPr lang="nl-NL" noProof="0"/>
              <a:t>Klik op het pictogram als u een afbeelding wilt toevoegen</a:t>
            </a:r>
            <a:endParaRPr lang="nl-NL" noProof="0" dirty="0"/>
          </a:p>
        </p:txBody>
      </p:sp>
      <p:sp>
        <p:nvSpPr>
          <p:cNvPr id="12" name="Title 1"/>
          <p:cNvSpPr txBox="1">
            <a:spLocks/>
          </p:cNvSpPr>
          <p:nvPr userDrawn="1"/>
        </p:nvSpPr>
        <p:spPr bwMode="auto">
          <a:xfrm>
            <a:off x="1043608" y="339502"/>
            <a:ext cx="7600796"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685800" rtl="0" eaLnBrk="1" fontAlgn="base" hangingPunct="1">
              <a:lnSpc>
                <a:spcPct val="90000"/>
              </a:lnSpc>
              <a:spcBef>
                <a:spcPct val="0"/>
              </a:spcBef>
              <a:spcAft>
                <a:spcPct val="0"/>
              </a:spcAft>
              <a:defRPr sz="2600" kern="1200">
                <a:solidFill>
                  <a:srgbClr val="000000"/>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600">
                <a:solidFill>
                  <a:srgbClr val="6F7A89"/>
                </a:solidFill>
                <a:latin typeface="Arial" charset="0"/>
                <a:cs typeface="Arial" charset="0"/>
              </a:defRPr>
            </a:lvl2pPr>
            <a:lvl3pPr algn="l" defTabSz="685800" rtl="0" eaLnBrk="1" fontAlgn="base" hangingPunct="1">
              <a:lnSpc>
                <a:spcPct val="90000"/>
              </a:lnSpc>
              <a:spcBef>
                <a:spcPct val="0"/>
              </a:spcBef>
              <a:spcAft>
                <a:spcPct val="0"/>
              </a:spcAft>
              <a:defRPr sz="3600">
                <a:solidFill>
                  <a:srgbClr val="6F7A89"/>
                </a:solidFill>
                <a:latin typeface="Arial" charset="0"/>
                <a:cs typeface="Arial" charset="0"/>
              </a:defRPr>
            </a:lvl3pPr>
            <a:lvl4pPr algn="l" defTabSz="685800" rtl="0" eaLnBrk="1" fontAlgn="base" hangingPunct="1">
              <a:lnSpc>
                <a:spcPct val="90000"/>
              </a:lnSpc>
              <a:spcBef>
                <a:spcPct val="0"/>
              </a:spcBef>
              <a:spcAft>
                <a:spcPct val="0"/>
              </a:spcAft>
              <a:defRPr sz="3600">
                <a:solidFill>
                  <a:srgbClr val="6F7A89"/>
                </a:solidFill>
                <a:latin typeface="Arial" charset="0"/>
                <a:cs typeface="Arial" charset="0"/>
              </a:defRPr>
            </a:lvl4pPr>
            <a:lvl5pPr algn="l" defTabSz="685800" rtl="0" eaLnBrk="1" fontAlgn="base" hangingPunct="1">
              <a:lnSpc>
                <a:spcPct val="90000"/>
              </a:lnSpc>
              <a:spcBef>
                <a:spcPct val="0"/>
              </a:spcBef>
              <a:spcAft>
                <a:spcPct val="0"/>
              </a:spcAft>
              <a:defRPr sz="3600">
                <a:solidFill>
                  <a:srgbClr val="6F7A89"/>
                </a:solidFill>
                <a:latin typeface="Arial" charset="0"/>
                <a:cs typeface="Arial" charset="0"/>
              </a:defRPr>
            </a:lvl5pPr>
            <a:lvl6pPr marL="457200" algn="l" defTabSz="685800" rtl="0" eaLnBrk="1" fontAlgn="base" hangingPunct="1">
              <a:lnSpc>
                <a:spcPct val="90000"/>
              </a:lnSpc>
              <a:spcBef>
                <a:spcPct val="0"/>
              </a:spcBef>
              <a:spcAft>
                <a:spcPct val="0"/>
              </a:spcAft>
              <a:defRPr sz="3600">
                <a:solidFill>
                  <a:srgbClr val="6F7A89"/>
                </a:solidFill>
                <a:latin typeface="Arial" charset="0"/>
                <a:cs typeface="Arial" charset="0"/>
              </a:defRPr>
            </a:lvl6pPr>
            <a:lvl7pPr marL="914400" algn="l" defTabSz="685800" rtl="0" eaLnBrk="1" fontAlgn="base" hangingPunct="1">
              <a:lnSpc>
                <a:spcPct val="90000"/>
              </a:lnSpc>
              <a:spcBef>
                <a:spcPct val="0"/>
              </a:spcBef>
              <a:spcAft>
                <a:spcPct val="0"/>
              </a:spcAft>
              <a:defRPr sz="3600">
                <a:solidFill>
                  <a:srgbClr val="6F7A89"/>
                </a:solidFill>
                <a:latin typeface="Arial" charset="0"/>
                <a:cs typeface="Arial" charset="0"/>
              </a:defRPr>
            </a:lvl7pPr>
            <a:lvl8pPr marL="1371600" algn="l" defTabSz="685800" rtl="0" eaLnBrk="1" fontAlgn="base" hangingPunct="1">
              <a:lnSpc>
                <a:spcPct val="90000"/>
              </a:lnSpc>
              <a:spcBef>
                <a:spcPct val="0"/>
              </a:spcBef>
              <a:spcAft>
                <a:spcPct val="0"/>
              </a:spcAft>
              <a:defRPr sz="3600">
                <a:solidFill>
                  <a:srgbClr val="6F7A89"/>
                </a:solidFill>
                <a:latin typeface="Arial" charset="0"/>
                <a:cs typeface="Arial" charset="0"/>
              </a:defRPr>
            </a:lvl8pPr>
            <a:lvl9pPr marL="1828800" algn="l" defTabSz="685800" rtl="0" eaLnBrk="1" fontAlgn="base" hangingPunct="1">
              <a:lnSpc>
                <a:spcPct val="90000"/>
              </a:lnSpc>
              <a:spcBef>
                <a:spcPct val="0"/>
              </a:spcBef>
              <a:spcAft>
                <a:spcPct val="0"/>
              </a:spcAft>
              <a:defRPr sz="3600">
                <a:solidFill>
                  <a:srgbClr val="6F7A89"/>
                </a:solidFill>
                <a:latin typeface="Arial" charset="0"/>
                <a:cs typeface="Arial" charset="0"/>
              </a:defRPr>
            </a:lvl9pPr>
          </a:lstStyle>
          <a:p>
            <a:r>
              <a:rPr lang="en-US" dirty="0"/>
              <a:t>Click to edit Master title style</a:t>
            </a:r>
            <a:endParaRPr lang="nl-NL" dirty="0"/>
          </a:p>
        </p:txBody>
      </p:sp>
    </p:spTree>
    <p:extLst>
      <p:ext uri="{BB962C8B-B14F-4D97-AF65-F5344CB8AC3E}">
        <p14:creationId xmlns:p14="http://schemas.microsoft.com/office/powerpoint/2010/main" val="347260256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1043608" y="339502"/>
            <a:ext cx="7600796" cy="360040"/>
          </a:xfrm>
        </p:spPr>
        <p:txBody>
          <a:bodyPr anchor="t"/>
          <a:lstStyle>
            <a:lvl1pPr>
              <a:defRPr sz="2600">
                <a:solidFill>
                  <a:srgbClr val="000000"/>
                </a:solidFill>
              </a:defRPr>
            </a:lvl1pPr>
          </a:lstStyle>
          <a:p>
            <a:r>
              <a:rPr lang="nl-NL"/>
              <a:t>Klik om de stijl te bewerken</a:t>
            </a:r>
            <a:endParaRPr lang="nl-NL" dirty="0"/>
          </a:p>
        </p:txBody>
      </p:sp>
    </p:spTree>
    <p:extLst>
      <p:ext uri="{BB962C8B-B14F-4D97-AF65-F5344CB8AC3E}">
        <p14:creationId xmlns:p14="http://schemas.microsoft.com/office/powerpoint/2010/main" val="2596152933"/>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44000" y="720000"/>
            <a:ext cx="7623175" cy="95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nl-NL" dirty="0"/>
              <a:t>POWERPOINT</a:t>
            </a:r>
            <a:br>
              <a:rPr lang="en-US" altLang="nl-NL" dirty="0"/>
            </a:br>
            <a:r>
              <a:rPr lang="en-US" altLang="nl-NL" dirty="0"/>
              <a:t>PRESENTATIE KOP</a:t>
            </a:r>
            <a:endParaRPr lang="nl-NL" altLang="nl-NL" dirty="0"/>
          </a:p>
        </p:txBody>
      </p:sp>
      <p:sp>
        <p:nvSpPr>
          <p:cNvPr id="1027" name="Text Placeholder 2"/>
          <p:cNvSpPr>
            <a:spLocks noGrp="1"/>
          </p:cNvSpPr>
          <p:nvPr>
            <p:ph type="body" idx="1"/>
          </p:nvPr>
        </p:nvSpPr>
        <p:spPr bwMode="auto">
          <a:xfrm>
            <a:off x="1044000" y="1800000"/>
            <a:ext cx="7560000" cy="27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nl-NL" dirty="0"/>
              <a:t>Brood</a:t>
            </a:r>
          </a:p>
          <a:p>
            <a:pPr lvl="1"/>
            <a:r>
              <a:rPr lang="en-US" altLang="nl-NL" dirty="0"/>
              <a:t>Second level</a:t>
            </a:r>
          </a:p>
          <a:p>
            <a:pPr lvl="2"/>
            <a:r>
              <a:rPr lang="en-US" altLang="nl-NL" dirty="0"/>
              <a:t>Third level</a:t>
            </a:r>
          </a:p>
          <a:p>
            <a:pPr lvl="3"/>
            <a:r>
              <a:rPr lang="en-US" altLang="nl-NL" dirty="0"/>
              <a:t>Fourth level</a:t>
            </a:r>
          </a:p>
          <a:p>
            <a:pPr lvl="4"/>
            <a:r>
              <a:rPr lang="en-US" altLang="nl-NL" dirty="0"/>
              <a:t>Fifth level</a:t>
            </a:r>
            <a:endParaRPr lang="nl-NL" altLang="nl-NL" dirty="0"/>
          </a:p>
        </p:txBody>
      </p:sp>
      <p:sp>
        <p:nvSpPr>
          <p:cNvPr id="1029" name="Freeform 5"/>
          <p:cNvSpPr>
            <a:spLocks/>
          </p:cNvSpPr>
          <p:nvPr/>
        </p:nvSpPr>
        <p:spPr bwMode="auto">
          <a:xfrm>
            <a:off x="6804248" y="3696580"/>
            <a:ext cx="2339752" cy="1461600"/>
          </a:xfrm>
          <a:custGeom>
            <a:avLst/>
            <a:gdLst>
              <a:gd name="T0" fmla="*/ 2147483647 w 273"/>
              <a:gd name="T1" fmla="*/ 2147483647 h 170"/>
              <a:gd name="T2" fmla="*/ 0 w 273"/>
              <a:gd name="T3" fmla="*/ 2147483647 h 170"/>
              <a:gd name="T4" fmla="*/ 2147483647 w 273"/>
              <a:gd name="T5" fmla="*/ 2147483647 h 170"/>
              <a:gd name="T6" fmla="*/ 2147483647 w 273"/>
              <a:gd name="T7" fmla="*/ 0 h 170"/>
              <a:gd name="T8" fmla="*/ 2147483647 w 273"/>
              <a:gd name="T9" fmla="*/ 2147483647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170">
                <a:moveTo>
                  <a:pt x="273" y="170"/>
                </a:moveTo>
                <a:cubicBezTo>
                  <a:pt x="0" y="170"/>
                  <a:pt x="0" y="170"/>
                  <a:pt x="0" y="170"/>
                </a:cubicBezTo>
                <a:cubicBezTo>
                  <a:pt x="56" y="155"/>
                  <a:pt x="114" y="140"/>
                  <a:pt x="114" y="140"/>
                </a:cubicBezTo>
                <a:cubicBezTo>
                  <a:pt x="218" y="115"/>
                  <a:pt x="258" y="49"/>
                  <a:pt x="273" y="0"/>
                </a:cubicBezTo>
                <a:lnTo>
                  <a:pt x="273" y="170"/>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nvGrpSpPr>
          <p:cNvPr id="1030" name="Group 41"/>
          <p:cNvGrpSpPr>
            <a:grpSpLocks/>
          </p:cNvGrpSpPr>
          <p:nvPr/>
        </p:nvGrpSpPr>
        <p:grpSpPr bwMode="auto">
          <a:xfrm>
            <a:off x="415925" y="244079"/>
            <a:ext cx="486630" cy="598884"/>
            <a:chOff x="2934611" y="3577941"/>
            <a:chExt cx="1045277" cy="1251010"/>
          </a:xfrm>
        </p:grpSpPr>
        <p:sp>
          <p:nvSpPr>
            <p:cNvPr id="1033" name="AutoShape 3"/>
            <p:cNvSpPr>
              <a:spLocks noChangeAspect="1" noChangeArrowheads="1" noTextEdit="1"/>
            </p:cNvSpPr>
            <p:nvPr/>
          </p:nvSpPr>
          <p:spPr bwMode="auto">
            <a:xfrm>
              <a:off x="2934611" y="3577941"/>
              <a:ext cx="1045277" cy="125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1034" name="Rectangle 25"/>
            <p:cNvSpPr>
              <a:spLocks noChangeArrowheads="1"/>
            </p:cNvSpPr>
            <p:nvPr/>
          </p:nvSpPr>
          <p:spPr bwMode="auto">
            <a:xfrm>
              <a:off x="3105928" y="3672451"/>
              <a:ext cx="690230" cy="683951"/>
            </a:xfrm>
            <a:prstGeom prst="rect">
              <a:avLst/>
            </a:prstGeom>
            <a:solidFill>
              <a:srgbClr val="E6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nl-NL" altLang="nl-NL"/>
            </a:p>
          </p:txBody>
        </p:sp>
        <p:sp>
          <p:nvSpPr>
            <p:cNvPr id="1035" name="Freeform 26"/>
            <p:cNvSpPr>
              <a:spLocks noEditPoints="1"/>
            </p:cNvSpPr>
            <p:nvPr/>
          </p:nvSpPr>
          <p:spPr bwMode="auto">
            <a:xfrm>
              <a:off x="3087952" y="3577941"/>
              <a:ext cx="738594" cy="799292"/>
            </a:xfrm>
            <a:custGeom>
              <a:avLst/>
              <a:gdLst>
                <a:gd name="T0" fmla="*/ 1794477292 w 304"/>
                <a:gd name="T1" fmla="*/ 0 h 329"/>
                <a:gd name="T2" fmla="*/ 0 w 304"/>
                <a:gd name="T3" fmla="*/ 5901156 h 329"/>
                <a:gd name="T4" fmla="*/ 11805356 w 304"/>
                <a:gd name="T5" fmla="*/ 1941847116 h 329"/>
                <a:gd name="T6" fmla="*/ 932657144 w 304"/>
                <a:gd name="T7" fmla="*/ 1705757153 h 329"/>
                <a:gd name="T8" fmla="*/ 1759058794 w 304"/>
                <a:gd name="T9" fmla="*/ 731881802 h 329"/>
                <a:gd name="T10" fmla="*/ 1794477292 w 304"/>
                <a:gd name="T11" fmla="*/ 0 h 329"/>
                <a:gd name="T12" fmla="*/ 1345859184 w 304"/>
                <a:gd name="T13" fmla="*/ 914851645 h 329"/>
                <a:gd name="T14" fmla="*/ 1174675447 w 304"/>
                <a:gd name="T15" fmla="*/ 867632681 h 329"/>
                <a:gd name="T16" fmla="*/ 1186480803 w 304"/>
                <a:gd name="T17" fmla="*/ 897145748 h 329"/>
                <a:gd name="T18" fmla="*/ 1086131632 w 304"/>
                <a:gd name="T19" fmla="*/ 897145748 h 329"/>
                <a:gd name="T20" fmla="*/ 1044811671 w 304"/>
                <a:gd name="T21" fmla="*/ 785001922 h 329"/>
                <a:gd name="T22" fmla="*/ 767374870 w 304"/>
                <a:gd name="T23" fmla="*/ 785001922 h 329"/>
                <a:gd name="T24" fmla="*/ 726054909 w 304"/>
                <a:gd name="T25" fmla="*/ 897145748 h 329"/>
                <a:gd name="T26" fmla="*/ 625705738 w 304"/>
                <a:gd name="T27" fmla="*/ 897145748 h 329"/>
                <a:gd name="T28" fmla="*/ 637511094 w 304"/>
                <a:gd name="T29" fmla="*/ 861731525 h 329"/>
                <a:gd name="T30" fmla="*/ 259727552 w 304"/>
                <a:gd name="T31" fmla="*/ 844025628 h 329"/>
                <a:gd name="T32" fmla="*/ 259727552 w 304"/>
                <a:gd name="T33" fmla="*/ 1133235712 h 329"/>
                <a:gd name="T34" fmla="*/ 147573025 w 304"/>
                <a:gd name="T35" fmla="*/ 1015190730 h 329"/>
                <a:gd name="T36" fmla="*/ 147573025 w 304"/>
                <a:gd name="T37" fmla="*/ 631542717 h 329"/>
                <a:gd name="T38" fmla="*/ 171183737 w 304"/>
                <a:gd name="T39" fmla="*/ 501692994 h 329"/>
                <a:gd name="T40" fmla="*/ 442716645 w 304"/>
                <a:gd name="T41" fmla="*/ 318723151 h 329"/>
                <a:gd name="T42" fmla="*/ 731958802 w 304"/>
                <a:gd name="T43" fmla="*/ 495791839 h 329"/>
                <a:gd name="T44" fmla="*/ 749665621 w 304"/>
                <a:gd name="T45" fmla="*/ 572521441 h 329"/>
                <a:gd name="T46" fmla="*/ 844113329 w 304"/>
                <a:gd name="T47" fmla="*/ 330527892 h 329"/>
                <a:gd name="T48" fmla="*/ 973977105 w 304"/>
                <a:gd name="T49" fmla="*/ 330527892 h 329"/>
                <a:gd name="T50" fmla="*/ 1056617027 w 304"/>
                <a:gd name="T51" fmla="*/ 543008374 h 329"/>
                <a:gd name="T52" fmla="*/ 1351760647 w 304"/>
                <a:gd name="T53" fmla="*/ 318723151 h 329"/>
                <a:gd name="T54" fmla="*/ 1652808160 w 304"/>
                <a:gd name="T55" fmla="*/ 619737976 h 329"/>
                <a:gd name="T56" fmla="*/ 1345859184 w 304"/>
                <a:gd name="T57" fmla="*/ 914851645 h 3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4" h="329">
                  <a:moveTo>
                    <a:pt x="304" y="0"/>
                  </a:moveTo>
                  <a:cubicBezTo>
                    <a:pt x="146" y="27"/>
                    <a:pt x="0" y="1"/>
                    <a:pt x="0" y="1"/>
                  </a:cubicBezTo>
                  <a:cubicBezTo>
                    <a:pt x="12" y="129"/>
                    <a:pt x="2" y="329"/>
                    <a:pt x="2" y="329"/>
                  </a:cubicBezTo>
                  <a:cubicBezTo>
                    <a:pt x="52" y="317"/>
                    <a:pt x="158" y="289"/>
                    <a:pt x="158" y="289"/>
                  </a:cubicBezTo>
                  <a:cubicBezTo>
                    <a:pt x="302" y="254"/>
                    <a:pt x="298" y="124"/>
                    <a:pt x="298" y="124"/>
                  </a:cubicBezTo>
                  <a:cubicBezTo>
                    <a:pt x="298" y="62"/>
                    <a:pt x="304" y="0"/>
                    <a:pt x="304" y="0"/>
                  </a:cubicBezTo>
                  <a:close/>
                  <a:moveTo>
                    <a:pt x="228" y="155"/>
                  </a:moveTo>
                  <a:cubicBezTo>
                    <a:pt x="217" y="155"/>
                    <a:pt x="207" y="152"/>
                    <a:pt x="199" y="147"/>
                  </a:cubicBezTo>
                  <a:cubicBezTo>
                    <a:pt x="201" y="152"/>
                    <a:pt x="201" y="152"/>
                    <a:pt x="201" y="152"/>
                  </a:cubicBezTo>
                  <a:cubicBezTo>
                    <a:pt x="184" y="152"/>
                    <a:pt x="184" y="152"/>
                    <a:pt x="184" y="152"/>
                  </a:cubicBezTo>
                  <a:cubicBezTo>
                    <a:pt x="177" y="133"/>
                    <a:pt x="177" y="133"/>
                    <a:pt x="177" y="133"/>
                  </a:cubicBezTo>
                  <a:cubicBezTo>
                    <a:pt x="130" y="133"/>
                    <a:pt x="130" y="133"/>
                    <a:pt x="130" y="133"/>
                  </a:cubicBezTo>
                  <a:cubicBezTo>
                    <a:pt x="123" y="152"/>
                    <a:pt x="123" y="152"/>
                    <a:pt x="123" y="152"/>
                  </a:cubicBezTo>
                  <a:cubicBezTo>
                    <a:pt x="106" y="152"/>
                    <a:pt x="106" y="152"/>
                    <a:pt x="106" y="152"/>
                  </a:cubicBezTo>
                  <a:cubicBezTo>
                    <a:pt x="108" y="146"/>
                    <a:pt x="108" y="146"/>
                    <a:pt x="108" y="146"/>
                  </a:cubicBezTo>
                  <a:cubicBezTo>
                    <a:pt x="91" y="158"/>
                    <a:pt x="63" y="160"/>
                    <a:pt x="44" y="143"/>
                  </a:cubicBezTo>
                  <a:cubicBezTo>
                    <a:pt x="44" y="162"/>
                    <a:pt x="44" y="174"/>
                    <a:pt x="44" y="192"/>
                  </a:cubicBezTo>
                  <a:cubicBezTo>
                    <a:pt x="39" y="189"/>
                    <a:pt x="31" y="180"/>
                    <a:pt x="25" y="172"/>
                  </a:cubicBezTo>
                  <a:cubicBezTo>
                    <a:pt x="25" y="151"/>
                    <a:pt x="25" y="129"/>
                    <a:pt x="25" y="107"/>
                  </a:cubicBezTo>
                  <a:cubicBezTo>
                    <a:pt x="25" y="100"/>
                    <a:pt x="27" y="92"/>
                    <a:pt x="29" y="85"/>
                  </a:cubicBezTo>
                  <a:cubicBezTo>
                    <a:pt x="35" y="66"/>
                    <a:pt x="53" y="55"/>
                    <a:pt x="75" y="54"/>
                  </a:cubicBezTo>
                  <a:cubicBezTo>
                    <a:pt x="98" y="54"/>
                    <a:pt x="116" y="65"/>
                    <a:pt x="124" y="84"/>
                  </a:cubicBezTo>
                  <a:cubicBezTo>
                    <a:pt x="125" y="88"/>
                    <a:pt x="126" y="92"/>
                    <a:pt x="127" y="97"/>
                  </a:cubicBezTo>
                  <a:cubicBezTo>
                    <a:pt x="143" y="56"/>
                    <a:pt x="143" y="56"/>
                    <a:pt x="143" y="56"/>
                  </a:cubicBezTo>
                  <a:cubicBezTo>
                    <a:pt x="165" y="56"/>
                    <a:pt x="165" y="56"/>
                    <a:pt x="165" y="56"/>
                  </a:cubicBezTo>
                  <a:cubicBezTo>
                    <a:pt x="179" y="92"/>
                    <a:pt x="179" y="92"/>
                    <a:pt x="179" y="92"/>
                  </a:cubicBezTo>
                  <a:cubicBezTo>
                    <a:pt x="184" y="69"/>
                    <a:pt x="203" y="54"/>
                    <a:pt x="229" y="54"/>
                  </a:cubicBezTo>
                  <a:cubicBezTo>
                    <a:pt x="259" y="55"/>
                    <a:pt x="280" y="75"/>
                    <a:pt x="280" y="105"/>
                  </a:cubicBezTo>
                  <a:cubicBezTo>
                    <a:pt x="280" y="134"/>
                    <a:pt x="258" y="155"/>
                    <a:pt x="228" y="155"/>
                  </a:cubicBez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36" name="Freeform 27"/>
            <p:cNvSpPr>
              <a:spLocks/>
            </p:cNvSpPr>
            <p:nvPr/>
          </p:nvSpPr>
          <p:spPr bwMode="auto">
            <a:xfrm>
              <a:off x="3194652" y="3750450"/>
              <a:ext cx="157814" cy="162925"/>
            </a:xfrm>
            <a:custGeom>
              <a:avLst/>
              <a:gdLst>
                <a:gd name="T0" fmla="*/ 188631432 w 65"/>
                <a:gd name="T1" fmla="*/ 0 h 67"/>
                <a:gd name="T2" fmla="*/ 0 w 65"/>
                <a:gd name="T3" fmla="*/ 195137947 h 67"/>
                <a:gd name="T4" fmla="*/ 188631432 w 65"/>
                <a:gd name="T5" fmla="*/ 396187397 h 67"/>
                <a:gd name="T6" fmla="*/ 383157825 w 65"/>
                <a:gd name="T7" fmla="*/ 201049450 h 67"/>
                <a:gd name="T8" fmla="*/ 188631432 w 65"/>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67">
                  <a:moveTo>
                    <a:pt x="32" y="0"/>
                  </a:moveTo>
                  <a:cubicBezTo>
                    <a:pt x="13" y="0"/>
                    <a:pt x="0" y="14"/>
                    <a:pt x="0" y="33"/>
                  </a:cubicBezTo>
                  <a:cubicBezTo>
                    <a:pt x="0" y="53"/>
                    <a:pt x="13" y="67"/>
                    <a:pt x="32" y="67"/>
                  </a:cubicBezTo>
                  <a:cubicBezTo>
                    <a:pt x="51" y="67"/>
                    <a:pt x="65" y="53"/>
                    <a:pt x="65" y="34"/>
                  </a:cubicBezTo>
                  <a:cubicBezTo>
                    <a:pt x="65" y="14"/>
                    <a:pt x="51" y="0"/>
                    <a:pt x="32" y="0"/>
                  </a:cubicBez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37" name="Freeform 28"/>
            <p:cNvSpPr>
              <a:spLocks/>
            </p:cNvSpPr>
            <p:nvPr/>
          </p:nvSpPr>
          <p:spPr bwMode="auto">
            <a:xfrm>
              <a:off x="3423387" y="3767701"/>
              <a:ext cx="77310" cy="94561"/>
            </a:xfrm>
            <a:custGeom>
              <a:avLst/>
              <a:gdLst>
                <a:gd name="T0" fmla="*/ 0 w 121"/>
                <a:gd name="T1" fmla="*/ 60417451 h 148"/>
                <a:gd name="T2" fmla="*/ 49395340 w 121"/>
                <a:gd name="T3" fmla="*/ 60417451 h 148"/>
                <a:gd name="T4" fmla="*/ 24901487 w 121"/>
                <a:gd name="T5" fmla="*/ 0 h 148"/>
                <a:gd name="T6" fmla="*/ 0 w 121"/>
                <a:gd name="T7" fmla="*/ 60417451 h 1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148">
                  <a:moveTo>
                    <a:pt x="0" y="148"/>
                  </a:moveTo>
                  <a:lnTo>
                    <a:pt x="121" y="148"/>
                  </a:lnTo>
                  <a:lnTo>
                    <a:pt x="61" y="0"/>
                  </a:lnTo>
                  <a:lnTo>
                    <a:pt x="0" y="148"/>
                  </a:ln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38" name="Freeform 29"/>
            <p:cNvSpPr>
              <a:spLocks/>
            </p:cNvSpPr>
            <p:nvPr/>
          </p:nvSpPr>
          <p:spPr bwMode="auto">
            <a:xfrm>
              <a:off x="3562033" y="3750450"/>
              <a:ext cx="160370" cy="162925"/>
            </a:xfrm>
            <a:custGeom>
              <a:avLst/>
              <a:gdLst>
                <a:gd name="T0" fmla="*/ 200741933 w 66"/>
                <a:gd name="T1" fmla="*/ 0 h 67"/>
                <a:gd name="T2" fmla="*/ 5904532 w 66"/>
                <a:gd name="T3" fmla="*/ 195137947 h 67"/>
                <a:gd name="T4" fmla="*/ 194837401 w 66"/>
                <a:gd name="T5" fmla="*/ 396187397 h 67"/>
                <a:gd name="T6" fmla="*/ 389674802 w 66"/>
                <a:gd name="T7" fmla="*/ 201049450 h 67"/>
                <a:gd name="T8" fmla="*/ 200741933 w 66"/>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67">
                  <a:moveTo>
                    <a:pt x="34" y="0"/>
                  </a:moveTo>
                  <a:cubicBezTo>
                    <a:pt x="14" y="0"/>
                    <a:pt x="1" y="14"/>
                    <a:pt x="1" y="33"/>
                  </a:cubicBezTo>
                  <a:cubicBezTo>
                    <a:pt x="0" y="53"/>
                    <a:pt x="14" y="67"/>
                    <a:pt x="33" y="67"/>
                  </a:cubicBezTo>
                  <a:cubicBezTo>
                    <a:pt x="53" y="67"/>
                    <a:pt x="66" y="53"/>
                    <a:pt x="66" y="34"/>
                  </a:cubicBezTo>
                  <a:cubicBezTo>
                    <a:pt x="66" y="14"/>
                    <a:pt x="53" y="0"/>
                    <a:pt x="34" y="0"/>
                  </a:cubicBez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sp>
        <p:nvSpPr>
          <p:cNvPr id="18" name="Slide Number Placeholder 5"/>
          <p:cNvSpPr txBox="1">
            <a:spLocks/>
          </p:cNvSpPr>
          <p:nvPr/>
        </p:nvSpPr>
        <p:spPr>
          <a:xfrm>
            <a:off x="478079" y="4703680"/>
            <a:ext cx="421513" cy="207649"/>
          </a:xfrm>
          <a:prstGeom prst="rect">
            <a:avLst/>
          </a:prstGeom>
        </p:spPr>
        <p:txBody>
          <a:bodyPr vert="horz" lIns="0" tIns="0" rIns="0" bIns="0" rtlCol="0" anchor="ctr"/>
          <a:lstStyle>
            <a:defPPr>
              <a:defRPr lang="nl-NL"/>
            </a:defPPr>
            <a:lvl1pPr marL="0" algn="l" defTabSz="914400" rtl="0" eaLnBrk="1" latinLnBrk="0" hangingPunct="1">
              <a:defRPr sz="9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A25046-C564-4B87-902B-420ECCB8FB72}" type="slidenum">
              <a:rPr lang="nl-NL" smtClean="0"/>
              <a:pPr/>
              <a:t>‹nr.›</a:t>
            </a:fld>
            <a:endParaRPr lang="nl-NL"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wipe dir="r"/>
  </p:transition>
  <p:hf sldNum="0" hdr="0" ftr="0" dt="0"/>
  <p:txStyles>
    <p:titleStyle>
      <a:lvl1pPr algn="l" defTabSz="685800" rtl="0" eaLnBrk="1" fontAlgn="base" hangingPunct="1">
        <a:lnSpc>
          <a:spcPct val="90000"/>
        </a:lnSpc>
        <a:spcBef>
          <a:spcPct val="0"/>
        </a:spcBef>
        <a:spcAft>
          <a:spcPct val="0"/>
        </a:spcAft>
        <a:defRPr sz="3600" kern="1200">
          <a:solidFill>
            <a:srgbClr val="000000"/>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600">
          <a:solidFill>
            <a:srgbClr val="6F7A89"/>
          </a:solidFill>
          <a:latin typeface="Arial" charset="0"/>
          <a:cs typeface="Arial" charset="0"/>
        </a:defRPr>
      </a:lvl2pPr>
      <a:lvl3pPr algn="l" defTabSz="685800" rtl="0" eaLnBrk="1" fontAlgn="base" hangingPunct="1">
        <a:lnSpc>
          <a:spcPct val="90000"/>
        </a:lnSpc>
        <a:spcBef>
          <a:spcPct val="0"/>
        </a:spcBef>
        <a:spcAft>
          <a:spcPct val="0"/>
        </a:spcAft>
        <a:defRPr sz="3600">
          <a:solidFill>
            <a:srgbClr val="6F7A89"/>
          </a:solidFill>
          <a:latin typeface="Arial" charset="0"/>
          <a:cs typeface="Arial" charset="0"/>
        </a:defRPr>
      </a:lvl3pPr>
      <a:lvl4pPr algn="l" defTabSz="685800" rtl="0" eaLnBrk="1" fontAlgn="base" hangingPunct="1">
        <a:lnSpc>
          <a:spcPct val="90000"/>
        </a:lnSpc>
        <a:spcBef>
          <a:spcPct val="0"/>
        </a:spcBef>
        <a:spcAft>
          <a:spcPct val="0"/>
        </a:spcAft>
        <a:defRPr sz="3600">
          <a:solidFill>
            <a:srgbClr val="6F7A89"/>
          </a:solidFill>
          <a:latin typeface="Arial" charset="0"/>
          <a:cs typeface="Arial" charset="0"/>
        </a:defRPr>
      </a:lvl4pPr>
      <a:lvl5pPr algn="l" defTabSz="685800" rtl="0" eaLnBrk="1" fontAlgn="base" hangingPunct="1">
        <a:lnSpc>
          <a:spcPct val="90000"/>
        </a:lnSpc>
        <a:spcBef>
          <a:spcPct val="0"/>
        </a:spcBef>
        <a:spcAft>
          <a:spcPct val="0"/>
        </a:spcAft>
        <a:defRPr sz="3600">
          <a:solidFill>
            <a:srgbClr val="6F7A89"/>
          </a:solidFill>
          <a:latin typeface="Arial" charset="0"/>
          <a:cs typeface="Arial" charset="0"/>
        </a:defRPr>
      </a:lvl5pPr>
      <a:lvl6pPr marL="457200" algn="l" defTabSz="685800" rtl="0" eaLnBrk="1" fontAlgn="base" hangingPunct="1">
        <a:lnSpc>
          <a:spcPct val="90000"/>
        </a:lnSpc>
        <a:spcBef>
          <a:spcPct val="0"/>
        </a:spcBef>
        <a:spcAft>
          <a:spcPct val="0"/>
        </a:spcAft>
        <a:defRPr sz="3600">
          <a:solidFill>
            <a:srgbClr val="6F7A89"/>
          </a:solidFill>
          <a:latin typeface="Arial" charset="0"/>
          <a:cs typeface="Arial" charset="0"/>
        </a:defRPr>
      </a:lvl6pPr>
      <a:lvl7pPr marL="914400" algn="l" defTabSz="685800" rtl="0" eaLnBrk="1" fontAlgn="base" hangingPunct="1">
        <a:lnSpc>
          <a:spcPct val="90000"/>
        </a:lnSpc>
        <a:spcBef>
          <a:spcPct val="0"/>
        </a:spcBef>
        <a:spcAft>
          <a:spcPct val="0"/>
        </a:spcAft>
        <a:defRPr sz="3600">
          <a:solidFill>
            <a:srgbClr val="6F7A89"/>
          </a:solidFill>
          <a:latin typeface="Arial" charset="0"/>
          <a:cs typeface="Arial" charset="0"/>
        </a:defRPr>
      </a:lvl7pPr>
      <a:lvl8pPr marL="1371600" algn="l" defTabSz="685800" rtl="0" eaLnBrk="1" fontAlgn="base" hangingPunct="1">
        <a:lnSpc>
          <a:spcPct val="90000"/>
        </a:lnSpc>
        <a:spcBef>
          <a:spcPct val="0"/>
        </a:spcBef>
        <a:spcAft>
          <a:spcPct val="0"/>
        </a:spcAft>
        <a:defRPr sz="3600">
          <a:solidFill>
            <a:srgbClr val="6F7A89"/>
          </a:solidFill>
          <a:latin typeface="Arial" charset="0"/>
          <a:cs typeface="Arial" charset="0"/>
        </a:defRPr>
      </a:lvl8pPr>
      <a:lvl9pPr marL="1828800" algn="l" defTabSz="685800" rtl="0" eaLnBrk="1" fontAlgn="base" hangingPunct="1">
        <a:lnSpc>
          <a:spcPct val="90000"/>
        </a:lnSpc>
        <a:spcBef>
          <a:spcPct val="0"/>
        </a:spcBef>
        <a:spcAft>
          <a:spcPct val="0"/>
        </a:spcAft>
        <a:defRPr sz="3600">
          <a:solidFill>
            <a:srgbClr val="6F7A89"/>
          </a:solidFill>
          <a:latin typeface="Arial" charset="0"/>
          <a:cs typeface="Arial" charset="0"/>
        </a:defRPr>
      </a:lvl9pPr>
    </p:titleStyle>
    <p:bodyStyle>
      <a:lvl1pPr algn="l" defTabSz="360363" rtl="0" eaLnBrk="1" fontAlgn="base" hangingPunct="1">
        <a:lnSpc>
          <a:spcPct val="90000"/>
        </a:lnSpc>
        <a:spcBef>
          <a:spcPts val="750"/>
        </a:spcBef>
        <a:spcAft>
          <a:spcPct val="0"/>
        </a:spcAft>
        <a:buFont typeface="Wingdings" pitchFamily="2" charset="2"/>
        <a:defRPr sz="2100" kern="1200">
          <a:solidFill>
            <a:srgbClr val="000000"/>
          </a:solidFill>
          <a:latin typeface="Arial" panose="020B0604020202020204" pitchFamily="34" charset="0"/>
          <a:ea typeface="+mn-ea"/>
          <a:cs typeface="Arial" panose="020B0604020202020204" pitchFamily="34" charset="0"/>
        </a:defRPr>
      </a:lvl1pPr>
      <a:lvl2pPr marL="179388" indent="-179388" algn="l" defTabSz="685800" rtl="0" eaLnBrk="1" fontAlgn="base" hangingPunct="1">
        <a:lnSpc>
          <a:spcPct val="90000"/>
        </a:lnSpc>
        <a:spcBef>
          <a:spcPts val="375"/>
        </a:spcBef>
        <a:spcAft>
          <a:spcPct val="0"/>
        </a:spcAft>
        <a:buFont typeface="Wingdings" pitchFamily="2" charset="2"/>
        <a:buChar char="§"/>
        <a:defRPr sz="2100" kern="1200">
          <a:solidFill>
            <a:srgbClr val="000000"/>
          </a:solidFill>
          <a:latin typeface="Arial" panose="020B0604020202020204" pitchFamily="34" charset="0"/>
          <a:ea typeface="+mn-ea"/>
          <a:cs typeface="Arial" panose="020B0604020202020204" pitchFamily="34" charset="0"/>
        </a:defRPr>
      </a:lvl2pPr>
      <a:lvl3pPr marL="360363" indent="-180975" algn="l" defTabSz="685800" rtl="0" eaLnBrk="1" fontAlgn="base" hangingPunct="1">
        <a:lnSpc>
          <a:spcPct val="90000"/>
        </a:lnSpc>
        <a:spcBef>
          <a:spcPts val="375"/>
        </a:spcBef>
        <a:spcAft>
          <a:spcPct val="0"/>
        </a:spcAft>
        <a:buFont typeface="Wingdings" pitchFamily="2" charset="2"/>
        <a:buChar char="§"/>
        <a:defRPr sz="2100" kern="1200">
          <a:solidFill>
            <a:srgbClr val="000000"/>
          </a:solidFill>
          <a:latin typeface="Arial" panose="020B0604020202020204" pitchFamily="34" charset="0"/>
          <a:ea typeface="+mn-ea"/>
          <a:cs typeface="Arial" panose="020B0604020202020204" pitchFamily="34" charset="0"/>
        </a:defRPr>
      </a:lvl3pPr>
      <a:lvl4pPr marL="539750" indent="-179388" algn="l" defTabSz="685800" rtl="0" eaLnBrk="1" fontAlgn="base" hangingPunct="1">
        <a:lnSpc>
          <a:spcPct val="90000"/>
        </a:lnSpc>
        <a:spcBef>
          <a:spcPts val="375"/>
        </a:spcBef>
        <a:spcAft>
          <a:spcPct val="0"/>
        </a:spcAft>
        <a:buFont typeface="Wingdings" pitchFamily="2" charset="2"/>
        <a:buChar char="§"/>
        <a:defRPr sz="2100" kern="1200">
          <a:solidFill>
            <a:srgbClr val="000000"/>
          </a:solidFill>
          <a:latin typeface="Arial" panose="020B0604020202020204" pitchFamily="34" charset="0"/>
          <a:ea typeface="+mn-ea"/>
          <a:cs typeface="Arial" panose="020B0604020202020204" pitchFamily="34" charset="0"/>
        </a:defRPr>
      </a:lvl4pPr>
      <a:lvl5pPr marL="719138" indent="-179388" algn="l" defTabSz="685800" rtl="0" eaLnBrk="1" fontAlgn="base" hangingPunct="1">
        <a:lnSpc>
          <a:spcPct val="90000"/>
        </a:lnSpc>
        <a:spcBef>
          <a:spcPts val="375"/>
        </a:spcBef>
        <a:spcAft>
          <a:spcPct val="0"/>
        </a:spcAft>
        <a:buFont typeface="Wingdings" pitchFamily="2" charset="2"/>
        <a:buChar char="§"/>
        <a:defRPr sz="2100" kern="1200">
          <a:solidFill>
            <a:srgbClr val="000000"/>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maxius.nl/burgerlijk-wetboek-boek-5/artikel62/lid2" TargetMode="External"/><Relationship Id="rId2" Type="http://schemas.openxmlformats.org/officeDocument/2006/relationships/hyperlink" Target="http://maxius.nl/burgerlijk-wetboek-boek-5/artikel62/lid1"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3C495F3E-3AA8-E681-7D81-FF883DCCD0F3}"/>
              </a:ext>
            </a:extLst>
          </p:cNvPr>
          <p:cNvPicPr>
            <a:picLocks noGrp="1" noRot="1" noChangeAspect="1" noMove="1" noResize="1" noEditPoints="1" noAdjustHandles="1" noChangeArrowheads="1" noChangeShapeType="1" noCrop="1"/>
          </p:cNvPicPr>
          <p:nvPr/>
        </p:nvPicPr>
        <p:blipFill>
          <a:blip r:embed="rId3">
            <a:alphaModFix amt="57000"/>
          </a:blip>
          <a:stretch>
            <a:fillRect/>
          </a:stretch>
        </p:blipFill>
        <p:spPr>
          <a:xfrm>
            <a:off x="6084168" y="3939902"/>
            <a:ext cx="3186317" cy="1275606"/>
          </a:xfrm>
          <a:prstGeom prst="rect">
            <a:avLst/>
          </a:prstGeom>
        </p:spPr>
      </p:pic>
      <p:sp>
        <p:nvSpPr>
          <p:cNvPr id="2" name="Title 1"/>
          <p:cNvSpPr>
            <a:spLocks noGrp="1"/>
          </p:cNvSpPr>
          <p:nvPr>
            <p:ph type="ctrTitle"/>
          </p:nvPr>
        </p:nvSpPr>
        <p:spPr>
          <a:xfrm>
            <a:off x="1475655" y="1737375"/>
            <a:ext cx="7272808" cy="2058511"/>
          </a:xfrm>
        </p:spPr>
        <p:txBody>
          <a:bodyPr/>
          <a:lstStyle/>
          <a:p>
            <a:r>
              <a:rPr lang="nl-NL" sz="2600" dirty="0">
                <a:solidFill>
                  <a:schemeClr val="tx1">
                    <a:lumMod val="50000"/>
                  </a:schemeClr>
                </a:solidFill>
              </a:rPr>
              <a:t>Gemeentelijke aanpak in de praktijk: </a:t>
            </a:r>
            <a:br>
              <a:rPr lang="nl-NL" sz="2600" dirty="0">
                <a:solidFill>
                  <a:schemeClr val="tx1">
                    <a:lumMod val="50000"/>
                  </a:schemeClr>
                </a:solidFill>
              </a:rPr>
            </a:br>
            <a:r>
              <a:rPr lang="nl-NL" sz="2600" dirty="0">
                <a:solidFill>
                  <a:schemeClr val="tx1">
                    <a:lumMod val="50000"/>
                  </a:schemeClr>
                </a:solidFill>
              </a:rPr>
              <a:t>juridische aandachtspunten</a:t>
            </a:r>
            <a:br>
              <a:rPr lang="nl-NL" sz="2600" dirty="0">
                <a:solidFill>
                  <a:schemeClr val="tx1">
                    <a:lumMod val="50000"/>
                  </a:schemeClr>
                </a:solidFill>
              </a:rPr>
            </a:br>
            <a:br>
              <a:rPr lang="nl-NL" sz="2600" dirty="0">
                <a:solidFill>
                  <a:schemeClr val="tx1">
                    <a:lumMod val="50000"/>
                  </a:schemeClr>
                </a:solidFill>
              </a:rPr>
            </a:br>
            <a:br>
              <a:rPr lang="nl-NL" sz="2600" dirty="0">
                <a:solidFill>
                  <a:schemeClr val="tx1">
                    <a:lumMod val="50000"/>
                  </a:schemeClr>
                </a:solidFill>
              </a:rPr>
            </a:br>
            <a:br>
              <a:rPr lang="nl-NL" sz="2600" dirty="0">
                <a:solidFill>
                  <a:schemeClr val="tx1">
                    <a:lumMod val="50000"/>
                  </a:schemeClr>
                </a:solidFill>
              </a:rPr>
            </a:br>
            <a:br>
              <a:rPr lang="nl-NL" sz="2600" dirty="0">
                <a:solidFill>
                  <a:schemeClr val="tx1">
                    <a:lumMod val="50000"/>
                  </a:schemeClr>
                </a:solidFill>
              </a:rPr>
            </a:br>
            <a:br>
              <a:rPr lang="nl-NL" sz="2600" dirty="0">
                <a:solidFill>
                  <a:schemeClr val="tx1">
                    <a:lumMod val="50000"/>
                  </a:schemeClr>
                </a:solidFill>
              </a:rPr>
            </a:br>
            <a:endParaRPr lang="nl-NL" sz="2600" dirty="0">
              <a:solidFill>
                <a:schemeClr val="tx1">
                  <a:lumMod val="50000"/>
                </a:schemeClr>
              </a:solidFill>
            </a:endParaRPr>
          </a:p>
        </p:txBody>
      </p:sp>
      <p:sp>
        <p:nvSpPr>
          <p:cNvPr id="3" name="Subtitle 2"/>
          <p:cNvSpPr>
            <a:spLocks noGrp="1"/>
          </p:cNvSpPr>
          <p:nvPr>
            <p:ph type="subTitle" idx="1"/>
          </p:nvPr>
        </p:nvSpPr>
        <p:spPr>
          <a:xfrm>
            <a:off x="1475656" y="2607508"/>
            <a:ext cx="6723090" cy="684000"/>
          </a:xfrm>
        </p:spPr>
        <p:txBody>
          <a:bodyPr/>
          <a:lstStyle/>
          <a:p>
            <a:r>
              <a:rPr lang="nl-NL" b="0">
                <a:solidFill>
                  <a:schemeClr val="bg2">
                    <a:lumMod val="10000"/>
                  </a:schemeClr>
                </a:solidFill>
              </a:rPr>
              <a:t>mr. W.H.R. van Boetzelaer</a:t>
            </a:r>
            <a:br>
              <a:rPr lang="nl-NL" b="0">
                <a:solidFill>
                  <a:schemeClr val="bg2">
                    <a:lumMod val="10000"/>
                  </a:schemeClr>
                </a:solidFill>
              </a:rPr>
            </a:br>
            <a:r>
              <a:rPr lang="nl-NL" sz="1400" b="0">
                <a:solidFill>
                  <a:schemeClr val="bg2">
                    <a:lumMod val="10000"/>
                  </a:schemeClr>
                </a:solidFill>
              </a:rPr>
              <a:t>advocaat bij Aardema Van Boetzelaer Advocaten te Heerenveen </a:t>
            </a:r>
            <a:endParaRPr lang="nl-NL" b="0" dirty="0">
              <a:solidFill>
                <a:schemeClr val="bg2">
                  <a:lumMod val="10000"/>
                </a:schemeClr>
              </a:solidFill>
            </a:endParaRPr>
          </a:p>
        </p:txBody>
      </p:sp>
    </p:spTree>
    <p:extLst>
      <p:ext uri="{BB962C8B-B14F-4D97-AF65-F5344CB8AC3E}">
        <p14:creationId xmlns:p14="http://schemas.microsoft.com/office/powerpoint/2010/main" val="126702715"/>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FD2105F-57DC-6FCB-630C-3135E23B89ED}"/>
              </a:ext>
            </a:extLst>
          </p:cNvPr>
          <p:cNvPicPr>
            <a:picLocks noChangeAspect="1"/>
          </p:cNvPicPr>
          <p:nvPr/>
        </p:nvPicPr>
        <p:blipFill rotWithShape="1">
          <a:blip r:embed="rId3"/>
          <a:srcRect l="20966" r="14908" b="-3"/>
          <a:stretch/>
        </p:blipFill>
        <p:spPr>
          <a:xfrm>
            <a:off x="1043608" y="990000"/>
            <a:ext cx="3420000" cy="3600000"/>
          </a:xfrm>
          <a:prstGeom prst="rect">
            <a:avLst/>
          </a:prstGeom>
          <a:noFill/>
        </p:spPr>
      </p:pic>
      <p:sp>
        <p:nvSpPr>
          <p:cNvPr id="10" name="Content Placeholder 2">
            <a:extLst>
              <a:ext uri="{FF2B5EF4-FFF2-40B4-BE49-F238E27FC236}">
                <a16:creationId xmlns:a16="http://schemas.microsoft.com/office/drawing/2014/main" id="{059D5513-5770-701B-799B-84932674810F}"/>
              </a:ext>
            </a:extLst>
          </p:cNvPr>
          <p:cNvSpPr>
            <a:spLocks noGrp="1"/>
          </p:cNvSpPr>
          <p:nvPr>
            <p:ph idx="13"/>
          </p:nvPr>
        </p:nvSpPr>
        <p:spPr>
          <a:xfrm>
            <a:off x="4710001" y="987574"/>
            <a:ext cx="3600000" cy="3600000"/>
          </a:xfrm>
        </p:spPr>
        <p:txBody>
          <a:bodyPr/>
          <a:lstStyle/>
          <a:p>
            <a:endParaRPr lang="en-US" dirty="0"/>
          </a:p>
        </p:txBody>
      </p:sp>
      <p:sp>
        <p:nvSpPr>
          <p:cNvPr id="15" name="Title 3">
            <a:extLst>
              <a:ext uri="{FF2B5EF4-FFF2-40B4-BE49-F238E27FC236}">
                <a16:creationId xmlns:a16="http://schemas.microsoft.com/office/drawing/2014/main" id="{ABB173CE-BC41-0945-2F76-25E042C9FB11}"/>
              </a:ext>
            </a:extLst>
          </p:cNvPr>
          <p:cNvSpPr>
            <a:spLocks noGrp="1"/>
          </p:cNvSpPr>
          <p:nvPr>
            <p:ph type="title"/>
          </p:nvPr>
        </p:nvSpPr>
        <p:spPr>
          <a:xfrm>
            <a:off x="1043608" y="339502"/>
            <a:ext cx="7600796" cy="360040"/>
          </a:xfrm>
        </p:spPr>
        <p:txBody>
          <a:bodyPr/>
          <a:lstStyle/>
          <a:p>
            <a:endParaRPr lang="en-US"/>
          </a:p>
        </p:txBody>
      </p:sp>
      <p:pic>
        <p:nvPicPr>
          <p:cNvPr id="18" name="Afbeelding 17">
            <a:extLst>
              <a:ext uri="{FF2B5EF4-FFF2-40B4-BE49-F238E27FC236}">
                <a16:creationId xmlns:a16="http://schemas.microsoft.com/office/drawing/2014/main" id="{2C08CBBC-5D7C-A3AC-7B32-F21C7C0CD699}"/>
              </a:ext>
            </a:extLst>
          </p:cNvPr>
          <p:cNvPicPr>
            <a:picLocks noChangeAspect="1"/>
          </p:cNvPicPr>
          <p:nvPr/>
        </p:nvPicPr>
        <p:blipFill rotWithShape="1">
          <a:blip r:embed="rId4"/>
          <a:srcRect l="18630" r="15203" b="983"/>
          <a:stretch/>
        </p:blipFill>
        <p:spPr>
          <a:xfrm>
            <a:off x="4710001" y="996001"/>
            <a:ext cx="3600000" cy="3591573"/>
          </a:xfrm>
          <a:prstGeom prst="rect">
            <a:avLst/>
          </a:prstGeom>
        </p:spPr>
      </p:pic>
    </p:spTree>
    <p:extLst>
      <p:ext uri="{BB962C8B-B14F-4D97-AF65-F5344CB8AC3E}">
        <p14:creationId xmlns:p14="http://schemas.microsoft.com/office/powerpoint/2010/main" val="1182957776"/>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1F6DA9D-B064-EC2B-133E-CBBFAC69A229}"/>
              </a:ext>
            </a:extLst>
          </p:cNvPr>
          <p:cNvSpPr>
            <a:spLocks noGrp="1"/>
          </p:cNvSpPr>
          <p:nvPr>
            <p:ph type="title"/>
          </p:nvPr>
        </p:nvSpPr>
        <p:spPr>
          <a:xfrm>
            <a:off x="1043608" y="339502"/>
            <a:ext cx="7600796" cy="360040"/>
          </a:xfrm>
        </p:spPr>
        <p:txBody>
          <a:bodyPr/>
          <a:lstStyle/>
          <a:p>
            <a:endParaRPr lang="en-US"/>
          </a:p>
        </p:txBody>
      </p:sp>
      <p:pic>
        <p:nvPicPr>
          <p:cNvPr id="5" name="Afbeelding 4">
            <a:extLst>
              <a:ext uri="{FF2B5EF4-FFF2-40B4-BE49-F238E27FC236}">
                <a16:creationId xmlns:a16="http://schemas.microsoft.com/office/drawing/2014/main" id="{99D2164B-0A4B-40FC-5DB0-926C73672D3A}"/>
              </a:ext>
            </a:extLst>
          </p:cNvPr>
          <p:cNvPicPr/>
          <p:nvPr/>
        </p:nvPicPr>
        <p:blipFill rotWithShape="1">
          <a:blip r:embed="rId3"/>
          <a:srcRect t="14538" b="11965"/>
          <a:stretch/>
        </p:blipFill>
        <p:spPr>
          <a:xfrm>
            <a:off x="683568" y="915566"/>
            <a:ext cx="7410401" cy="3717156"/>
          </a:xfrm>
          <a:prstGeom prst="rect">
            <a:avLst/>
          </a:prstGeom>
          <a:noFill/>
        </p:spPr>
      </p:pic>
    </p:spTree>
    <p:extLst>
      <p:ext uri="{BB962C8B-B14F-4D97-AF65-F5344CB8AC3E}">
        <p14:creationId xmlns:p14="http://schemas.microsoft.com/office/powerpoint/2010/main" val="4230959615"/>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B7195-E6B7-C658-097A-7AFDAAA07973}"/>
              </a:ext>
            </a:extLst>
          </p:cNvPr>
          <p:cNvSpPr>
            <a:spLocks noGrp="1"/>
          </p:cNvSpPr>
          <p:nvPr>
            <p:ph type="title"/>
          </p:nvPr>
        </p:nvSpPr>
        <p:spPr/>
        <p:txBody>
          <a:bodyPr/>
          <a:lstStyle/>
          <a:p>
            <a:r>
              <a:rPr lang="nl-NL" sz="2800" dirty="0">
                <a:latin typeface="+mj-lt"/>
              </a:rPr>
              <a:t>Met wie gaat u in gesprek?</a:t>
            </a:r>
            <a:br>
              <a:rPr lang="nl-NL" sz="2800" dirty="0">
                <a:latin typeface="+mj-lt"/>
              </a:rPr>
            </a:br>
            <a:endParaRPr lang="nl-NL" dirty="0">
              <a:latin typeface="+mj-lt"/>
            </a:endParaRPr>
          </a:p>
        </p:txBody>
      </p:sp>
      <p:sp>
        <p:nvSpPr>
          <p:cNvPr id="3" name="Tijdelijke aanduiding voor inhoud 2">
            <a:extLst>
              <a:ext uri="{FF2B5EF4-FFF2-40B4-BE49-F238E27FC236}">
                <a16:creationId xmlns:a16="http://schemas.microsoft.com/office/drawing/2014/main" id="{AAD28F6B-6B16-7444-F7D6-0D4C038E33B7}"/>
              </a:ext>
            </a:extLst>
          </p:cNvPr>
          <p:cNvSpPr>
            <a:spLocks noGrp="1"/>
          </p:cNvSpPr>
          <p:nvPr>
            <p:ph idx="1"/>
          </p:nvPr>
        </p:nvSpPr>
        <p:spPr>
          <a:xfrm>
            <a:off x="1043608" y="1347614"/>
            <a:ext cx="3528392" cy="3647574"/>
          </a:xfrm>
        </p:spPr>
        <p:txBody>
          <a:bodyPr/>
          <a:lstStyle/>
          <a:p>
            <a:pPr marL="285750" indent="-285750">
              <a:buFont typeface="Wingdings" panose="05000000000000000000" pitchFamily="2" charset="2"/>
              <a:buChar char="Ø"/>
            </a:pPr>
            <a:r>
              <a:rPr lang="nl-NL" sz="1600" b="1" dirty="0">
                <a:latin typeface="+mj-lt"/>
              </a:rPr>
              <a:t>Vrijstaande woning</a:t>
            </a:r>
            <a:endParaRPr lang="nl-NL" sz="1600" dirty="0">
              <a:latin typeface="+mj-lt"/>
            </a:endParaRPr>
          </a:p>
          <a:p>
            <a:pPr marL="285750" indent="-285750">
              <a:lnSpc>
                <a:spcPct val="100000"/>
              </a:lnSpc>
              <a:buFontTx/>
              <a:buChar char="-"/>
            </a:pPr>
            <a:r>
              <a:rPr lang="nl-NL" sz="1600" dirty="0">
                <a:latin typeface="+mj-lt"/>
              </a:rPr>
              <a:t>huurder</a:t>
            </a:r>
          </a:p>
          <a:p>
            <a:pPr>
              <a:lnSpc>
                <a:spcPct val="100000"/>
              </a:lnSpc>
            </a:pPr>
            <a:r>
              <a:rPr lang="nl-NL" sz="1600" dirty="0">
                <a:latin typeface="+mj-lt"/>
              </a:rPr>
              <a:t>en/of</a:t>
            </a:r>
          </a:p>
          <a:p>
            <a:pPr marL="285750" indent="-285750">
              <a:lnSpc>
                <a:spcPct val="100000"/>
              </a:lnSpc>
              <a:buFontTx/>
              <a:buChar char="-"/>
            </a:pPr>
            <a:r>
              <a:rPr lang="nl-NL" sz="1600" dirty="0">
                <a:latin typeface="+mj-lt"/>
              </a:rPr>
              <a:t>woningeigenaar</a:t>
            </a:r>
          </a:p>
          <a:p>
            <a:endParaRPr lang="nl-NL" sz="1600" dirty="0">
              <a:latin typeface="+mj-lt"/>
            </a:endParaRPr>
          </a:p>
          <a:p>
            <a:pPr marL="285750" indent="-285750">
              <a:buFont typeface="Wingdings" panose="05000000000000000000" pitchFamily="2" charset="2"/>
              <a:buChar char="Ø"/>
            </a:pPr>
            <a:r>
              <a:rPr lang="nl-NL" sz="1600" b="1" dirty="0">
                <a:latin typeface="+mj-lt"/>
              </a:rPr>
              <a:t>Seriewoning</a:t>
            </a:r>
            <a:endParaRPr lang="nl-NL" sz="1600" dirty="0">
              <a:latin typeface="+mj-lt"/>
            </a:endParaRPr>
          </a:p>
          <a:p>
            <a:pPr marL="342900" indent="-342900">
              <a:lnSpc>
                <a:spcPct val="100000"/>
              </a:lnSpc>
              <a:buFontTx/>
              <a:buChar char="-"/>
            </a:pPr>
            <a:r>
              <a:rPr lang="nl-NL" sz="1600" dirty="0">
                <a:latin typeface="+mj-lt"/>
              </a:rPr>
              <a:t>huurder of eigenaar?</a:t>
            </a:r>
          </a:p>
          <a:p>
            <a:pPr>
              <a:lnSpc>
                <a:spcPct val="100000"/>
              </a:lnSpc>
            </a:pPr>
            <a:r>
              <a:rPr lang="nl-NL" sz="1600" dirty="0">
                <a:latin typeface="+mj-lt"/>
              </a:rPr>
              <a:t>en/of</a:t>
            </a:r>
          </a:p>
          <a:p>
            <a:pPr marL="342900" indent="-342900">
              <a:lnSpc>
                <a:spcPct val="100000"/>
              </a:lnSpc>
              <a:buFontTx/>
              <a:buChar char="-"/>
            </a:pPr>
            <a:r>
              <a:rPr lang="nl-NL" sz="1600" dirty="0">
                <a:latin typeface="+mj-lt"/>
              </a:rPr>
              <a:t>buren</a:t>
            </a:r>
          </a:p>
          <a:p>
            <a:endParaRPr lang="nl-NL" sz="1600" dirty="0">
              <a:latin typeface="+mj-lt"/>
            </a:endParaRPr>
          </a:p>
          <a:p>
            <a:endParaRPr lang="nl-NL" dirty="0"/>
          </a:p>
        </p:txBody>
      </p:sp>
      <p:sp>
        <p:nvSpPr>
          <p:cNvPr id="4" name="Tekstvak 3">
            <a:extLst>
              <a:ext uri="{FF2B5EF4-FFF2-40B4-BE49-F238E27FC236}">
                <a16:creationId xmlns:a16="http://schemas.microsoft.com/office/drawing/2014/main" id="{25100602-6569-3F68-6D28-D942AD1A8750}"/>
              </a:ext>
            </a:extLst>
          </p:cNvPr>
          <p:cNvSpPr txBox="1"/>
          <p:nvPr/>
        </p:nvSpPr>
        <p:spPr>
          <a:xfrm>
            <a:off x="4475656" y="1250247"/>
            <a:ext cx="3600400" cy="1323439"/>
          </a:xfrm>
          <a:prstGeom prst="rect">
            <a:avLst/>
          </a:prstGeom>
          <a:noFill/>
        </p:spPr>
        <p:txBody>
          <a:bodyPr wrap="square" rtlCol="0">
            <a:spAutoFit/>
          </a:bodyPr>
          <a:lstStyle/>
          <a:p>
            <a:pPr marL="285750" indent="-285750">
              <a:buFont typeface="Wingdings" panose="05000000000000000000" pitchFamily="2" charset="2"/>
              <a:buChar char="Ø"/>
            </a:pPr>
            <a:r>
              <a:rPr lang="nl-NL" sz="1600" b="1" dirty="0">
                <a:solidFill>
                  <a:schemeClr val="tx1">
                    <a:lumMod val="50000"/>
                  </a:schemeClr>
                </a:solidFill>
                <a:latin typeface="+mj-lt"/>
              </a:rPr>
              <a:t>Appartementencomplex</a:t>
            </a:r>
            <a:endParaRPr lang="nl-NL" sz="1600" dirty="0">
              <a:solidFill>
                <a:schemeClr val="tx1">
                  <a:lumMod val="50000"/>
                </a:schemeClr>
              </a:solidFill>
              <a:latin typeface="+mj-lt"/>
            </a:endParaRPr>
          </a:p>
          <a:p>
            <a:r>
              <a:rPr lang="nl-NL" sz="1600" dirty="0">
                <a:solidFill>
                  <a:schemeClr val="tx1">
                    <a:lumMod val="50000"/>
                  </a:schemeClr>
                </a:solidFill>
                <a:latin typeface="+mj-lt"/>
              </a:rPr>
              <a:t>-     huurder of eigenaar?</a:t>
            </a:r>
          </a:p>
          <a:p>
            <a:r>
              <a:rPr lang="nl-NL" sz="1600" dirty="0">
                <a:solidFill>
                  <a:schemeClr val="tx1">
                    <a:lumMod val="50000"/>
                  </a:schemeClr>
                </a:solidFill>
                <a:latin typeface="+mj-lt"/>
              </a:rPr>
              <a:t>en/of</a:t>
            </a:r>
          </a:p>
          <a:p>
            <a:r>
              <a:rPr lang="nl-NL" sz="1600" dirty="0">
                <a:solidFill>
                  <a:schemeClr val="tx1">
                    <a:lumMod val="50000"/>
                  </a:schemeClr>
                </a:solidFill>
                <a:latin typeface="+mj-lt"/>
              </a:rPr>
              <a:t>-     Vereniging van Eigenaars</a:t>
            </a:r>
          </a:p>
          <a:p>
            <a:endParaRPr lang="nl-NL" sz="1600" dirty="0">
              <a:solidFill>
                <a:srgbClr val="000000"/>
              </a:solidFill>
              <a:latin typeface="+mj-lt"/>
              <a:cs typeface="Arial" panose="020B0604020202020204" pitchFamily="34" charset="0"/>
            </a:endParaRPr>
          </a:p>
        </p:txBody>
      </p:sp>
      <p:pic>
        <p:nvPicPr>
          <p:cNvPr id="5" name="Afbeelding 4">
            <a:extLst>
              <a:ext uri="{FF2B5EF4-FFF2-40B4-BE49-F238E27FC236}">
                <a16:creationId xmlns:a16="http://schemas.microsoft.com/office/drawing/2014/main" id="{D8DCBF74-6D84-C16F-ACE7-6498788744F4}"/>
              </a:ext>
            </a:extLst>
          </p:cNvPr>
          <p:cNvPicPr/>
          <p:nvPr/>
        </p:nvPicPr>
        <p:blipFill>
          <a:blip r:embed="rId2">
            <a:alphaModFix amt="57000"/>
          </a:blip>
          <a:stretch>
            <a:fillRect/>
          </a:stretch>
        </p:blipFill>
        <p:spPr>
          <a:xfrm>
            <a:off x="6084168" y="3939902"/>
            <a:ext cx="3186317" cy="1275606"/>
          </a:xfrm>
          <a:prstGeom prst="rect">
            <a:avLst/>
          </a:prstGeom>
        </p:spPr>
      </p:pic>
    </p:spTree>
    <p:extLst>
      <p:ext uri="{BB962C8B-B14F-4D97-AF65-F5344CB8AC3E}">
        <p14:creationId xmlns:p14="http://schemas.microsoft.com/office/powerpoint/2010/main" val="2831115834"/>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Relevant voor funderingsherstelbedrijf</a:t>
            </a:r>
          </a:p>
        </p:txBody>
      </p:sp>
      <p:sp>
        <p:nvSpPr>
          <p:cNvPr id="3" name="Content Placeholder 2"/>
          <p:cNvSpPr>
            <a:spLocks noGrp="1"/>
          </p:cNvSpPr>
          <p:nvPr>
            <p:ph idx="1"/>
          </p:nvPr>
        </p:nvSpPr>
        <p:spPr>
          <a:xfrm>
            <a:off x="298045" y="1485492"/>
            <a:ext cx="4320480" cy="3717156"/>
          </a:xfrm>
        </p:spPr>
        <p:txBody>
          <a:bodyPr/>
          <a:lstStyle/>
          <a:p>
            <a:pPr marL="285750" indent="-285750">
              <a:buFont typeface="Wingdings" panose="05000000000000000000" pitchFamily="2" charset="2"/>
              <a:buChar char="Ø"/>
            </a:pPr>
            <a:r>
              <a:rPr lang="nl-NL" sz="1600" dirty="0"/>
              <a:t>Bouwwerk</a:t>
            </a:r>
          </a:p>
          <a:p>
            <a:pPr marL="725487" indent="-285750">
              <a:buFontTx/>
              <a:buChar char="-"/>
            </a:pPr>
            <a:r>
              <a:rPr lang="nl-NL" sz="1600" dirty="0"/>
              <a:t>Vrijstaand</a:t>
            </a:r>
          </a:p>
          <a:p>
            <a:pPr marL="725487" indent="-285750">
              <a:buFontTx/>
              <a:buChar char="-"/>
            </a:pPr>
            <a:r>
              <a:rPr lang="nl-NL" sz="1600" dirty="0"/>
              <a:t>Seriebouw</a:t>
            </a:r>
          </a:p>
          <a:p>
            <a:pPr marL="725487" indent="-285750">
              <a:buFontTx/>
              <a:buChar char="-"/>
            </a:pPr>
            <a:r>
              <a:rPr lang="nl-NL" sz="1600" dirty="0"/>
              <a:t>Appartementencomplex</a:t>
            </a:r>
          </a:p>
          <a:p>
            <a:pPr marL="800100" lvl="2" indent="0">
              <a:buNone/>
            </a:pPr>
            <a:endParaRPr lang="nl-NL" sz="1600" dirty="0"/>
          </a:p>
          <a:p>
            <a:pPr marL="285750" indent="-285750">
              <a:buFont typeface="Wingdings" panose="05000000000000000000" pitchFamily="2" charset="2"/>
              <a:buChar char="Ø"/>
            </a:pPr>
            <a:r>
              <a:rPr lang="nl-NL" sz="1600" dirty="0" err="1"/>
              <a:t>Mandeligheid</a:t>
            </a:r>
            <a:r>
              <a:rPr lang="nl-NL" sz="1600" dirty="0"/>
              <a:t> bouwmuren</a:t>
            </a:r>
          </a:p>
          <a:p>
            <a:pPr marL="725487" indent="-285750">
              <a:buFontTx/>
              <a:buChar char="-"/>
            </a:pPr>
            <a:r>
              <a:rPr lang="nl-NL" sz="1600" dirty="0"/>
              <a:t>Zijn er gemeenschappelijke muren</a:t>
            </a:r>
          </a:p>
          <a:p>
            <a:pPr marL="725487" indent="-285750">
              <a:buFontTx/>
              <a:buChar char="-"/>
            </a:pPr>
            <a:r>
              <a:rPr lang="nl-NL" sz="1600" dirty="0"/>
              <a:t>Is er toestemming</a:t>
            </a:r>
          </a:p>
          <a:p>
            <a:pPr marL="400050" lvl="1" indent="0">
              <a:buNone/>
            </a:pPr>
            <a:endParaRPr lang="nl-NL" sz="1400" dirty="0"/>
          </a:p>
          <a:p>
            <a:endParaRPr lang="nl-NL" dirty="0"/>
          </a:p>
        </p:txBody>
      </p:sp>
      <p:sp>
        <p:nvSpPr>
          <p:cNvPr id="5" name="Tekstvak 4">
            <a:extLst>
              <a:ext uri="{FF2B5EF4-FFF2-40B4-BE49-F238E27FC236}">
                <a16:creationId xmlns:a16="http://schemas.microsoft.com/office/drawing/2014/main" id="{A99B00FD-C1F1-BC09-7CC2-E6755684127F}"/>
              </a:ext>
            </a:extLst>
          </p:cNvPr>
          <p:cNvSpPr txBox="1"/>
          <p:nvPr/>
        </p:nvSpPr>
        <p:spPr>
          <a:xfrm>
            <a:off x="4406130" y="1485492"/>
            <a:ext cx="4448470" cy="2585323"/>
          </a:xfrm>
          <a:prstGeom prst="rect">
            <a:avLst/>
          </a:prstGeom>
          <a:noFill/>
        </p:spPr>
        <p:txBody>
          <a:bodyPr wrap="square" rtlCol="0">
            <a:spAutoFit/>
          </a:bodyPr>
          <a:lstStyle/>
          <a:p>
            <a:pPr marL="285750" indent="-285750">
              <a:buFont typeface="Wingdings" panose="05000000000000000000" pitchFamily="2" charset="2"/>
              <a:buChar char="Ø"/>
            </a:pPr>
            <a:r>
              <a:rPr lang="nl-NL" sz="1600" dirty="0">
                <a:solidFill>
                  <a:srgbClr val="000000"/>
                </a:solidFill>
              </a:rPr>
              <a:t> Omgevingsvergunning</a:t>
            </a:r>
          </a:p>
          <a:p>
            <a:pPr marL="628650" lvl="1" indent="-285750">
              <a:buFontTx/>
              <a:buChar char="-"/>
            </a:pPr>
            <a:r>
              <a:rPr lang="nl-NL" sz="1600" dirty="0">
                <a:solidFill>
                  <a:srgbClr val="000000"/>
                </a:solidFill>
              </a:rPr>
              <a:t>Handhaving (stilleggen werkzaamheden)</a:t>
            </a:r>
          </a:p>
          <a:p>
            <a:pPr marL="628650" lvl="1" indent="-285750">
              <a:buFontTx/>
              <a:buChar char="-"/>
            </a:pPr>
            <a:r>
              <a:rPr lang="nl-NL" sz="1600" dirty="0">
                <a:solidFill>
                  <a:srgbClr val="000000"/>
                </a:solidFill>
              </a:rPr>
              <a:t>Aansprakelijkheid</a:t>
            </a:r>
          </a:p>
          <a:p>
            <a:pPr marL="1085850" lvl="2" indent="-285750">
              <a:buFontTx/>
              <a:buChar char="-"/>
            </a:pPr>
            <a:endParaRPr lang="nl-NL" sz="1600" dirty="0">
              <a:solidFill>
                <a:srgbClr val="000000"/>
              </a:solidFill>
            </a:endParaRPr>
          </a:p>
          <a:p>
            <a:pPr marL="800100" lvl="2"/>
            <a:endParaRPr lang="nl-NL" sz="1600" dirty="0">
              <a:solidFill>
                <a:srgbClr val="000000"/>
              </a:solidFill>
            </a:endParaRPr>
          </a:p>
          <a:p>
            <a:pPr marL="285750" indent="-285750">
              <a:buFont typeface="Wingdings" panose="05000000000000000000" pitchFamily="2" charset="2"/>
              <a:buChar char="Ø"/>
            </a:pPr>
            <a:r>
              <a:rPr lang="nl-NL" sz="1600" dirty="0">
                <a:solidFill>
                  <a:srgbClr val="000000"/>
                </a:solidFill>
              </a:rPr>
              <a:t> Handboek Funderingsherstel</a:t>
            </a:r>
          </a:p>
          <a:p>
            <a:pPr marL="628650" lvl="1" indent="-285750">
              <a:buFontTx/>
              <a:buChar char="-"/>
            </a:pPr>
            <a:r>
              <a:rPr lang="nl-NL" sz="1600" dirty="0">
                <a:solidFill>
                  <a:srgbClr val="000000"/>
                </a:solidFill>
              </a:rPr>
              <a:t>Handboek Funderingsherstel (Op palen en ‘op staal’)</a:t>
            </a:r>
          </a:p>
          <a:p>
            <a:endParaRPr lang="nl-NL" dirty="0"/>
          </a:p>
        </p:txBody>
      </p:sp>
      <p:pic>
        <p:nvPicPr>
          <p:cNvPr id="4" name="Afbeelding 3">
            <a:extLst>
              <a:ext uri="{FF2B5EF4-FFF2-40B4-BE49-F238E27FC236}">
                <a16:creationId xmlns:a16="http://schemas.microsoft.com/office/drawing/2014/main" id="{0FC0650F-E370-60C7-1659-BD23A498D83F}"/>
              </a:ext>
            </a:extLst>
          </p:cNvPr>
          <p:cNvPicPr/>
          <p:nvPr/>
        </p:nvPicPr>
        <p:blipFill>
          <a:blip r:embed="rId3">
            <a:alphaModFix amt="57000"/>
          </a:blip>
          <a:stretch>
            <a:fillRect/>
          </a:stretch>
        </p:blipFill>
        <p:spPr>
          <a:xfrm>
            <a:off x="6084168" y="3939902"/>
            <a:ext cx="3186317" cy="1275606"/>
          </a:xfrm>
          <a:prstGeom prst="rect">
            <a:avLst/>
          </a:prstGeom>
        </p:spPr>
      </p:pic>
    </p:spTree>
    <p:extLst>
      <p:ext uri="{BB962C8B-B14F-4D97-AF65-F5344CB8AC3E}">
        <p14:creationId xmlns:p14="http://schemas.microsoft.com/office/powerpoint/2010/main" val="984614764"/>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83F56C-D9D9-7F7E-1A6F-EFA04D554F00}"/>
              </a:ext>
            </a:extLst>
          </p:cNvPr>
          <p:cNvSpPr>
            <a:spLocks noGrp="1"/>
          </p:cNvSpPr>
          <p:nvPr>
            <p:ph type="title"/>
          </p:nvPr>
        </p:nvSpPr>
        <p:spPr/>
        <p:txBody>
          <a:bodyPr/>
          <a:lstStyle/>
          <a:p>
            <a:r>
              <a:rPr lang="nl-NL" dirty="0"/>
              <a:t>Belangrijke elementen in de praktijk</a:t>
            </a:r>
          </a:p>
        </p:txBody>
      </p:sp>
      <p:sp>
        <p:nvSpPr>
          <p:cNvPr id="3" name="Tijdelijke aanduiding voor inhoud 2">
            <a:extLst>
              <a:ext uri="{FF2B5EF4-FFF2-40B4-BE49-F238E27FC236}">
                <a16:creationId xmlns:a16="http://schemas.microsoft.com/office/drawing/2014/main" id="{8AFA1247-2A07-ED94-F843-3D12E52837C7}"/>
              </a:ext>
            </a:extLst>
          </p:cNvPr>
          <p:cNvSpPr>
            <a:spLocks noGrp="1"/>
          </p:cNvSpPr>
          <p:nvPr>
            <p:ph idx="1"/>
          </p:nvPr>
        </p:nvSpPr>
        <p:spPr/>
        <p:txBody>
          <a:bodyPr/>
          <a:lstStyle/>
          <a:p>
            <a:endParaRPr lang="nl-NL" sz="2400" dirty="0">
              <a:latin typeface="Corbel" panose="020B0503020204020204" pitchFamily="34" charset="0"/>
            </a:endParaRPr>
          </a:p>
          <a:p>
            <a:pPr marL="285750" indent="-285750">
              <a:buFont typeface="Wingdings" panose="05000000000000000000" pitchFamily="2" charset="2"/>
              <a:buChar char="Ø"/>
            </a:pPr>
            <a:r>
              <a:rPr lang="nl-NL" sz="1600" dirty="0">
                <a:latin typeface="+mj-lt"/>
              </a:rPr>
              <a:t>Verbod van eigenrichting (toestemming vragen!)</a:t>
            </a:r>
          </a:p>
          <a:p>
            <a:endParaRPr lang="nl-NL" sz="1600" dirty="0">
              <a:latin typeface="+mj-lt"/>
            </a:endParaRPr>
          </a:p>
          <a:p>
            <a:pPr marL="285750" indent="-285750">
              <a:buFont typeface="Wingdings" panose="05000000000000000000" pitchFamily="2" charset="2"/>
              <a:buChar char="Ø"/>
            </a:pPr>
            <a:r>
              <a:rPr lang="nl-NL" sz="1600" dirty="0">
                <a:latin typeface="+mj-lt"/>
              </a:rPr>
              <a:t>Vervangend: toestemming rechter </a:t>
            </a:r>
          </a:p>
          <a:p>
            <a:pPr marL="285750" indent="-285750">
              <a:buFont typeface="Wingdings" panose="05000000000000000000" pitchFamily="2" charset="2"/>
              <a:buChar char="Ø"/>
            </a:pPr>
            <a:endParaRPr lang="nl-NL" sz="1600" dirty="0">
              <a:latin typeface="+mj-lt"/>
            </a:endParaRPr>
          </a:p>
          <a:p>
            <a:pPr marL="285750" indent="-285750">
              <a:buFont typeface="Wingdings" panose="05000000000000000000" pitchFamily="2" charset="2"/>
              <a:buChar char="Ø"/>
            </a:pPr>
            <a:r>
              <a:rPr lang="nl-NL" sz="1600" dirty="0">
                <a:latin typeface="+mj-lt"/>
              </a:rPr>
              <a:t>Onherroepelijke omgevingsvergunning</a:t>
            </a:r>
          </a:p>
          <a:p>
            <a:pPr marL="285750" indent="-285750">
              <a:buFont typeface="Wingdings" panose="05000000000000000000" pitchFamily="2" charset="2"/>
              <a:buChar char="Ø"/>
            </a:pPr>
            <a:endParaRPr lang="nl-NL" sz="1600" dirty="0">
              <a:latin typeface="+mj-lt"/>
            </a:endParaRPr>
          </a:p>
          <a:p>
            <a:pPr marL="285750" indent="-285750">
              <a:buFont typeface="Wingdings" panose="05000000000000000000" pitchFamily="2" charset="2"/>
              <a:buChar char="Ø"/>
            </a:pPr>
            <a:r>
              <a:rPr lang="nl-NL" sz="1600" dirty="0">
                <a:latin typeface="+mj-lt"/>
              </a:rPr>
              <a:t>Richtlijnen Handboek Funderingsherstel</a:t>
            </a:r>
          </a:p>
          <a:p>
            <a:r>
              <a:rPr lang="nl-NL" sz="1600" dirty="0">
                <a:latin typeface="+mj-lt"/>
              </a:rPr>
              <a:t>	-     Vastleggen zowel vooraf (bestaand situatie) én achteraf (nieuwe situatie)</a:t>
            </a:r>
          </a:p>
          <a:p>
            <a:r>
              <a:rPr lang="nl-NL" sz="1600" dirty="0">
                <a:latin typeface="+mj-lt"/>
              </a:rPr>
              <a:t>	-      </a:t>
            </a:r>
            <a:r>
              <a:rPr lang="nl-NL" sz="1600" dirty="0" err="1">
                <a:latin typeface="+mj-lt"/>
              </a:rPr>
              <a:t>Trillingsmetingen</a:t>
            </a:r>
            <a:r>
              <a:rPr lang="nl-NL" sz="1600" dirty="0">
                <a:latin typeface="+mj-lt"/>
              </a:rPr>
              <a:t> tijdens sloop- en heiwerkzaamheden;</a:t>
            </a:r>
          </a:p>
          <a:p>
            <a:pPr marL="0" lvl="2" indent="0" defTabSz="360363">
              <a:spcBef>
                <a:spcPts val="750"/>
              </a:spcBef>
              <a:buNone/>
            </a:pPr>
            <a:r>
              <a:rPr lang="nl-NL" sz="1600" dirty="0">
                <a:latin typeface="+mj-lt"/>
              </a:rPr>
              <a:t>	-      Metingen en deformaties </a:t>
            </a:r>
          </a:p>
          <a:p>
            <a:endParaRPr lang="nl-NL" dirty="0"/>
          </a:p>
        </p:txBody>
      </p:sp>
      <p:pic>
        <p:nvPicPr>
          <p:cNvPr id="4" name="Afbeelding 3">
            <a:extLst>
              <a:ext uri="{FF2B5EF4-FFF2-40B4-BE49-F238E27FC236}">
                <a16:creationId xmlns:a16="http://schemas.microsoft.com/office/drawing/2014/main" id="{E98CBD00-0F5A-F1B4-6A68-CBC2893D4D9D}"/>
              </a:ext>
            </a:extLst>
          </p:cNvPr>
          <p:cNvPicPr/>
          <p:nvPr/>
        </p:nvPicPr>
        <p:blipFill>
          <a:blip r:embed="rId2">
            <a:alphaModFix amt="57000"/>
          </a:blip>
          <a:stretch>
            <a:fillRect/>
          </a:stretch>
        </p:blipFill>
        <p:spPr>
          <a:xfrm>
            <a:off x="6084168" y="3939902"/>
            <a:ext cx="3186317" cy="1275606"/>
          </a:xfrm>
          <a:prstGeom prst="rect">
            <a:avLst/>
          </a:prstGeom>
        </p:spPr>
      </p:pic>
    </p:spTree>
    <p:extLst>
      <p:ext uri="{BB962C8B-B14F-4D97-AF65-F5344CB8AC3E}">
        <p14:creationId xmlns:p14="http://schemas.microsoft.com/office/powerpoint/2010/main" val="1091911021"/>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69FFE7-B3DE-2FD0-F473-DBDB7051B2E1}"/>
              </a:ext>
            </a:extLst>
          </p:cNvPr>
          <p:cNvSpPr>
            <a:spLocks noGrp="1"/>
          </p:cNvSpPr>
          <p:nvPr>
            <p:ph type="title"/>
          </p:nvPr>
        </p:nvSpPr>
        <p:spPr/>
        <p:txBody>
          <a:bodyPr/>
          <a:lstStyle/>
          <a:p>
            <a:r>
              <a:rPr lang="nl-NL" dirty="0"/>
              <a:t>4. Bestuursrechtelijke aspecten Besluit   </a:t>
            </a:r>
            <a:br>
              <a:rPr lang="nl-NL" dirty="0"/>
            </a:br>
            <a:r>
              <a:rPr lang="nl-NL" dirty="0"/>
              <a:t>    bouwwerken leefomgeving (</a:t>
            </a:r>
            <a:r>
              <a:rPr lang="nl-NL" dirty="0" err="1"/>
              <a:t>Bbl</a:t>
            </a:r>
            <a:r>
              <a:rPr lang="nl-NL" dirty="0"/>
              <a:t>)</a:t>
            </a:r>
          </a:p>
        </p:txBody>
      </p:sp>
      <p:sp>
        <p:nvSpPr>
          <p:cNvPr id="3" name="Tijdelijke aanduiding voor inhoud 2">
            <a:extLst>
              <a:ext uri="{FF2B5EF4-FFF2-40B4-BE49-F238E27FC236}">
                <a16:creationId xmlns:a16="http://schemas.microsoft.com/office/drawing/2014/main" id="{1814810D-CC58-BD08-EBA8-7532B3E10333}"/>
              </a:ext>
            </a:extLst>
          </p:cNvPr>
          <p:cNvSpPr>
            <a:spLocks noGrp="1"/>
          </p:cNvSpPr>
          <p:nvPr>
            <p:ph idx="1"/>
          </p:nvPr>
        </p:nvSpPr>
        <p:spPr/>
        <p:txBody>
          <a:bodyPr/>
          <a:lstStyle/>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Artikelen 3.1 t/m 3.10 </a:t>
            </a:r>
            <a:r>
              <a:rPr lang="nl-NL" dirty="0" err="1"/>
              <a:t>Bbl</a:t>
            </a: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Artikel 3.9: </a:t>
            </a:r>
            <a:br>
              <a:rPr lang="nl-NL" dirty="0"/>
            </a:br>
            <a:r>
              <a:rPr lang="nl-NL" dirty="0"/>
              <a:t>“</a:t>
            </a:r>
            <a:r>
              <a:rPr lang="nl-NL" i="1" dirty="0"/>
              <a:t>Een bouwconstructie bezwijkt niet gedurende de in NEN 8700 bedoelde restlevensduur bij de fundamentele </a:t>
            </a:r>
            <a:r>
              <a:rPr lang="nl-NL" i="1" dirty="0" err="1"/>
              <a:t>belastingscombinaties</a:t>
            </a:r>
            <a:r>
              <a:rPr lang="nl-NL" i="1" dirty="0"/>
              <a:t>, bedoeld in NEN 8700</a:t>
            </a:r>
            <a:r>
              <a:rPr lang="nl-NL" dirty="0"/>
              <a:t>”</a:t>
            </a:r>
          </a:p>
        </p:txBody>
      </p:sp>
      <p:pic>
        <p:nvPicPr>
          <p:cNvPr id="4" name="Afbeelding 3">
            <a:extLst>
              <a:ext uri="{FF2B5EF4-FFF2-40B4-BE49-F238E27FC236}">
                <a16:creationId xmlns:a16="http://schemas.microsoft.com/office/drawing/2014/main" id="{27DD21CF-BE94-D08B-3197-9FAAFC604684}"/>
              </a:ext>
            </a:extLst>
          </p:cNvPr>
          <p:cNvPicPr/>
          <p:nvPr/>
        </p:nvPicPr>
        <p:blipFill>
          <a:blip r:embed="rId2">
            <a:alphaModFix amt="57000"/>
          </a:blip>
          <a:stretch>
            <a:fillRect/>
          </a:stretch>
        </p:blipFill>
        <p:spPr>
          <a:xfrm>
            <a:off x="6084168" y="3939902"/>
            <a:ext cx="3186317" cy="1275606"/>
          </a:xfrm>
          <a:prstGeom prst="rect">
            <a:avLst/>
          </a:prstGeom>
        </p:spPr>
      </p:pic>
    </p:spTree>
    <p:extLst>
      <p:ext uri="{BB962C8B-B14F-4D97-AF65-F5344CB8AC3E}">
        <p14:creationId xmlns:p14="http://schemas.microsoft.com/office/powerpoint/2010/main" val="2810167310"/>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B95FA8-5EA9-517C-4597-18D539CA7E5D}"/>
              </a:ext>
            </a:extLst>
          </p:cNvPr>
          <p:cNvSpPr>
            <a:spLocks noGrp="1"/>
          </p:cNvSpPr>
          <p:nvPr>
            <p:ph type="title"/>
          </p:nvPr>
        </p:nvSpPr>
        <p:spPr/>
        <p:txBody>
          <a:bodyPr/>
          <a:lstStyle/>
          <a:p>
            <a:r>
              <a:rPr lang="nl-NL" dirty="0"/>
              <a:t>5. Handhaving en beleid</a:t>
            </a:r>
          </a:p>
        </p:txBody>
      </p:sp>
      <p:sp>
        <p:nvSpPr>
          <p:cNvPr id="3" name="Tijdelijke aanduiding voor inhoud 2">
            <a:extLst>
              <a:ext uri="{FF2B5EF4-FFF2-40B4-BE49-F238E27FC236}">
                <a16:creationId xmlns:a16="http://schemas.microsoft.com/office/drawing/2014/main" id="{5AD97E71-84CF-0073-DF9D-CF7DB9FCF3C2}"/>
              </a:ext>
            </a:extLst>
          </p:cNvPr>
          <p:cNvSpPr>
            <a:spLocks noGrp="1"/>
          </p:cNvSpPr>
          <p:nvPr>
            <p:ph idx="1"/>
          </p:nvPr>
        </p:nvSpPr>
        <p:spPr/>
        <p:txBody>
          <a:bodyPr/>
          <a:lstStyle/>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Vaststellen mogelijke gebreken fundering</a:t>
            </a:r>
          </a:p>
          <a:p>
            <a:pPr marL="285750" indent="-285750">
              <a:buFont typeface="Arial" panose="020B0604020202020204" pitchFamily="34" charset="0"/>
              <a:buChar char="•"/>
            </a:pPr>
            <a:r>
              <a:rPr lang="nl-NL" dirty="0"/>
              <a:t>NEN 8700 of vergelijkbaar</a:t>
            </a:r>
          </a:p>
          <a:p>
            <a:pPr marL="285750" indent="-285750">
              <a:buFont typeface="Arial" panose="020B0604020202020204" pitchFamily="34" charset="0"/>
              <a:buChar char="•"/>
            </a:pPr>
            <a:r>
              <a:rPr lang="nl-NL" dirty="0"/>
              <a:t>ECLI:NL:RVS:3015:817</a:t>
            </a:r>
          </a:p>
          <a:p>
            <a:pPr marL="285750" indent="-285750">
              <a:buFont typeface="Arial" panose="020B0604020202020204" pitchFamily="34" charset="0"/>
              <a:buChar char="•"/>
            </a:pPr>
            <a:r>
              <a:rPr lang="nl-NL" dirty="0"/>
              <a:t>Handhavingsbeleid</a:t>
            </a:r>
          </a:p>
          <a:p>
            <a:r>
              <a:rPr lang="nl-NL" dirty="0"/>
              <a:t>    	(Zie bijvoorbeeld beleidsregel handhavingsstrategie </a:t>
            </a:r>
            <a:br>
              <a:rPr lang="nl-NL" dirty="0"/>
            </a:br>
            <a:r>
              <a:rPr lang="nl-NL" dirty="0"/>
              <a:t>	 omgevingsrecht Rotterdam)</a:t>
            </a:r>
          </a:p>
        </p:txBody>
      </p:sp>
      <p:pic>
        <p:nvPicPr>
          <p:cNvPr id="4" name="Afbeelding 3">
            <a:extLst>
              <a:ext uri="{FF2B5EF4-FFF2-40B4-BE49-F238E27FC236}">
                <a16:creationId xmlns:a16="http://schemas.microsoft.com/office/drawing/2014/main" id="{0F1981FB-944B-98E8-1F0C-DE159CE2DB33}"/>
              </a:ext>
            </a:extLst>
          </p:cNvPr>
          <p:cNvPicPr/>
          <p:nvPr/>
        </p:nvPicPr>
        <p:blipFill>
          <a:blip r:embed="rId2">
            <a:alphaModFix amt="57000"/>
          </a:blip>
          <a:stretch>
            <a:fillRect/>
          </a:stretch>
        </p:blipFill>
        <p:spPr>
          <a:xfrm>
            <a:off x="6084168" y="3939902"/>
            <a:ext cx="3186317" cy="1275606"/>
          </a:xfrm>
          <a:prstGeom prst="rect">
            <a:avLst/>
          </a:prstGeom>
        </p:spPr>
      </p:pic>
    </p:spTree>
    <p:extLst>
      <p:ext uri="{BB962C8B-B14F-4D97-AF65-F5344CB8AC3E}">
        <p14:creationId xmlns:p14="http://schemas.microsoft.com/office/powerpoint/2010/main" val="1306415401"/>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AEDB20-CED6-5348-BFF8-FE8FD90A62FF}"/>
              </a:ext>
            </a:extLst>
          </p:cNvPr>
          <p:cNvSpPr>
            <a:spLocks noGrp="1"/>
          </p:cNvSpPr>
          <p:nvPr>
            <p:ph type="title"/>
          </p:nvPr>
        </p:nvSpPr>
        <p:spPr/>
        <p:txBody>
          <a:bodyPr/>
          <a:lstStyle/>
          <a:p>
            <a:r>
              <a:rPr lang="nl-NL" dirty="0"/>
              <a:t>6. Toezicht en inzicht</a:t>
            </a:r>
          </a:p>
        </p:txBody>
      </p:sp>
      <p:sp>
        <p:nvSpPr>
          <p:cNvPr id="3" name="Tijdelijke aanduiding voor inhoud 2">
            <a:extLst>
              <a:ext uri="{FF2B5EF4-FFF2-40B4-BE49-F238E27FC236}">
                <a16:creationId xmlns:a16="http://schemas.microsoft.com/office/drawing/2014/main" id="{A92397A5-C253-139C-B2A2-E083CD8E6665}"/>
              </a:ext>
            </a:extLst>
          </p:cNvPr>
          <p:cNvSpPr>
            <a:spLocks noGrp="1"/>
          </p:cNvSpPr>
          <p:nvPr>
            <p:ph idx="1"/>
          </p:nvPr>
        </p:nvSpPr>
        <p:spPr/>
        <p:txBody>
          <a:bodyPr/>
          <a:lstStyle/>
          <a:p>
            <a:endParaRPr lang="nl-NL" dirty="0"/>
          </a:p>
          <a:p>
            <a:pPr marL="285750" indent="-285750">
              <a:buFont typeface="Arial" panose="020B0604020202020204" pitchFamily="34" charset="0"/>
              <a:buChar char="•"/>
            </a:pPr>
            <a:r>
              <a:rPr lang="nl-NL" dirty="0"/>
              <a:t>Moderne technieken inzetten om inzage te krijgen in de </a:t>
            </a:r>
            <a:r>
              <a:rPr lang="nl-NL" dirty="0" err="1"/>
              <a:t>funderingsproblematiek</a:t>
            </a:r>
            <a:r>
              <a:rPr lang="nl-NL" dirty="0"/>
              <a:t> binnen de gemeente</a:t>
            </a:r>
          </a:p>
          <a:p>
            <a:pPr marL="285750" indent="-285750">
              <a:buFont typeface="Arial" panose="020B0604020202020204" pitchFamily="34" charset="0"/>
              <a:buChar char="•"/>
            </a:pPr>
            <a:r>
              <a:rPr lang="nl-NL" dirty="0"/>
              <a:t>Subsidie verstrekken aan onderzoek </a:t>
            </a:r>
          </a:p>
          <a:p>
            <a:pPr marL="285750" indent="-285750">
              <a:buFont typeface="Arial" panose="020B0604020202020204" pitchFamily="34" charset="0"/>
              <a:buChar char="•"/>
            </a:pPr>
            <a:r>
              <a:rPr lang="nl-NL" dirty="0" err="1"/>
              <a:t>FunderMaps</a:t>
            </a:r>
            <a:endParaRPr lang="nl-NL" dirty="0"/>
          </a:p>
        </p:txBody>
      </p:sp>
      <p:pic>
        <p:nvPicPr>
          <p:cNvPr id="4" name="Afbeelding 3">
            <a:extLst>
              <a:ext uri="{FF2B5EF4-FFF2-40B4-BE49-F238E27FC236}">
                <a16:creationId xmlns:a16="http://schemas.microsoft.com/office/drawing/2014/main" id="{AD8BE649-C491-FC6A-A10D-11E5F5A6381A}"/>
              </a:ext>
            </a:extLst>
          </p:cNvPr>
          <p:cNvPicPr/>
          <p:nvPr/>
        </p:nvPicPr>
        <p:blipFill>
          <a:blip r:embed="rId2">
            <a:alphaModFix amt="57000"/>
          </a:blip>
          <a:stretch>
            <a:fillRect/>
          </a:stretch>
        </p:blipFill>
        <p:spPr>
          <a:xfrm>
            <a:off x="6084168" y="3939902"/>
            <a:ext cx="3186317" cy="1275606"/>
          </a:xfrm>
          <a:prstGeom prst="rect">
            <a:avLst/>
          </a:prstGeom>
        </p:spPr>
      </p:pic>
    </p:spTree>
    <p:extLst>
      <p:ext uri="{BB962C8B-B14F-4D97-AF65-F5344CB8AC3E}">
        <p14:creationId xmlns:p14="http://schemas.microsoft.com/office/powerpoint/2010/main" val="15872000"/>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257641-BAFA-764F-BCA4-096331A4C079}"/>
              </a:ext>
            </a:extLst>
          </p:cNvPr>
          <p:cNvSpPr>
            <a:spLocks noGrp="1"/>
          </p:cNvSpPr>
          <p:nvPr>
            <p:ph type="title"/>
          </p:nvPr>
        </p:nvSpPr>
        <p:spPr/>
        <p:txBody>
          <a:bodyPr/>
          <a:lstStyle/>
          <a:p>
            <a:r>
              <a:rPr lang="nl-NL" dirty="0"/>
              <a:t>7. Nationale Aanpak Funderingen</a:t>
            </a:r>
          </a:p>
        </p:txBody>
      </p:sp>
      <p:sp>
        <p:nvSpPr>
          <p:cNvPr id="3" name="Tijdelijke aanduiding voor inhoud 2">
            <a:extLst>
              <a:ext uri="{FF2B5EF4-FFF2-40B4-BE49-F238E27FC236}">
                <a16:creationId xmlns:a16="http://schemas.microsoft.com/office/drawing/2014/main" id="{2FA8C18D-B1C5-E103-C570-1FC168CE185B}"/>
              </a:ext>
            </a:extLst>
          </p:cNvPr>
          <p:cNvSpPr>
            <a:spLocks noGrp="1"/>
          </p:cNvSpPr>
          <p:nvPr>
            <p:ph idx="1"/>
          </p:nvPr>
        </p:nvSpPr>
        <p:spPr/>
        <p:txBody>
          <a:bodyPr/>
          <a:lstStyle/>
          <a:p>
            <a:endParaRPr lang="nl-NL" dirty="0"/>
          </a:p>
          <a:p>
            <a:pPr marL="285750" indent="-285750">
              <a:buFont typeface="Arial" panose="020B0604020202020204" pitchFamily="34" charset="0"/>
              <a:buChar char="•"/>
            </a:pPr>
            <a:r>
              <a:rPr lang="nl-NL" dirty="0"/>
              <a:t>Aard en omvang funderingsproblemen</a:t>
            </a:r>
          </a:p>
          <a:p>
            <a:pPr marL="285750" indent="-285750">
              <a:buFont typeface="Arial" panose="020B0604020202020204" pitchFamily="34" charset="0"/>
              <a:buChar char="•"/>
            </a:pPr>
            <a:r>
              <a:rPr lang="nl-NL" dirty="0"/>
              <a:t>Nationale stand van zaken met benoeming mevrouw Lammers als kwartiermaker Nationale Aanpak Funderingen</a:t>
            </a:r>
          </a:p>
        </p:txBody>
      </p:sp>
      <p:pic>
        <p:nvPicPr>
          <p:cNvPr id="4" name="Afbeelding 3">
            <a:extLst>
              <a:ext uri="{FF2B5EF4-FFF2-40B4-BE49-F238E27FC236}">
                <a16:creationId xmlns:a16="http://schemas.microsoft.com/office/drawing/2014/main" id="{19BA8663-B6D0-7FAF-90D1-C4701F7EE726}"/>
              </a:ext>
            </a:extLst>
          </p:cNvPr>
          <p:cNvPicPr/>
          <p:nvPr/>
        </p:nvPicPr>
        <p:blipFill>
          <a:blip r:embed="rId2">
            <a:alphaModFix amt="57000"/>
          </a:blip>
          <a:stretch>
            <a:fillRect/>
          </a:stretch>
        </p:blipFill>
        <p:spPr>
          <a:xfrm>
            <a:off x="6084168" y="3939902"/>
            <a:ext cx="3186317" cy="1275606"/>
          </a:xfrm>
          <a:prstGeom prst="rect">
            <a:avLst/>
          </a:prstGeom>
        </p:spPr>
      </p:pic>
    </p:spTree>
    <p:extLst>
      <p:ext uri="{BB962C8B-B14F-4D97-AF65-F5344CB8AC3E}">
        <p14:creationId xmlns:p14="http://schemas.microsoft.com/office/powerpoint/2010/main" val="1913452556"/>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953357-B912-7F8F-FD1F-D2A3A90BE3D2}"/>
              </a:ext>
            </a:extLst>
          </p:cNvPr>
          <p:cNvSpPr>
            <a:spLocks noGrp="1"/>
          </p:cNvSpPr>
          <p:nvPr>
            <p:ph type="title"/>
          </p:nvPr>
        </p:nvSpPr>
        <p:spPr/>
        <p:txBody>
          <a:bodyPr/>
          <a:lstStyle/>
          <a:p>
            <a:endParaRPr lang="nl-NL" dirty="0">
              <a:latin typeface="+mj-lt"/>
            </a:endParaRPr>
          </a:p>
        </p:txBody>
      </p:sp>
      <p:sp>
        <p:nvSpPr>
          <p:cNvPr id="3" name="Tijdelijke aanduiding voor inhoud 2">
            <a:extLst>
              <a:ext uri="{FF2B5EF4-FFF2-40B4-BE49-F238E27FC236}">
                <a16:creationId xmlns:a16="http://schemas.microsoft.com/office/drawing/2014/main" id="{DA0B0BB7-9613-A25A-6EE0-E112DF6E6572}"/>
              </a:ext>
            </a:extLst>
          </p:cNvPr>
          <p:cNvSpPr>
            <a:spLocks noGrp="1"/>
          </p:cNvSpPr>
          <p:nvPr>
            <p:ph idx="1"/>
          </p:nvPr>
        </p:nvSpPr>
        <p:spPr/>
        <p:txBody>
          <a:bodyPr/>
          <a:lstStyle/>
          <a:p>
            <a:pPr algn="ctr"/>
            <a:endParaRPr lang="nl-NL" sz="2800" b="1" dirty="0">
              <a:latin typeface="+mj-lt"/>
            </a:endParaRPr>
          </a:p>
          <a:p>
            <a:pPr algn="ctr"/>
            <a:endParaRPr lang="nl-NL" sz="2800" b="1" dirty="0">
              <a:latin typeface="+mj-lt"/>
            </a:endParaRPr>
          </a:p>
          <a:p>
            <a:pPr algn="ctr"/>
            <a:endParaRPr lang="nl-NL" sz="2800" b="1" dirty="0">
              <a:latin typeface="+mj-lt"/>
            </a:endParaRPr>
          </a:p>
          <a:p>
            <a:pPr algn="ctr"/>
            <a:r>
              <a:rPr lang="nl-NL" sz="2800" b="1" dirty="0">
                <a:latin typeface="+mj-lt"/>
              </a:rPr>
              <a:t>Bedankt voor uw aandacht</a:t>
            </a:r>
            <a:r>
              <a:rPr lang="nl-NL" sz="2400" b="1" dirty="0">
                <a:latin typeface="+mj-lt"/>
              </a:rPr>
              <a:t>!</a:t>
            </a:r>
          </a:p>
          <a:p>
            <a:endParaRPr lang="nl-NL" dirty="0"/>
          </a:p>
        </p:txBody>
      </p:sp>
      <p:pic>
        <p:nvPicPr>
          <p:cNvPr id="4" name="Afbeelding 3">
            <a:extLst>
              <a:ext uri="{FF2B5EF4-FFF2-40B4-BE49-F238E27FC236}">
                <a16:creationId xmlns:a16="http://schemas.microsoft.com/office/drawing/2014/main" id="{558114F0-D290-8A0C-CB27-A07D5588ABB7}"/>
              </a:ext>
            </a:extLst>
          </p:cNvPr>
          <p:cNvPicPr/>
          <p:nvPr/>
        </p:nvPicPr>
        <p:blipFill>
          <a:blip r:embed="rId2">
            <a:alphaModFix amt="57000"/>
          </a:blip>
          <a:stretch>
            <a:fillRect/>
          </a:stretch>
        </p:blipFill>
        <p:spPr>
          <a:xfrm>
            <a:off x="6084168" y="3939902"/>
            <a:ext cx="3186317" cy="1275606"/>
          </a:xfrm>
          <a:prstGeom prst="rect">
            <a:avLst/>
          </a:prstGeom>
        </p:spPr>
      </p:pic>
    </p:spTree>
    <p:extLst>
      <p:ext uri="{BB962C8B-B14F-4D97-AF65-F5344CB8AC3E}">
        <p14:creationId xmlns:p14="http://schemas.microsoft.com/office/powerpoint/2010/main" val="3965069579"/>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A3C8391-C319-02E9-944A-7AC371A3C5C2}"/>
              </a:ext>
            </a:extLst>
          </p:cNvPr>
          <p:cNvSpPr>
            <a:spLocks noGrp="1"/>
          </p:cNvSpPr>
          <p:nvPr>
            <p:ph idx="1"/>
          </p:nvPr>
        </p:nvSpPr>
        <p:spPr>
          <a:xfrm>
            <a:off x="1043608" y="990000"/>
            <a:ext cx="6264696" cy="3600000"/>
          </a:xfrm>
        </p:spPr>
        <p:txBody>
          <a:bodyPr/>
          <a:lstStyle/>
          <a:p>
            <a:pPr marL="342900" indent="-342900">
              <a:buAutoNum type="arabicPeriod"/>
            </a:pPr>
            <a:endParaRPr lang="nl-NL" sz="1800" dirty="0">
              <a:solidFill>
                <a:srgbClr val="000000"/>
              </a:solidFill>
            </a:endParaRPr>
          </a:p>
          <a:p>
            <a:pPr marL="342900" indent="-342900">
              <a:buAutoNum type="arabicPeriod"/>
            </a:pPr>
            <a:endParaRPr lang="nl-NL" dirty="0"/>
          </a:p>
          <a:p>
            <a:pPr marL="342900" indent="-342900">
              <a:buAutoNum type="arabicPeriod"/>
            </a:pPr>
            <a:r>
              <a:rPr lang="nl-NL" sz="1800" dirty="0">
                <a:solidFill>
                  <a:srgbClr val="000000"/>
                </a:solidFill>
              </a:rPr>
              <a:t>Oorzaken van schade aan funderingen</a:t>
            </a:r>
          </a:p>
          <a:p>
            <a:pPr marL="342900" indent="-342900">
              <a:buAutoNum type="arabicPeriod"/>
            </a:pPr>
            <a:r>
              <a:rPr lang="nl-NL" sz="1800" dirty="0">
                <a:solidFill>
                  <a:srgbClr val="000000"/>
                </a:solidFill>
              </a:rPr>
              <a:t>Funderingsgebreken aan woningen</a:t>
            </a:r>
          </a:p>
          <a:p>
            <a:pPr marL="342900" indent="-342900">
              <a:buAutoNum type="arabicPeriod"/>
            </a:pPr>
            <a:r>
              <a:rPr lang="nl-NL" sz="1800" dirty="0">
                <a:solidFill>
                  <a:srgbClr val="000000"/>
                </a:solidFill>
              </a:rPr>
              <a:t>Privaatrechtelijke aspecten</a:t>
            </a:r>
          </a:p>
          <a:p>
            <a:pPr marL="342900" indent="-342900">
              <a:buAutoNum type="arabicPeriod"/>
            </a:pPr>
            <a:r>
              <a:rPr lang="nl-NL" dirty="0"/>
              <a:t>Bestuursrechtelijke aspecten (</a:t>
            </a:r>
            <a:r>
              <a:rPr lang="nl-NL" dirty="0" err="1"/>
              <a:t>Bbl</a:t>
            </a:r>
            <a:r>
              <a:rPr lang="nl-NL" dirty="0"/>
              <a:t>)</a:t>
            </a:r>
            <a:endParaRPr lang="nl-NL" sz="1800" dirty="0">
              <a:solidFill>
                <a:srgbClr val="000000"/>
              </a:solidFill>
            </a:endParaRPr>
          </a:p>
          <a:p>
            <a:pPr marL="342900" indent="-342900">
              <a:buAutoNum type="arabicPeriod"/>
            </a:pPr>
            <a:r>
              <a:rPr lang="nl-NL" sz="1800" dirty="0">
                <a:solidFill>
                  <a:srgbClr val="000000"/>
                </a:solidFill>
              </a:rPr>
              <a:t>Handhaving en beleid</a:t>
            </a:r>
          </a:p>
          <a:p>
            <a:pPr marL="342900" indent="-342900">
              <a:buAutoNum type="arabicPeriod"/>
            </a:pPr>
            <a:r>
              <a:rPr lang="nl-NL" dirty="0"/>
              <a:t>Toezicht en inzicht</a:t>
            </a:r>
          </a:p>
          <a:p>
            <a:pPr marL="342900" indent="-342900">
              <a:buAutoNum type="arabicPeriod"/>
            </a:pPr>
            <a:r>
              <a:rPr lang="nl-NL" dirty="0"/>
              <a:t>Nationale Aanpak Funderingen</a:t>
            </a:r>
          </a:p>
        </p:txBody>
      </p:sp>
      <p:sp>
        <p:nvSpPr>
          <p:cNvPr id="4" name="Titel 3">
            <a:extLst>
              <a:ext uri="{FF2B5EF4-FFF2-40B4-BE49-F238E27FC236}">
                <a16:creationId xmlns:a16="http://schemas.microsoft.com/office/drawing/2014/main" id="{2B3728D7-E36F-A5F8-D193-18F0C0DF13FF}"/>
              </a:ext>
            </a:extLst>
          </p:cNvPr>
          <p:cNvSpPr>
            <a:spLocks noGrp="1"/>
          </p:cNvSpPr>
          <p:nvPr>
            <p:ph type="title"/>
          </p:nvPr>
        </p:nvSpPr>
        <p:spPr/>
        <p:txBody>
          <a:bodyPr/>
          <a:lstStyle/>
          <a:p>
            <a:r>
              <a:rPr lang="nl-NL" dirty="0"/>
              <a:t>Agenda</a:t>
            </a:r>
            <a:br>
              <a:rPr lang="nl-NL" dirty="0"/>
            </a:br>
            <a:endParaRPr lang="nl-NL" dirty="0"/>
          </a:p>
        </p:txBody>
      </p:sp>
      <p:pic>
        <p:nvPicPr>
          <p:cNvPr id="5" name="Afbeelding 4">
            <a:extLst>
              <a:ext uri="{FF2B5EF4-FFF2-40B4-BE49-F238E27FC236}">
                <a16:creationId xmlns:a16="http://schemas.microsoft.com/office/drawing/2014/main" id="{C8D18835-F1EA-D017-453F-D9167F32526C}"/>
              </a:ext>
            </a:extLst>
          </p:cNvPr>
          <p:cNvPicPr/>
          <p:nvPr/>
        </p:nvPicPr>
        <p:blipFill>
          <a:blip r:embed="rId2">
            <a:alphaModFix amt="57000"/>
          </a:blip>
          <a:stretch>
            <a:fillRect/>
          </a:stretch>
        </p:blipFill>
        <p:spPr>
          <a:xfrm>
            <a:off x="6084168" y="3939902"/>
            <a:ext cx="3186317" cy="1275606"/>
          </a:xfrm>
          <a:prstGeom prst="rect">
            <a:avLst/>
          </a:prstGeom>
        </p:spPr>
      </p:pic>
    </p:spTree>
    <p:extLst>
      <p:ext uri="{BB962C8B-B14F-4D97-AF65-F5344CB8AC3E}">
        <p14:creationId xmlns:p14="http://schemas.microsoft.com/office/powerpoint/2010/main" val="996813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1. Oorzaak van schade aan funderingen</a:t>
            </a:r>
            <a:br>
              <a:rPr lang="nl-NL" dirty="0"/>
            </a:br>
            <a:endParaRPr lang="nl-NL" dirty="0"/>
          </a:p>
        </p:txBody>
      </p:sp>
      <p:graphicFrame>
        <p:nvGraphicFramePr>
          <p:cNvPr id="5" name="Content Placeholder 8"/>
          <p:cNvGraphicFramePr>
            <a:graphicFrameLocks noGrp="1"/>
          </p:cNvGraphicFramePr>
          <p:nvPr>
            <p:ph idx="1"/>
            <p:extLst>
              <p:ext uri="{D42A27DB-BD31-4B8C-83A1-F6EECF244321}">
                <p14:modId xmlns:p14="http://schemas.microsoft.com/office/powerpoint/2010/main" val="3860965833"/>
              </p:ext>
            </p:extLst>
          </p:nvPr>
        </p:nvGraphicFramePr>
        <p:xfrm>
          <a:off x="1042988" y="990600"/>
          <a:ext cx="3421062" cy="3598863"/>
        </p:xfrm>
        <a:graphic>
          <a:graphicData uri="http://schemas.openxmlformats.org/drawingml/2006/chart">
            <c:chart xmlns:c="http://schemas.openxmlformats.org/drawingml/2006/chart" xmlns:r="http://schemas.openxmlformats.org/officeDocument/2006/relationships" r:id="rId2"/>
          </a:graphicData>
        </a:graphic>
      </p:graphicFrame>
      <p:sp>
        <p:nvSpPr>
          <p:cNvPr id="3" name="Tijdelijke aanduiding voor inhoud 2">
            <a:extLst>
              <a:ext uri="{FF2B5EF4-FFF2-40B4-BE49-F238E27FC236}">
                <a16:creationId xmlns:a16="http://schemas.microsoft.com/office/drawing/2014/main" id="{93B0902B-ECCA-9C1D-F36D-FAFC2E20F0E2}"/>
              </a:ext>
            </a:extLst>
          </p:cNvPr>
          <p:cNvSpPr>
            <a:spLocks noGrp="1"/>
          </p:cNvSpPr>
          <p:nvPr>
            <p:ph idx="13"/>
          </p:nvPr>
        </p:nvSpPr>
        <p:spPr>
          <a:xfrm>
            <a:off x="700614" y="1154355"/>
            <a:ext cx="7400398" cy="3600000"/>
          </a:xfrm>
        </p:spPr>
        <p:txBody>
          <a:bodyPr/>
          <a:lstStyle/>
          <a:p>
            <a:endParaRPr lang="nl-NL" sz="1600" dirty="0"/>
          </a:p>
          <a:p>
            <a:pPr marL="285750" indent="-285750">
              <a:buFont typeface="Wingdings" panose="05000000000000000000" pitchFamily="2" charset="2"/>
              <a:buChar char="Ø"/>
            </a:pPr>
            <a:r>
              <a:rPr lang="nl-NL" sz="1600" dirty="0"/>
              <a:t>Verschillende oorzaken</a:t>
            </a:r>
          </a:p>
          <a:p>
            <a:r>
              <a:rPr lang="nl-NL" sz="1600" dirty="0"/>
              <a:t>	-	houtenpaal fundering</a:t>
            </a:r>
          </a:p>
          <a:p>
            <a:r>
              <a:rPr lang="nl-NL" sz="1600" dirty="0"/>
              <a:t>	-	fundering op staal</a:t>
            </a:r>
          </a:p>
          <a:p>
            <a:r>
              <a:rPr lang="nl-NL" sz="1600" dirty="0">
                <a:latin typeface="+mn-lt"/>
              </a:rPr>
              <a:t>	</a:t>
            </a:r>
          </a:p>
          <a:p>
            <a:endParaRPr lang="nl-NL" sz="1600" dirty="0"/>
          </a:p>
          <a:p>
            <a:endParaRPr lang="nl-NL" sz="1600" dirty="0"/>
          </a:p>
          <a:p>
            <a:endParaRPr lang="nl-NL" dirty="0"/>
          </a:p>
        </p:txBody>
      </p:sp>
      <p:pic>
        <p:nvPicPr>
          <p:cNvPr id="10" name="Afbeelding 9">
            <a:extLst>
              <a:ext uri="{FF2B5EF4-FFF2-40B4-BE49-F238E27FC236}">
                <a16:creationId xmlns:a16="http://schemas.microsoft.com/office/drawing/2014/main" id="{7487DC66-5DF4-8FF0-5759-95D88F65AF81}"/>
              </a:ext>
            </a:extLst>
          </p:cNvPr>
          <p:cNvPicPr>
            <a:picLocks noChangeAspect="1"/>
          </p:cNvPicPr>
          <p:nvPr/>
        </p:nvPicPr>
        <p:blipFill>
          <a:blip r:embed="rId3"/>
          <a:stretch>
            <a:fillRect/>
          </a:stretch>
        </p:blipFill>
        <p:spPr>
          <a:xfrm>
            <a:off x="700614" y="2644424"/>
            <a:ext cx="3528429" cy="2027485"/>
          </a:xfrm>
          <a:prstGeom prst="rect">
            <a:avLst/>
          </a:prstGeom>
        </p:spPr>
      </p:pic>
      <p:pic>
        <p:nvPicPr>
          <p:cNvPr id="12" name="Afbeelding 11">
            <a:extLst>
              <a:ext uri="{FF2B5EF4-FFF2-40B4-BE49-F238E27FC236}">
                <a16:creationId xmlns:a16="http://schemas.microsoft.com/office/drawing/2014/main" id="{0D7E4185-AD5C-5315-4C3A-58A5713CAA4D}"/>
              </a:ext>
            </a:extLst>
          </p:cNvPr>
          <p:cNvPicPr>
            <a:picLocks noChangeAspect="1"/>
          </p:cNvPicPr>
          <p:nvPr/>
        </p:nvPicPr>
        <p:blipFill>
          <a:blip r:embed="rId4"/>
          <a:stretch>
            <a:fillRect/>
          </a:stretch>
        </p:blipFill>
        <p:spPr>
          <a:xfrm>
            <a:off x="4400813" y="2791663"/>
            <a:ext cx="2970262" cy="1996997"/>
          </a:xfrm>
          <a:prstGeom prst="rect">
            <a:avLst/>
          </a:prstGeom>
        </p:spPr>
      </p:pic>
    </p:spTree>
    <p:extLst>
      <p:ext uri="{BB962C8B-B14F-4D97-AF65-F5344CB8AC3E}">
        <p14:creationId xmlns:p14="http://schemas.microsoft.com/office/powerpoint/2010/main" val="1418476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2. Funderingsgebreken aan woningen</a:t>
            </a:r>
            <a:br>
              <a:rPr lang="nl-NL" dirty="0"/>
            </a:br>
            <a:endParaRPr lang="nl-NL" dirty="0"/>
          </a:p>
        </p:txBody>
      </p:sp>
      <p:graphicFrame>
        <p:nvGraphicFramePr>
          <p:cNvPr id="5" name="Content Placeholder 8"/>
          <p:cNvGraphicFramePr>
            <a:graphicFrameLocks noGrp="1"/>
          </p:cNvGraphicFramePr>
          <p:nvPr>
            <p:ph idx="1"/>
          </p:nvPr>
        </p:nvGraphicFramePr>
        <p:xfrm>
          <a:off x="1042988" y="1167594"/>
          <a:ext cx="3024956" cy="3132348"/>
        </p:xfrm>
        <a:graphic>
          <a:graphicData uri="http://schemas.openxmlformats.org/drawingml/2006/chart">
            <c:chart xmlns:c="http://schemas.openxmlformats.org/drawingml/2006/chart" xmlns:r="http://schemas.openxmlformats.org/officeDocument/2006/relationships" r:id="rId2"/>
          </a:graphicData>
        </a:graphic>
      </p:graphicFrame>
      <p:pic>
        <p:nvPicPr>
          <p:cNvPr id="8" name="Tijdelijke aanduiding voor inhoud 7" descr="Afbeelding met buitenshuis, Landvoertuig, voertuig, hemel&#10;&#10;Door AI gegenereerde inhoud is mogelijk onjuist.">
            <a:extLst>
              <a:ext uri="{FF2B5EF4-FFF2-40B4-BE49-F238E27FC236}">
                <a16:creationId xmlns:a16="http://schemas.microsoft.com/office/drawing/2014/main" id="{8F7E9996-845A-38DA-534D-D41080E8B0BE}"/>
              </a:ext>
            </a:extLst>
          </p:cNvPr>
          <p:cNvPicPr>
            <a:picLocks noGrp="1" noChangeAspect="1"/>
          </p:cNvPicPr>
          <p:nvPr>
            <p:ph idx="13"/>
          </p:nvPr>
        </p:nvPicPr>
        <p:blipFill>
          <a:blip r:embed="rId3"/>
          <a:stretch>
            <a:fillRect/>
          </a:stretch>
        </p:blipFill>
        <p:spPr>
          <a:xfrm>
            <a:off x="4355977" y="1167594"/>
            <a:ext cx="4176464" cy="3132347"/>
          </a:xfrm>
        </p:spPr>
      </p:pic>
    </p:spTree>
    <p:extLst>
      <p:ext uri="{BB962C8B-B14F-4D97-AF65-F5344CB8AC3E}">
        <p14:creationId xmlns:p14="http://schemas.microsoft.com/office/powerpoint/2010/main" val="1029105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49D72A-65D6-7ED2-9D2D-3F4A5127DC44}"/>
              </a:ext>
            </a:extLst>
          </p:cNvPr>
          <p:cNvSpPr>
            <a:spLocks noGrp="1"/>
          </p:cNvSpPr>
          <p:nvPr>
            <p:ph type="title"/>
          </p:nvPr>
        </p:nvSpPr>
        <p:spPr/>
        <p:txBody>
          <a:bodyPr/>
          <a:lstStyle/>
          <a:p>
            <a:r>
              <a:rPr lang="nl-NL" dirty="0"/>
              <a:t>3. Privaatrechtelijke aspecten</a:t>
            </a:r>
          </a:p>
        </p:txBody>
      </p:sp>
      <p:sp>
        <p:nvSpPr>
          <p:cNvPr id="3" name="Tijdelijke aanduiding voor inhoud 2">
            <a:extLst>
              <a:ext uri="{FF2B5EF4-FFF2-40B4-BE49-F238E27FC236}">
                <a16:creationId xmlns:a16="http://schemas.microsoft.com/office/drawing/2014/main" id="{68772200-6378-C42C-CE01-F88014B29DA9}"/>
              </a:ext>
            </a:extLst>
          </p:cNvPr>
          <p:cNvSpPr>
            <a:spLocks noGrp="1"/>
          </p:cNvSpPr>
          <p:nvPr>
            <p:ph idx="1"/>
          </p:nvPr>
        </p:nvSpPr>
        <p:spPr>
          <a:xfrm>
            <a:off x="755576" y="733805"/>
            <a:ext cx="7410401" cy="3717156"/>
          </a:xfrm>
        </p:spPr>
        <p:txBody>
          <a:bodyPr/>
          <a:lstStyle/>
          <a:p>
            <a:endParaRPr lang="nl-NL" sz="1600" dirty="0">
              <a:latin typeface="+mn-lt"/>
            </a:endParaRPr>
          </a:p>
          <a:p>
            <a:pPr marL="285750" indent="-285750">
              <a:buFont typeface="Wingdings" panose="05000000000000000000" pitchFamily="2" charset="2"/>
              <a:buChar char="Ø"/>
            </a:pPr>
            <a:endParaRPr lang="nl-NL" sz="1600" dirty="0">
              <a:latin typeface="+mn-lt"/>
            </a:endParaRPr>
          </a:p>
          <a:p>
            <a:endParaRPr lang="nl-NL" sz="1600" dirty="0">
              <a:latin typeface="+mn-lt"/>
            </a:endParaRPr>
          </a:p>
          <a:p>
            <a:pPr marL="285750" indent="-285750">
              <a:buFont typeface="Arial" panose="020B0604020202020204" pitchFamily="34" charset="0"/>
              <a:buChar char="•"/>
            </a:pPr>
            <a:r>
              <a:rPr lang="nl-NL" sz="1600" dirty="0" err="1">
                <a:latin typeface="+mn-lt"/>
              </a:rPr>
              <a:t>Mandeligheid</a:t>
            </a:r>
            <a:r>
              <a:rPr lang="nl-NL" sz="1600" dirty="0">
                <a:latin typeface="+mn-lt"/>
              </a:rPr>
              <a:t>/gemeenschappelijk eigendom</a:t>
            </a:r>
          </a:p>
          <a:p>
            <a:pPr marL="285750" indent="-285750">
              <a:buFont typeface="Arial" panose="020B0604020202020204" pitchFamily="34" charset="0"/>
              <a:buChar char="•"/>
            </a:pPr>
            <a:r>
              <a:rPr lang="nl-NL" sz="1600" dirty="0">
                <a:latin typeface="+mn-lt"/>
              </a:rPr>
              <a:t>(Constructieve of bouwkundige eenheid)</a:t>
            </a:r>
          </a:p>
          <a:p>
            <a:pPr marL="285750" indent="-285750">
              <a:buFont typeface="Arial" panose="020B0604020202020204" pitchFamily="34" charset="0"/>
              <a:buChar char="•"/>
            </a:pPr>
            <a:r>
              <a:rPr lang="nl-NL" sz="1600" dirty="0">
                <a:latin typeface="+mn-lt"/>
              </a:rPr>
              <a:t>Appartementen</a:t>
            </a:r>
          </a:p>
          <a:p>
            <a:pPr marL="285750" indent="-285750">
              <a:buFont typeface="Arial" panose="020B0604020202020204" pitchFamily="34" charset="0"/>
              <a:buChar char="•"/>
            </a:pPr>
            <a:r>
              <a:rPr lang="nl-NL" sz="1600" dirty="0">
                <a:latin typeface="+mn-lt"/>
              </a:rPr>
              <a:t>(Vereniging van eigenaars)</a:t>
            </a:r>
          </a:p>
          <a:p>
            <a:pPr marL="285750" indent="-285750">
              <a:buFont typeface="Arial" panose="020B0604020202020204" pitchFamily="34" charset="0"/>
              <a:buChar char="•"/>
            </a:pPr>
            <a:r>
              <a:rPr lang="nl-NL" sz="1600" dirty="0">
                <a:latin typeface="+mn-lt"/>
              </a:rPr>
              <a:t>Eigenaar of huurder</a:t>
            </a:r>
          </a:p>
          <a:p>
            <a:pPr marL="0" lvl="1" indent="0" defTabSz="360363">
              <a:spcBef>
                <a:spcPts val="750"/>
              </a:spcBef>
              <a:buNone/>
            </a:pPr>
            <a:r>
              <a:rPr lang="nl-NL" sz="1600" dirty="0">
                <a:latin typeface="+mn-lt"/>
              </a:rPr>
              <a:t>	</a:t>
            </a:r>
            <a:endParaRPr lang="nl-NL" dirty="0"/>
          </a:p>
        </p:txBody>
      </p:sp>
      <p:pic>
        <p:nvPicPr>
          <p:cNvPr id="4" name="Afbeelding 3">
            <a:extLst>
              <a:ext uri="{FF2B5EF4-FFF2-40B4-BE49-F238E27FC236}">
                <a16:creationId xmlns:a16="http://schemas.microsoft.com/office/drawing/2014/main" id="{0C260116-A02D-0EE7-D52E-4094A11C18C7}"/>
              </a:ext>
            </a:extLst>
          </p:cNvPr>
          <p:cNvPicPr/>
          <p:nvPr/>
        </p:nvPicPr>
        <p:blipFill>
          <a:blip r:embed="rId2">
            <a:alphaModFix amt="57000"/>
          </a:blip>
          <a:stretch>
            <a:fillRect/>
          </a:stretch>
        </p:blipFill>
        <p:spPr>
          <a:xfrm>
            <a:off x="6084168" y="3939902"/>
            <a:ext cx="3186317" cy="1275606"/>
          </a:xfrm>
          <a:prstGeom prst="rect">
            <a:avLst/>
          </a:prstGeom>
        </p:spPr>
      </p:pic>
    </p:spTree>
    <p:extLst>
      <p:ext uri="{BB962C8B-B14F-4D97-AF65-F5344CB8AC3E}">
        <p14:creationId xmlns:p14="http://schemas.microsoft.com/office/powerpoint/2010/main" val="1613074847"/>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49D72A-65D6-7ED2-9D2D-3F4A5127DC44}"/>
              </a:ext>
            </a:extLst>
          </p:cNvPr>
          <p:cNvSpPr>
            <a:spLocks noGrp="1"/>
          </p:cNvSpPr>
          <p:nvPr>
            <p:ph type="title"/>
          </p:nvPr>
        </p:nvSpPr>
        <p:spPr/>
        <p:txBody>
          <a:bodyPr/>
          <a:lstStyle/>
          <a:p>
            <a:r>
              <a:rPr lang="nl-NL" dirty="0"/>
              <a:t>Aansprakelijkheid</a:t>
            </a:r>
          </a:p>
        </p:txBody>
      </p:sp>
      <p:sp>
        <p:nvSpPr>
          <p:cNvPr id="3" name="Tijdelijke aanduiding voor inhoud 2">
            <a:extLst>
              <a:ext uri="{FF2B5EF4-FFF2-40B4-BE49-F238E27FC236}">
                <a16:creationId xmlns:a16="http://schemas.microsoft.com/office/drawing/2014/main" id="{68772200-6378-C42C-CE01-F88014B29DA9}"/>
              </a:ext>
            </a:extLst>
          </p:cNvPr>
          <p:cNvSpPr>
            <a:spLocks noGrp="1"/>
          </p:cNvSpPr>
          <p:nvPr>
            <p:ph idx="1"/>
          </p:nvPr>
        </p:nvSpPr>
        <p:spPr>
          <a:xfrm>
            <a:off x="755576" y="733805"/>
            <a:ext cx="7410401" cy="3717156"/>
          </a:xfrm>
        </p:spPr>
        <p:txBody>
          <a:bodyPr/>
          <a:lstStyle/>
          <a:p>
            <a:endParaRPr lang="nl-NL" sz="1600" dirty="0">
              <a:latin typeface="+mn-lt"/>
            </a:endParaRPr>
          </a:p>
          <a:p>
            <a:pPr marL="285750" indent="-285750">
              <a:buFont typeface="Wingdings" panose="05000000000000000000" pitchFamily="2" charset="2"/>
              <a:buChar char="Ø"/>
            </a:pPr>
            <a:endParaRPr lang="nl-NL" sz="1600" dirty="0">
              <a:latin typeface="+mn-lt"/>
            </a:endParaRPr>
          </a:p>
          <a:p>
            <a:pPr marL="285750" indent="-285750">
              <a:buFont typeface="Wingdings" panose="05000000000000000000" pitchFamily="2" charset="2"/>
              <a:buChar char="Ø"/>
            </a:pPr>
            <a:r>
              <a:rPr lang="nl-NL" sz="1600" dirty="0">
                <a:latin typeface="+mn-lt"/>
              </a:rPr>
              <a:t>Uitgangspunt: eigen verantwoordelijkheid</a:t>
            </a:r>
          </a:p>
          <a:p>
            <a:endParaRPr lang="nl-NL" sz="1600" dirty="0">
              <a:latin typeface="+mn-lt"/>
            </a:endParaRPr>
          </a:p>
          <a:p>
            <a:pPr marL="285750" indent="-285750">
              <a:buFont typeface="Wingdings" panose="05000000000000000000" pitchFamily="2" charset="2"/>
              <a:buChar char="Ø"/>
            </a:pPr>
            <a:r>
              <a:rPr lang="nl-NL" sz="1600" dirty="0">
                <a:latin typeface="+mn-lt"/>
              </a:rPr>
              <a:t>Kunnen derden aansprakelijk gehouden worden voor de schade aan de fundering? </a:t>
            </a:r>
          </a:p>
          <a:p>
            <a:pPr marL="0" lvl="1" indent="0" defTabSz="360363">
              <a:spcBef>
                <a:spcPts val="750"/>
              </a:spcBef>
              <a:buNone/>
            </a:pPr>
            <a:r>
              <a:rPr lang="nl-NL" sz="1600" dirty="0">
                <a:latin typeface="+mn-lt"/>
              </a:rPr>
              <a:t>	-	de veroorzaker (gemeente / aannemer)</a:t>
            </a:r>
          </a:p>
          <a:p>
            <a:pPr marL="0" lvl="1" indent="0" defTabSz="360363">
              <a:spcBef>
                <a:spcPts val="750"/>
              </a:spcBef>
              <a:buNone/>
            </a:pPr>
            <a:r>
              <a:rPr lang="nl-NL" sz="1600" dirty="0">
                <a:latin typeface="+mn-lt"/>
              </a:rPr>
              <a:t>	-     vorige eigenaar</a:t>
            </a:r>
          </a:p>
          <a:p>
            <a:endParaRPr lang="nl-NL" dirty="0"/>
          </a:p>
        </p:txBody>
      </p:sp>
      <p:pic>
        <p:nvPicPr>
          <p:cNvPr id="4" name="Afbeelding 3">
            <a:extLst>
              <a:ext uri="{FF2B5EF4-FFF2-40B4-BE49-F238E27FC236}">
                <a16:creationId xmlns:a16="http://schemas.microsoft.com/office/drawing/2014/main" id="{08245D52-0DFE-AEA5-F806-6DA24CCE21A9}"/>
              </a:ext>
            </a:extLst>
          </p:cNvPr>
          <p:cNvPicPr/>
          <p:nvPr/>
        </p:nvPicPr>
        <p:blipFill>
          <a:blip r:embed="rId2">
            <a:alphaModFix amt="57000"/>
          </a:blip>
          <a:stretch>
            <a:fillRect/>
          </a:stretch>
        </p:blipFill>
        <p:spPr>
          <a:xfrm>
            <a:off x="6084168" y="3939902"/>
            <a:ext cx="3186317" cy="1275606"/>
          </a:xfrm>
          <a:prstGeom prst="rect">
            <a:avLst/>
          </a:prstGeom>
        </p:spPr>
      </p:pic>
    </p:spTree>
    <p:extLst>
      <p:ext uri="{BB962C8B-B14F-4D97-AF65-F5344CB8AC3E}">
        <p14:creationId xmlns:p14="http://schemas.microsoft.com/office/powerpoint/2010/main" val="3043111325"/>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Mandeligheid</a:t>
            </a:r>
            <a:r>
              <a:rPr lang="nl-NL" dirty="0"/>
              <a:t> (gemeenschappelijk eigendom)</a:t>
            </a:r>
          </a:p>
        </p:txBody>
      </p:sp>
      <p:sp>
        <p:nvSpPr>
          <p:cNvPr id="3" name="Content Placeholder 2"/>
          <p:cNvSpPr>
            <a:spLocks noGrp="1"/>
          </p:cNvSpPr>
          <p:nvPr>
            <p:ph idx="1"/>
          </p:nvPr>
        </p:nvSpPr>
        <p:spPr/>
        <p:txBody>
          <a:bodyPr/>
          <a:lstStyle/>
          <a:p>
            <a:pPr>
              <a:spcAft>
                <a:spcPts val="0"/>
              </a:spcAft>
            </a:pPr>
            <a:r>
              <a:rPr lang="nl-NL" sz="1600" b="1" dirty="0">
                <a:latin typeface="+mn-lt"/>
                <a:ea typeface="Calibri" panose="020F0502020204030204" pitchFamily="34" charset="0"/>
                <a:cs typeface="Times New Roman" panose="02020603050405020304" pitchFamily="18" charset="0"/>
              </a:rPr>
              <a:t>Art 5:60 BW</a:t>
            </a:r>
          </a:p>
          <a:p>
            <a:pPr>
              <a:spcAft>
                <a:spcPts val="0"/>
              </a:spcAft>
            </a:pPr>
            <a:r>
              <a:rPr lang="nl-NL" sz="1600" dirty="0" err="1">
                <a:latin typeface="+mn-lt"/>
                <a:ea typeface="Times New Roman" panose="02020603050405020304" pitchFamily="18" charset="0"/>
                <a:cs typeface="Times New Roman" panose="02020603050405020304" pitchFamily="18" charset="0"/>
              </a:rPr>
              <a:t>Mandeligheid</a:t>
            </a:r>
            <a:r>
              <a:rPr lang="nl-NL" sz="1600" dirty="0">
                <a:latin typeface="+mn-lt"/>
                <a:ea typeface="Times New Roman" panose="02020603050405020304" pitchFamily="18" charset="0"/>
                <a:cs typeface="Times New Roman" panose="02020603050405020304" pitchFamily="18" charset="0"/>
              </a:rPr>
              <a:t> ontstaat, wanneer een onroerende zaak gemeenschappelijk eigendom is van de eigenaars van twee of meer erven en door hen tot gemeenschappelijk nut van die erven wordt bestemd bij een tussen hun opgemaakte notariële akte, gevolgd door inschrijving daarvan in de openbare registers.</a:t>
            </a:r>
            <a:endParaRPr lang="nl-NL" sz="1600" dirty="0">
              <a:latin typeface="+mn-lt"/>
              <a:ea typeface="Calibri" panose="020F0502020204030204" pitchFamily="34" charset="0"/>
              <a:cs typeface="Times New Roman" panose="02020603050405020304" pitchFamily="18" charset="0"/>
            </a:endParaRPr>
          </a:p>
          <a:p>
            <a:pPr>
              <a:spcAft>
                <a:spcPts val="0"/>
              </a:spcAft>
            </a:pPr>
            <a:r>
              <a:rPr lang="nl-NL" sz="1600" dirty="0">
                <a:latin typeface="+mn-lt"/>
                <a:ea typeface="Times New Roman" panose="02020603050405020304" pitchFamily="18" charset="0"/>
                <a:cs typeface="Times New Roman" panose="02020603050405020304" pitchFamily="18" charset="0"/>
              </a:rPr>
              <a:t> </a:t>
            </a:r>
            <a:endParaRPr lang="nl-NL" sz="1600" dirty="0">
              <a:latin typeface="+mn-lt"/>
              <a:ea typeface="Calibri" panose="020F0502020204030204" pitchFamily="34" charset="0"/>
              <a:cs typeface="Times New Roman" panose="02020603050405020304" pitchFamily="18" charset="0"/>
            </a:endParaRPr>
          </a:p>
          <a:p>
            <a:pPr>
              <a:spcAft>
                <a:spcPts val="0"/>
              </a:spcAft>
            </a:pPr>
            <a:r>
              <a:rPr lang="nl-NL" sz="1600" b="1" dirty="0">
                <a:latin typeface="+mn-lt"/>
                <a:ea typeface="Calibri" panose="020F0502020204030204" pitchFamily="34" charset="0"/>
                <a:cs typeface="Times New Roman" panose="02020603050405020304" pitchFamily="18" charset="0"/>
              </a:rPr>
              <a:t>Art 5:62 BW</a:t>
            </a:r>
          </a:p>
          <a:p>
            <a:pPr>
              <a:spcAft>
                <a:spcPts val="0"/>
              </a:spcAft>
            </a:pPr>
            <a:r>
              <a:rPr lang="nl-NL" sz="1600" b="1" dirty="0">
                <a:latin typeface="+mn-l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1.</a:t>
            </a:r>
            <a:r>
              <a:rPr lang="nl-NL" sz="1600" b="1" dirty="0">
                <a:latin typeface="+mn-lt"/>
                <a:ea typeface="Times New Roman" panose="02020603050405020304" pitchFamily="18" charset="0"/>
                <a:cs typeface="Times New Roman" panose="02020603050405020304" pitchFamily="18" charset="0"/>
              </a:rPr>
              <a:t> </a:t>
            </a:r>
            <a:r>
              <a:rPr lang="nl-NL" sz="1600" dirty="0">
                <a:latin typeface="+mn-lt"/>
                <a:ea typeface="Times New Roman" panose="02020603050405020304" pitchFamily="18" charset="0"/>
                <a:cs typeface="Times New Roman" panose="02020603050405020304" pitchFamily="18" charset="0"/>
              </a:rPr>
              <a:t>Een vrijstaande scheidsmuur, een hek of een heg is gemeenschappelijk eigendom en </a:t>
            </a:r>
            <a:r>
              <a:rPr lang="nl-NL" sz="1600" dirty="0" err="1">
                <a:latin typeface="+mn-lt"/>
                <a:ea typeface="Times New Roman" panose="02020603050405020304" pitchFamily="18" charset="0"/>
                <a:cs typeface="Times New Roman" panose="02020603050405020304" pitchFamily="18" charset="0"/>
              </a:rPr>
              <a:t>mandelig</a:t>
            </a:r>
            <a:r>
              <a:rPr lang="nl-NL" sz="1600" dirty="0">
                <a:latin typeface="+mn-lt"/>
                <a:ea typeface="Times New Roman" panose="02020603050405020304" pitchFamily="18" charset="0"/>
                <a:cs typeface="Times New Roman" panose="02020603050405020304" pitchFamily="18" charset="0"/>
              </a:rPr>
              <a:t>, indien de grens van twee erven die aan verschillende eigenaars toebehoren, er in de lengterichting onderdoor loopt.</a:t>
            </a:r>
            <a:endParaRPr lang="nl-NL" sz="1600" dirty="0">
              <a:latin typeface="+mn-lt"/>
              <a:ea typeface="Calibri" panose="020F0502020204030204" pitchFamily="34" charset="0"/>
              <a:cs typeface="Times New Roman" panose="02020603050405020304" pitchFamily="18" charset="0"/>
            </a:endParaRPr>
          </a:p>
          <a:p>
            <a:pPr>
              <a:spcAft>
                <a:spcPts val="0"/>
              </a:spcAft>
            </a:pPr>
            <a:r>
              <a:rPr lang="nl-NL" sz="1600" b="1" dirty="0">
                <a:latin typeface="+mn-l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2.</a:t>
            </a:r>
            <a:r>
              <a:rPr lang="nl-NL" sz="1600" b="1" dirty="0">
                <a:latin typeface="+mn-lt"/>
                <a:ea typeface="Times New Roman" panose="02020603050405020304" pitchFamily="18" charset="0"/>
                <a:cs typeface="Times New Roman" panose="02020603050405020304" pitchFamily="18" charset="0"/>
              </a:rPr>
              <a:t> </a:t>
            </a:r>
            <a:r>
              <a:rPr lang="nl-NL" sz="1600" dirty="0">
                <a:latin typeface="+mn-lt"/>
                <a:ea typeface="Times New Roman" panose="02020603050405020304" pitchFamily="18" charset="0"/>
                <a:cs typeface="Times New Roman" panose="02020603050405020304" pitchFamily="18" charset="0"/>
              </a:rPr>
              <a:t>De scheidsmuur die twee gebouwen of werken, welke aan verschillende eigenaars toebehoren, gemeen hebben, is eveneens gemeenschappelijk eigendom en </a:t>
            </a:r>
            <a:r>
              <a:rPr lang="nl-NL" sz="1600" dirty="0" err="1">
                <a:latin typeface="+mn-lt"/>
                <a:ea typeface="Times New Roman" panose="02020603050405020304" pitchFamily="18" charset="0"/>
                <a:cs typeface="Times New Roman" panose="02020603050405020304" pitchFamily="18" charset="0"/>
              </a:rPr>
              <a:t>mandelig</a:t>
            </a:r>
            <a:r>
              <a:rPr lang="nl-NL" sz="1600" dirty="0">
                <a:latin typeface="+mn-lt"/>
                <a:ea typeface="Times New Roman" panose="02020603050405020304" pitchFamily="18" charset="0"/>
                <a:cs typeface="Times New Roman" panose="02020603050405020304" pitchFamily="18" charset="0"/>
              </a:rPr>
              <a:t>.</a:t>
            </a:r>
            <a:endParaRPr lang="nl-NL" sz="16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0187482"/>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0E9DC71-9C85-8622-05B9-48D0E1949308}"/>
              </a:ext>
            </a:extLst>
          </p:cNvPr>
          <p:cNvSpPr>
            <a:spLocks noGrp="1"/>
          </p:cNvSpPr>
          <p:nvPr>
            <p:ph type="title"/>
          </p:nvPr>
        </p:nvSpPr>
        <p:spPr>
          <a:xfrm>
            <a:off x="1043608" y="339502"/>
            <a:ext cx="7600796" cy="360040"/>
          </a:xfrm>
        </p:spPr>
        <p:txBody>
          <a:bodyPr/>
          <a:lstStyle/>
          <a:p>
            <a:endParaRPr lang="en-US"/>
          </a:p>
        </p:txBody>
      </p:sp>
      <p:pic>
        <p:nvPicPr>
          <p:cNvPr id="4" name="Afbeelding 3">
            <a:extLst>
              <a:ext uri="{FF2B5EF4-FFF2-40B4-BE49-F238E27FC236}">
                <a16:creationId xmlns:a16="http://schemas.microsoft.com/office/drawing/2014/main" id="{44602E8A-8B15-6A31-D2F9-C6C9C6BB4746}"/>
              </a:ext>
            </a:extLst>
          </p:cNvPr>
          <p:cNvPicPr/>
          <p:nvPr/>
        </p:nvPicPr>
        <p:blipFill>
          <a:blip r:embed="rId2"/>
          <a:stretch>
            <a:fillRect/>
          </a:stretch>
        </p:blipFill>
        <p:spPr>
          <a:xfrm>
            <a:off x="2149399" y="990000"/>
            <a:ext cx="5198819" cy="3717156"/>
          </a:xfrm>
          <a:prstGeom prst="rect">
            <a:avLst/>
          </a:prstGeom>
          <a:noFill/>
        </p:spPr>
      </p:pic>
    </p:spTree>
    <p:extLst>
      <p:ext uri="{BB962C8B-B14F-4D97-AF65-F5344CB8AC3E}">
        <p14:creationId xmlns:p14="http://schemas.microsoft.com/office/powerpoint/2010/main" val="2877182521"/>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461AE51-7C4E-4C62-ED76-7971E4651703}"/>
              </a:ext>
            </a:extLst>
          </p:cNvPr>
          <p:cNvSpPr>
            <a:spLocks noGrp="1"/>
          </p:cNvSpPr>
          <p:nvPr>
            <p:ph type="title"/>
          </p:nvPr>
        </p:nvSpPr>
        <p:spPr>
          <a:xfrm>
            <a:off x="1043608" y="339502"/>
            <a:ext cx="7600796" cy="360040"/>
          </a:xfrm>
        </p:spPr>
        <p:txBody>
          <a:bodyPr/>
          <a:lstStyle/>
          <a:p>
            <a:endParaRPr lang="en-US"/>
          </a:p>
        </p:txBody>
      </p:sp>
      <p:pic>
        <p:nvPicPr>
          <p:cNvPr id="5" name="Afbeelding 4" descr="Afbeelding met buitenshuis, gras, gebouw, raam&#10;&#10;Automatisch gegenereerde beschrijving">
            <a:extLst>
              <a:ext uri="{FF2B5EF4-FFF2-40B4-BE49-F238E27FC236}">
                <a16:creationId xmlns:a16="http://schemas.microsoft.com/office/drawing/2014/main" id="{261418DE-25F7-B6F0-4E9E-DC59E2D29E96}"/>
              </a:ext>
            </a:extLst>
          </p:cNvPr>
          <p:cNvPicPr>
            <a:picLocks noChangeAspect="1"/>
          </p:cNvPicPr>
          <p:nvPr/>
        </p:nvPicPr>
        <p:blipFill rotWithShape="1">
          <a:blip r:embed="rId2"/>
          <a:srcRect l="6802" t="23581" r="2828" b="8999"/>
          <a:stretch/>
        </p:blipFill>
        <p:spPr>
          <a:xfrm>
            <a:off x="1223628" y="916779"/>
            <a:ext cx="6696744" cy="3309942"/>
          </a:xfrm>
          <a:prstGeom prst="rect">
            <a:avLst/>
          </a:prstGeom>
          <a:noFill/>
        </p:spPr>
      </p:pic>
    </p:spTree>
    <p:extLst>
      <p:ext uri="{BB962C8B-B14F-4D97-AF65-F5344CB8AC3E}">
        <p14:creationId xmlns:p14="http://schemas.microsoft.com/office/powerpoint/2010/main" val="705861914"/>
      </p:ext>
    </p:extLst>
  </p:cSld>
  <p:clrMapOvr>
    <a:masterClrMapping/>
  </p:clrMapOvr>
  <p:transition>
    <p:wipe dir="r"/>
  </p:transition>
</p:sld>
</file>

<file path=ppt/theme/theme1.xml><?xml version="1.0" encoding="utf-8"?>
<a:theme xmlns:a="http://schemas.openxmlformats.org/drawingml/2006/main" name="PAOTM POWERPOINT widescreen TEMPLATE">
  <a:themeElements>
    <a:clrScheme name="Custom 7">
      <a:dk1>
        <a:srgbClr val="58595B"/>
      </a:dk1>
      <a:lt1>
        <a:sysClr val="window" lastClr="FFFFFF"/>
      </a:lt1>
      <a:dk2>
        <a:srgbClr val="44546A"/>
      </a:dk2>
      <a:lt2>
        <a:srgbClr val="E7E6E6"/>
      </a:lt2>
      <a:accent1>
        <a:srgbClr val="9CA4AF"/>
      </a:accent1>
      <a:accent2>
        <a:srgbClr val="E00034"/>
      </a:accent2>
      <a:accent3>
        <a:srgbClr val="92D050"/>
      </a:accent3>
      <a:accent4>
        <a:srgbClr val="FFC000"/>
      </a:accent4>
      <a:accent5>
        <a:srgbClr val="4472C4"/>
      </a:accent5>
      <a:accent6>
        <a:srgbClr val="70AD47"/>
      </a:accent6>
      <a:hlink>
        <a:srgbClr val="58595B"/>
      </a:hlink>
      <a:folHlink>
        <a:srgbClr val="C490AA"/>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atm.potx" id="{23A8886A-3CCF-4F6A-8434-6DB00CB948E3}" vid="{CF8769B4-20BF-4E6B-874D-2E68E4884EAA}"/>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2AFB55C151C84C4D976807D54B66B160" ma:contentTypeVersion="15" ma:contentTypeDescription="Een nieuw document maken." ma:contentTypeScope="" ma:versionID="74ac7c006126326368107ae1d269b3bf">
  <xsd:schema xmlns:xsd="http://www.w3.org/2001/XMLSchema" xmlns:xs="http://www.w3.org/2001/XMLSchema" xmlns:p="http://schemas.microsoft.com/office/2006/metadata/properties" xmlns:ns2="341fded3-ae51-4e88-a9f2-617095801604" xmlns:ns3="e0d5a926-9cf4-40ee-af5a-c799a48ceaa7" targetNamespace="http://schemas.microsoft.com/office/2006/metadata/properties" ma:root="true" ma:fieldsID="e53004ac0b1ec2be85205d37dc34912f" ns2:_="" ns3:_="">
    <xsd:import namespace="341fded3-ae51-4e88-a9f2-617095801604"/>
    <xsd:import namespace="e0d5a926-9cf4-40ee-af5a-c799a48ceaa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MediaServiceGenerationTime" minOccurs="0"/>
                <xsd:element ref="ns3:MediaServiceEventHashCode" minOccurs="0"/>
                <xsd:element ref="ns3:MediaLengthInSeconds" minOccurs="0"/>
                <xsd:element ref="ns3:MediaServiceDateTaken" minOccurs="0"/>
                <xsd:element ref="ns3:MediaServiceLocation" minOccurs="0"/>
                <xsd:element ref="ns3:lcf76f155ced4ddcb4097134ff3c332f" minOccurs="0"/>
                <xsd:element ref="ns2:TaxCatchAll" minOccurs="0"/>
                <xsd:element ref="ns3:MediaServiceOCR"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1fded3-ae51-4e88-a9f2-617095801604"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2" nillable="true" ma:displayName="Taxonomy Catch All Column" ma:hidden="true" ma:list="{6b0d0a0a-f9f8-491d-a907-efa301f9337c}" ma:internalName="TaxCatchAll" ma:showField="CatchAllData" ma:web="341fded3-ae51-4e88-a9f2-617095801604">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0d5a926-9cf4-40ee-af5a-c799a48ceaa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e076e8ab-d42d-4ea3-a529-be23f21109b5"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341fded3-ae51-4e88-a9f2-617095801604">CDKDJDSKHZK2-1009243345-619957</_dlc_DocId>
    <_dlc_DocIdUrl xmlns="341fded3-ae51-4e88-a9f2-617095801604">
      <Url>https://avblegal.sharepoint.com/sites/Data/_layouts/15/DocIdRedir.aspx?ID=CDKDJDSKHZK2-1009243345-619957</Url>
      <Description>CDKDJDSKHZK2-1009243345-619957</Description>
    </_dlc_DocIdUrl>
    <lcf76f155ced4ddcb4097134ff3c332f xmlns="e0d5a926-9cf4-40ee-af5a-c799a48ceaa7">
      <Terms xmlns="http://schemas.microsoft.com/office/infopath/2007/PartnerControls"/>
    </lcf76f155ced4ddcb4097134ff3c332f>
    <TaxCatchAll xmlns="341fded3-ae51-4e88-a9f2-617095801604" xsi:nil="true"/>
  </documentManagement>
</p:properties>
</file>

<file path=customXml/itemProps1.xml><?xml version="1.0" encoding="utf-8"?>
<ds:datastoreItem xmlns:ds="http://schemas.openxmlformats.org/officeDocument/2006/customXml" ds:itemID="{7A9D2DCF-1A07-41BE-BE1E-97206D6E68C1}">
  <ds:schemaRefs>
    <ds:schemaRef ds:uri="http://schemas.microsoft.com/sharepoint/v3/contenttype/forms"/>
  </ds:schemaRefs>
</ds:datastoreItem>
</file>

<file path=customXml/itemProps2.xml><?xml version="1.0" encoding="utf-8"?>
<ds:datastoreItem xmlns:ds="http://schemas.openxmlformats.org/officeDocument/2006/customXml" ds:itemID="{7EA5149D-79BF-4432-8211-C40C8D9F1654}">
  <ds:schemaRefs>
    <ds:schemaRef ds:uri="http://schemas.microsoft.com/sharepoint/events"/>
  </ds:schemaRefs>
</ds:datastoreItem>
</file>

<file path=customXml/itemProps3.xml><?xml version="1.0" encoding="utf-8"?>
<ds:datastoreItem xmlns:ds="http://schemas.openxmlformats.org/officeDocument/2006/customXml" ds:itemID="{BFF3BCD2-3754-4C01-A314-45EFA2700B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1fded3-ae51-4e88-a9f2-617095801604"/>
    <ds:schemaRef ds:uri="e0d5a926-9cf4-40ee-af5a-c799a48cea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A5BC92B-DB7B-4FBD-A5BA-FFB30DBDF455}">
  <ds:schemaRefs>
    <ds:schemaRef ds:uri="http://schemas.microsoft.com/office/2006/documentManagement/types"/>
    <ds:schemaRef ds:uri="http://schemas.microsoft.com/office/infopath/2007/PartnerControls"/>
    <ds:schemaRef ds:uri="341fded3-ae51-4e88-a9f2-617095801604"/>
    <ds:schemaRef ds:uri="http://purl.org/dc/elements/1.1/"/>
    <ds:schemaRef ds:uri="http://schemas.microsoft.com/office/2006/metadata/properties"/>
    <ds:schemaRef ds:uri="http://schemas.openxmlformats.org/package/2006/metadata/core-properties"/>
    <ds:schemaRef ds:uri="http://purl.org/dc/terms/"/>
    <ds:schemaRef ds:uri="e0d5a926-9cf4-40ee-af5a-c799a48ceaa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PAOTM POWERPOINT widescreen TEMPLATE</Template>
  <TotalTime>230</TotalTime>
  <Words>521</Words>
  <Application>Microsoft Office PowerPoint</Application>
  <PresentationFormat>Diavoorstelling (16:9)</PresentationFormat>
  <Paragraphs>118</Paragraphs>
  <Slides>19</Slides>
  <Notes>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Calibri</vt:lpstr>
      <vt:lpstr>Corbel</vt:lpstr>
      <vt:lpstr>Wingdings</vt:lpstr>
      <vt:lpstr>PAOTM POWERPOINT widescreen TEMPLATE</vt:lpstr>
      <vt:lpstr>Gemeentelijke aanpak in de praktijk:  juridische aandachtspunten      </vt:lpstr>
      <vt:lpstr>Agenda </vt:lpstr>
      <vt:lpstr>1. Oorzaak van schade aan funderingen </vt:lpstr>
      <vt:lpstr>2. Funderingsgebreken aan woningen </vt:lpstr>
      <vt:lpstr>3. Privaatrechtelijke aspecten</vt:lpstr>
      <vt:lpstr>Aansprakelijkheid</vt:lpstr>
      <vt:lpstr>Mandeligheid (gemeenschappelijk eigendom)</vt:lpstr>
      <vt:lpstr>PowerPoint-presentatie</vt:lpstr>
      <vt:lpstr>PowerPoint-presentatie</vt:lpstr>
      <vt:lpstr>PowerPoint-presentatie</vt:lpstr>
      <vt:lpstr>PowerPoint-presentatie</vt:lpstr>
      <vt:lpstr>Met wie gaat u in gesprek? </vt:lpstr>
      <vt:lpstr>Relevant voor funderingsherstelbedrijf</vt:lpstr>
      <vt:lpstr>Belangrijke elementen in de praktijk</vt:lpstr>
      <vt:lpstr>4. Bestuursrechtelijke aspecten Besluit        bouwwerken leefomgeving (Bbl)</vt:lpstr>
      <vt:lpstr>5. Handhaving en beleid</vt:lpstr>
      <vt:lpstr>6. Toezicht en inzicht</vt:lpstr>
      <vt:lpstr>7. Nationale Aanpak Funderingen</vt:lpstr>
      <vt:lpstr>PowerPoint-presentatie</vt:lpstr>
    </vt:vector>
  </TitlesOfParts>
  <Company>TU Delft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PRESENTATIE</dc:title>
  <dc:creator>Marja de Bruin</dc:creator>
  <cp:lastModifiedBy>Nancy Neuteboom</cp:lastModifiedBy>
  <cp:revision>8</cp:revision>
  <cp:lastPrinted>2026-04-14T14:00:58Z</cp:lastPrinted>
  <dcterms:created xsi:type="dcterms:W3CDTF">2018-07-11T09:01:00Z</dcterms:created>
  <dcterms:modified xsi:type="dcterms:W3CDTF">2026-04-14T14:57:10Z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0x0101002AFB55C151C84C4D976807D54B66B160</vt:lpwstr>
  </property>
  <property fmtid="{D5CDD505-2E9C-101B-9397-08002B2CF9AE}" pid="3" name="_dlc_DocIdItemGuid">
    <vt:lpwstr>de0a38af-13d5-4ae8-806e-89f7b3fca59f</vt:lpwstr>
  </property>
  <property fmtid="{D5CDD505-2E9C-101B-9397-08002B2CF9AE}" pid="4" name="MediaServiceImageTags">
    <vt:lpwstr/>
  </property>
</Properties>
</file>