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30"/>
  </p:notesMasterIdLst>
  <p:sldIdLst>
    <p:sldId id="256" r:id="rId6"/>
    <p:sldId id="344" r:id="rId7"/>
    <p:sldId id="366" r:id="rId8"/>
    <p:sldId id="373" r:id="rId9"/>
    <p:sldId id="374" r:id="rId10"/>
    <p:sldId id="375" r:id="rId11"/>
    <p:sldId id="376" r:id="rId12"/>
    <p:sldId id="378" r:id="rId13"/>
    <p:sldId id="379" r:id="rId14"/>
    <p:sldId id="377" r:id="rId15"/>
    <p:sldId id="391" r:id="rId16"/>
    <p:sldId id="260" r:id="rId17"/>
    <p:sldId id="386" r:id="rId18"/>
    <p:sldId id="385" r:id="rId19"/>
    <p:sldId id="394" r:id="rId20"/>
    <p:sldId id="384" r:id="rId21"/>
    <p:sldId id="397" r:id="rId22"/>
    <p:sldId id="388" r:id="rId23"/>
    <p:sldId id="387" r:id="rId24"/>
    <p:sldId id="257" r:id="rId25"/>
    <p:sldId id="389" r:id="rId26"/>
    <p:sldId id="258" r:id="rId27"/>
    <p:sldId id="396" r:id="rId28"/>
    <p:sldId id="395" r:id="rId2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FF6A310-5243-CD32-7743-0591D152E5C9}" name="Overvoorde A.M. (Astrid)" initials="" userId="S::152674@rotterdam.nl::1d9cd4eb-6477-4d3d-9a1d-d31c4ecb4914" providerId="AD"/>
  <p188:author id="{17F84833-0AA4-1CDB-0952-993576E5A4DA}" name="Cuijpers F.C. (Femke)" initials="" userId="S::154979@rotterdam.nl::303d91c8-9b86-40fe-b689-e814933d83f2" providerId="AD"/>
  <p188:author id="{8731A3E0-BA23-5803-16B1-4CA80CB0174D}" name="Heijkoop T. (Tim)" initials="H(" userId="S::147252@rotterdam.nl::96c3c799-d6c0-485f-be95-bfbe704b172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2478AA-13BF-4EFA-8A53-795A2F979683}" v="64" dt="2026-04-15T15:54:16.8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12C8C85-51F0-491E-9774-3900AFEF0FD7}" styleName="Stijl, licht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96" y="1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A3ED11-30CD-4730-80DE-C6CE0A3A5701}" type="datetimeFigureOut">
              <a:t>15-4-2026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0C4E18-29F2-4221-9133-C134799467F0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52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0C4E18-29F2-4221-9133-C134799467F0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1524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Wachten is niet zonder gevolgen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0C4E18-29F2-4221-9133-C134799467F0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0046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485FE9-C705-9013-318B-3FCABB1E21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91BE77E-2B0D-4988-542C-E057344FAE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6E0FBD1-B8DD-C202-865D-715B84006C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5A28BD8-9D37-5EE6-89AC-9F54A3485B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0C4E18-29F2-4221-9133-C134799467F0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7648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15.04.2026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9299040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15.04.2026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5967256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15.04.2026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1119585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F6AF439-70B1-4833-98E8-D81A6CDF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deze presentatie | Naam Achternaam | Datum Plaats.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D069166-6918-4B61-B0A5-D59295634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6850" y="6221795"/>
            <a:ext cx="611449" cy="307777"/>
          </a:xfrm>
        </p:spPr>
        <p:txBody>
          <a:bodyPr/>
          <a:lstStyle/>
          <a:p>
            <a:fld id="{F8A5FB6D-53CD-49E6-B4E2-6C5827CD4B69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F7794D62-4901-48ED-907C-623DB03D5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bewerken.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306EE45-06F8-4DF4-83C5-FDC8369F38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5" y="1412875"/>
            <a:ext cx="8064500" cy="1553439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pPr lvl="0"/>
            <a:r>
              <a:rPr lang="nl-NL"/>
              <a:t>Klikken om de tekststijl van het model te bewerken.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22048148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Groene Tekst">
    <p:bg>
      <p:bgPr>
        <a:solidFill>
          <a:srgbClr val="EF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Vrije vorm: vorm 16">
            <a:extLst>
              <a:ext uri="{FF2B5EF4-FFF2-40B4-BE49-F238E27FC236}">
                <a16:creationId xmlns:a16="http://schemas.microsoft.com/office/drawing/2014/main" id="{42E4CB17-D138-44B8-9DC7-A6428596DFF5}"/>
              </a:ext>
            </a:extLst>
          </p:cNvPr>
          <p:cNvSpPr/>
          <p:nvPr userDrawn="1"/>
        </p:nvSpPr>
        <p:spPr>
          <a:xfrm>
            <a:off x="-1" y="4730196"/>
            <a:ext cx="12192000" cy="2127374"/>
          </a:xfrm>
          <a:custGeom>
            <a:avLst/>
            <a:gdLst>
              <a:gd name="connsiteX0" fmla="*/ 371474 w 12192000"/>
              <a:gd name="connsiteY0" fmla="*/ 0 h 2127374"/>
              <a:gd name="connsiteX1" fmla="*/ 11820525 w 12192000"/>
              <a:gd name="connsiteY1" fmla="*/ 0 h 2127374"/>
              <a:gd name="connsiteX2" fmla="*/ 11820525 w 12192000"/>
              <a:gd name="connsiteY2" fmla="*/ 571011 h 2127374"/>
              <a:gd name="connsiteX3" fmla="*/ 12192000 w 12192000"/>
              <a:gd name="connsiteY3" fmla="*/ 571011 h 2127374"/>
              <a:gd name="connsiteX4" fmla="*/ 12192000 w 12192000"/>
              <a:gd name="connsiteY4" fmla="*/ 2127374 h 2127374"/>
              <a:gd name="connsiteX5" fmla="*/ 0 w 12192000"/>
              <a:gd name="connsiteY5" fmla="*/ 2127374 h 2127374"/>
              <a:gd name="connsiteX6" fmla="*/ 0 w 12192000"/>
              <a:gd name="connsiteY6" fmla="*/ 571011 h 2127374"/>
              <a:gd name="connsiteX7" fmla="*/ 371474 w 12192000"/>
              <a:gd name="connsiteY7" fmla="*/ 571011 h 2127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127374">
                <a:moveTo>
                  <a:pt x="371474" y="0"/>
                </a:moveTo>
                <a:lnTo>
                  <a:pt x="11820525" y="0"/>
                </a:lnTo>
                <a:lnTo>
                  <a:pt x="11820525" y="571011"/>
                </a:lnTo>
                <a:lnTo>
                  <a:pt x="12192000" y="571011"/>
                </a:lnTo>
                <a:lnTo>
                  <a:pt x="12192000" y="2127374"/>
                </a:lnTo>
                <a:lnTo>
                  <a:pt x="0" y="2127374"/>
                </a:lnTo>
                <a:lnTo>
                  <a:pt x="0" y="571011"/>
                </a:lnTo>
                <a:lnTo>
                  <a:pt x="371474" y="57101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22" name="Tijdelijke aanduiding voor afbeelding 21">
            <a:extLst>
              <a:ext uri="{FF2B5EF4-FFF2-40B4-BE49-F238E27FC236}">
                <a16:creationId xmlns:a16="http://schemas.microsoft.com/office/drawing/2014/main" id="{C9148FF8-1791-499B-86B7-D5A170C3898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12192000" cy="5301208"/>
          </a:xfrm>
          <a:custGeom>
            <a:avLst/>
            <a:gdLst>
              <a:gd name="connsiteX0" fmla="*/ 0 w 12192000"/>
              <a:gd name="connsiteY0" fmla="*/ 0 h 5481227"/>
              <a:gd name="connsiteX1" fmla="*/ 12192000 w 12192000"/>
              <a:gd name="connsiteY1" fmla="*/ 0 h 5481227"/>
              <a:gd name="connsiteX2" fmla="*/ 12192000 w 12192000"/>
              <a:gd name="connsiteY2" fmla="*/ 5481227 h 5481227"/>
              <a:gd name="connsiteX3" fmla="*/ 12191999 w 12192000"/>
              <a:gd name="connsiteY3" fmla="*/ 5481227 h 5481227"/>
              <a:gd name="connsiteX4" fmla="*/ 12191999 w 12192000"/>
              <a:gd name="connsiteY4" fmla="*/ 5301208 h 5481227"/>
              <a:gd name="connsiteX5" fmla="*/ 11820524 w 12192000"/>
              <a:gd name="connsiteY5" fmla="*/ 5301208 h 5481227"/>
              <a:gd name="connsiteX6" fmla="*/ 11820524 w 12192000"/>
              <a:gd name="connsiteY6" fmla="*/ 4730197 h 5481227"/>
              <a:gd name="connsiteX7" fmla="*/ 371473 w 12192000"/>
              <a:gd name="connsiteY7" fmla="*/ 4730197 h 5481227"/>
              <a:gd name="connsiteX8" fmla="*/ 371473 w 12192000"/>
              <a:gd name="connsiteY8" fmla="*/ 5301208 h 5481227"/>
              <a:gd name="connsiteX9" fmla="*/ 0 w 12192000"/>
              <a:gd name="connsiteY9" fmla="*/ 5301208 h 5481227"/>
              <a:gd name="connsiteX0" fmla="*/ 0 w 12192000"/>
              <a:gd name="connsiteY0" fmla="*/ 0 h 5481227"/>
              <a:gd name="connsiteX1" fmla="*/ 12192000 w 12192000"/>
              <a:gd name="connsiteY1" fmla="*/ 0 h 5481227"/>
              <a:gd name="connsiteX2" fmla="*/ 12192000 w 12192000"/>
              <a:gd name="connsiteY2" fmla="*/ 5481227 h 5481227"/>
              <a:gd name="connsiteX3" fmla="*/ 12191999 w 12192000"/>
              <a:gd name="connsiteY3" fmla="*/ 5301208 h 5481227"/>
              <a:gd name="connsiteX4" fmla="*/ 11820524 w 12192000"/>
              <a:gd name="connsiteY4" fmla="*/ 5301208 h 5481227"/>
              <a:gd name="connsiteX5" fmla="*/ 11820524 w 12192000"/>
              <a:gd name="connsiteY5" fmla="*/ 4730197 h 5481227"/>
              <a:gd name="connsiteX6" fmla="*/ 371473 w 12192000"/>
              <a:gd name="connsiteY6" fmla="*/ 4730197 h 5481227"/>
              <a:gd name="connsiteX7" fmla="*/ 371473 w 12192000"/>
              <a:gd name="connsiteY7" fmla="*/ 5301208 h 5481227"/>
              <a:gd name="connsiteX8" fmla="*/ 0 w 12192000"/>
              <a:gd name="connsiteY8" fmla="*/ 5301208 h 5481227"/>
              <a:gd name="connsiteX9" fmla="*/ 0 w 12192000"/>
              <a:gd name="connsiteY9" fmla="*/ 0 h 5481227"/>
              <a:gd name="connsiteX0" fmla="*/ 0 w 12192000"/>
              <a:gd name="connsiteY0" fmla="*/ 0 h 5301208"/>
              <a:gd name="connsiteX1" fmla="*/ 12192000 w 12192000"/>
              <a:gd name="connsiteY1" fmla="*/ 0 h 5301208"/>
              <a:gd name="connsiteX2" fmla="*/ 12191999 w 12192000"/>
              <a:gd name="connsiteY2" fmla="*/ 5301208 h 5301208"/>
              <a:gd name="connsiteX3" fmla="*/ 11820524 w 12192000"/>
              <a:gd name="connsiteY3" fmla="*/ 5301208 h 5301208"/>
              <a:gd name="connsiteX4" fmla="*/ 11820524 w 12192000"/>
              <a:gd name="connsiteY4" fmla="*/ 4730197 h 5301208"/>
              <a:gd name="connsiteX5" fmla="*/ 371473 w 12192000"/>
              <a:gd name="connsiteY5" fmla="*/ 4730197 h 5301208"/>
              <a:gd name="connsiteX6" fmla="*/ 371473 w 12192000"/>
              <a:gd name="connsiteY6" fmla="*/ 5301208 h 5301208"/>
              <a:gd name="connsiteX7" fmla="*/ 0 w 12192000"/>
              <a:gd name="connsiteY7" fmla="*/ 5301208 h 5301208"/>
              <a:gd name="connsiteX8" fmla="*/ 0 w 12192000"/>
              <a:gd name="connsiteY8" fmla="*/ 0 h 5301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5301208">
                <a:moveTo>
                  <a:pt x="0" y="0"/>
                </a:moveTo>
                <a:lnTo>
                  <a:pt x="12192000" y="0"/>
                </a:lnTo>
                <a:cubicBezTo>
                  <a:pt x="12192000" y="1767069"/>
                  <a:pt x="12191999" y="3534139"/>
                  <a:pt x="12191999" y="5301208"/>
                </a:cubicBezTo>
                <a:lnTo>
                  <a:pt x="11820524" y="5301208"/>
                </a:lnTo>
                <a:lnTo>
                  <a:pt x="11820524" y="4730197"/>
                </a:lnTo>
                <a:lnTo>
                  <a:pt x="371473" y="4730197"/>
                </a:lnTo>
                <a:lnTo>
                  <a:pt x="371473" y="5301208"/>
                </a:lnTo>
                <a:lnTo>
                  <a:pt x="0" y="530120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1044000" anchor="ctr" anchorCtr="0">
            <a:noAutofit/>
          </a:bodyPr>
          <a:lstStyle>
            <a:lvl1pPr algn="ctr">
              <a:buNone/>
              <a:defRPr sz="18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r>
              <a:rPr lang="nl-NL"/>
              <a:t>Klik op het icoon om een afbeelding in te voegen.</a:t>
            </a:r>
          </a:p>
        </p:txBody>
      </p: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0561D809-9D06-4339-905E-57D15BF52D5F}"/>
              </a:ext>
            </a:extLst>
          </p:cNvPr>
          <p:cNvCxnSpPr/>
          <p:nvPr userDrawn="1"/>
        </p:nvCxnSpPr>
        <p:spPr>
          <a:xfrm>
            <a:off x="371475" y="5687728"/>
            <a:ext cx="11449050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C64C0D87-9DD0-440C-96F2-F1EA822656A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3454" y="352892"/>
            <a:ext cx="11533584" cy="957955"/>
          </a:xfrm>
        </p:spPr>
        <p:txBody>
          <a:bodyPr anchor="t" anchorCtr="0"/>
          <a:lstStyle>
            <a:lvl1pPr algn="l">
              <a:lnSpc>
                <a:spcPct val="83000"/>
              </a:lnSpc>
              <a:defRPr sz="7500" b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nl-NL"/>
              <a:t>Klik om stijl te bewerken.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9ED989A-7D39-4965-A5D1-BCEF82645B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3275" y="5072484"/>
            <a:ext cx="10585450" cy="315792"/>
          </a:xfrm>
        </p:spPr>
        <p:txBody>
          <a:bodyPr wrap="square">
            <a:spAutoFit/>
          </a:bodyPr>
          <a:lstStyle>
            <a:lvl1pPr marL="0" indent="0" algn="l">
              <a:buNone/>
              <a:defRPr sz="21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bewerken.</a:t>
            </a:r>
          </a:p>
        </p:txBody>
      </p:sp>
      <p:pic>
        <p:nvPicPr>
          <p:cNvPr id="16" name="Afbeelding 15" descr="Afbeelding met tekst&#10;&#10;Automatisch gegenereerde beschrijving">
            <a:extLst>
              <a:ext uri="{FF2B5EF4-FFF2-40B4-BE49-F238E27FC236}">
                <a16:creationId xmlns:a16="http://schemas.microsoft.com/office/drawing/2014/main" id="{A5B25EEC-5C10-4B91-A1FF-261E730751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67377" y="5966486"/>
            <a:ext cx="2736000" cy="49745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D483B7E-D459-E644-C091-E480492C0C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54" y="5883094"/>
            <a:ext cx="2934310" cy="62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466805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Witte Tekst">
    <p:bg>
      <p:bgPr>
        <a:solidFill>
          <a:srgbClr val="EF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Vrije vorm: vorm 16">
            <a:extLst>
              <a:ext uri="{FF2B5EF4-FFF2-40B4-BE49-F238E27FC236}">
                <a16:creationId xmlns:a16="http://schemas.microsoft.com/office/drawing/2014/main" id="{42E4CB17-D138-44B8-9DC7-A6428596DFF5}"/>
              </a:ext>
            </a:extLst>
          </p:cNvPr>
          <p:cNvSpPr/>
          <p:nvPr userDrawn="1"/>
        </p:nvSpPr>
        <p:spPr>
          <a:xfrm>
            <a:off x="-1" y="4730196"/>
            <a:ext cx="12192000" cy="2127374"/>
          </a:xfrm>
          <a:custGeom>
            <a:avLst/>
            <a:gdLst>
              <a:gd name="connsiteX0" fmla="*/ 371474 w 12192000"/>
              <a:gd name="connsiteY0" fmla="*/ 0 h 2127374"/>
              <a:gd name="connsiteX1" fmla="*/ 11820525 w 12192000"/>
              <a:gd name="connsiteY1" fmla="*/ 0 h 2127374"/>
              <a:gd name="connsiteX2" fmla="*/ 11820525 w 12192000"/>
              <a:gd name="connsiteY2" fmla="*/ 571011 h 2127374"/>
              <a:gd name="connsiteX3" fmla="*/ 12192000 w 12192000"/>
              <a:gd name="connsiteY3" fmla="*/ 571011 h 2127374"/>
              <a:gd name="connsiteX4" fmla="*/ 12192000 w 12192000"/>
              <a:gd name="connsiteY4" fmla="*/ 2127374 h 2127374"/>
              <a:gd name="connsiteX5" fmla="*/ 0 w 12192000"/>
              <a:gd name="connsiteY5" fmla="*/ 2127374 h 2127374"/>
              <a:gd name="connsiteX6" fmla="*/ 0 w 12192000"/>
              <a:gd name="connsiteY6" fmla="*/ 571011 h 2127374"/>
              <a:gd name="connsiteX7" fmla="*/ 371474 w 12192000"/>
              <a:gd name="connsiteY7" fmla="*/ 571011 h 2127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127374">
                <a:moveTo>
                  <a:pt x="371474" y="0"/>
                </a:moveTo>
                <a:lnTo>
                  <a:pt x="11820525" y="0"/>
                </a:lnTo>
                <a:lnTo>
                  <a:pt x="11820525" y="571011"/>
                </a:lnTo>
                <a:lnTo>
                  <a:pt x="12192000" y="571011"/>
                </a:lnTo>
                <a:lnTo>
                  <a:pt x="12192000" y="2127374"/>
                </a:lnTo>
                <a:lnTo>
                  <a:pt x="0" y="2127374"/>
                </a:lnTo>
                <a:lnTo>
                  <a:pt x="0" y="571011"/>
                </a:lnTo>
                <a:lnTo>
                  <a:pt x="371474" y="57101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22" name="Tijdelijke aanduiding voor afbeelding 21">
            <a:extLst>
              <a:ext uri="{FF2B5EF4-FFF2-40B4-BE49-F238E27FC236}">
                <a16:creationId xmlns:a16="http://schemas.microsoft.com/office/drawing/2014/main" id="{C9148FF8-1791-499B-86B7-D5A170C3898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12192000" cy="5301208"/>
          </a:xfrm>
          <a:custGeom>
            <a:avLst/>
            <a:gdLst>
              <a:gd name="connsiteX0" fmla="*/ 0 w 12192000"/>
              <a:gd name="connsiteY0" fmla="*/ 0 h 5481227"/>
              <a:gd name="connsiteX1" fmla="*/ 12192000 w 12192000"/>
              <a:gd name="connsiteY1" fmla="*/ 0 h 5481227"/>
              <a:gd name="connsiteX2" fmla="*/ 12192000 w 12192000"/>
              <a:gd name="connsiteY2" fmla="*/ 5481227 h 5481227"/>
              <a:gd name="connsiteX3" fmla="*/ 12191999 w 12192000"/>
              <a:gd name="connsiteY3" fmla="*/ 5481227 h 5481227"/>
              <a:gd name="connsiteX4" fmla="*/ 12191999 w 12192000"/>
              <a:gd name="connsiteY4" fmla="*/ 5301208 h 5481227"/>
              <a:gd name="connsiteX5" fmla="*/ 11820524 w 12192000"/>
              <a:gd name="connsiteY5" fmla="*/ 5301208 h 5481227"/>
              <a:gd name="connsiteX6" fmla="*/ 11820524 w 12192000"/>
              <a:gd name="connsiteY6" fmla="*/ 4730197 h 5481227"/>
              <a:gd name="connsiteX7" fmla="*/ 371473 w 12192000"/>
              <a:gd name="connsiteY7" fmla="*/ 4730197 h 5481227"/>
              <a:gd name="connsiteX8" fmla="*/ 371473 w 12192000"/>
              <a:gd name="connsiteY8" fmla="*/ 5301208 h 5481227"/>
              <a:gd name="connsiteX9" fmla="*/ 0 w 12192000"/>
              <a:gd name="connsiteY9" fmla="*/ 5301208 h 5481227"/>
              <a:gd name="connsiteX0" fmla="*/ 0 w 12192000"/>
              <a:gd name="connsiteY0" fmla="*/ 0 h 5481227"/>
              <a:gd name="connsiteX1" fmla="*/ 12192000 w 12192000"/>
              <a:gd name="connsiteY1" fmla="*/ 0 h 5481227"/>
              <a:gd name="connsiteX2" fmla="*/ 12192000 w 12192000"/>
              <a:gd name="connsiteY2" fmla="*/ 5481227 h 5481227"/>
              <a:gd name="connsiteX3" fmla="*/ 12191999 w 12192000"/>
              <a:gd name="connsiteY3" fmla="*/ 5301208 h 5481227"/>
              <a:gd name="connsiteX4" fmla="*/ 11820524 w 12192000"/>
              <a:gd name="connsiteY4" fmla="*/ 5301208 h 5481227"/>
              <a:gd name="connsiteX5" fmla="*/ 11820524 w 12192000"/>
              <a:gd name="connsiteY5" fmla="*/ 4730197 h 5481227"/>
              <a:gd name="connsiteX6" fmla="*/ 371473 w 12192000"/>
              <a:gd name="connsiteY6" fmla="*/ 4730197 h 5481227"/>
              <a:gd name="connsiteX7" fmla="*/ 371473 w 12192000"/>
              <a:gd name="connsiteY7" fmla="*/ 5301208 h 5481227"/>
              <a:gd name="connsiteX8" fmla="*/ 0 w 12192000"/>
              <a:gd name="connsiteY8" fmla="*/ 5301208 h 5481227"/>
              <a:gd name="connsiteX9" fmla="*/ 0 w 12192000"/>
              <a:gd name="connsiteY9" fmla="*/ 0 h 5481227"/>
              <a:gd name="connsiteX0" fmla="*/ 0 w 12192000"/>
              <a:gd name="connsiteY0" fmla="*/ 0 h 5301208"/>
              <a:gd name="connsiteX1" fmla="*/ 12192000 w 12192000"/>
              <a:gd name="connsiteY1" fmla="*/ 0 h 5301208"/>
              <a:gd name="connsiteX2" fmla="*/ 12191999 w 12192000"/>
              <a:gd name="connsiteY2" fmla="*/ 5301208 h 5301208"/>
              <a:gd name="connsiteX3" fmla="*/ 11820524 w 12192000"/>
              <a:gd name="connsiteY3" fmla="*/ 5301208 h 5301208"/>
              <a:gd name="connsiteX4" fmla="*/ 11820524 w 12192000"/>
              <a:gd name="connsiteY4" fmla="*/ 4730197 h 5301208"/>
              <a:gd name="connsiteX5" fmla="*/ 371473 w 12192000"/>
              <a:gd name="connsiteY5" fmla="*/ 4730197 h 5301208"/>
              <a:gd name="connsiteX6" fmla="*/ 371473 w 12192000"/>
              <a:gd name="connsiteY6" fmla="*/ 5301208 h 5301208"/>
              <a:gd name="connsiteX7" fmla="*/ 0 w 12192000"/>
              <a:gd name="connsiteY7" fmla="*/ 5301208 h 5301208"/>
              <a:gd name="connsiteX8" fmla="*/ 0 w 12192000"/>
              <a:gd name="connsiteY8" fmla="*/ 0 h 5301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5301208">
                <a:moveTo>
                  <a:pt x="0" y="0"/>
                </a:moveTo>
                <a:lnTo>
                  <a:pt x="12192000" y="0"/>
                </a:lnTo>
                <a:cubicBezTo>
                  <a:pt x="12192000" y="1767069"/>
                  <a:pt x="12191999" y="3534139"/>
                  <a:pt x="12191999" y="5301208"/>
                </a:cubicBezTo>
                <a:lnTo>
                  <a:pt x="11820524" y="5301208"/>
                </a:lnTo>
                <a:lnTo>
                  <a:pt x="11820524" y="4730197"/>
                </a:lnTo>
                <a:lnTo>
                  <a:pt x="371473" y="4730197"/>
                </a:lnTo>
                <a:lnTo>
                  <a:pt x="371473" y="5301208"/>
                </a:lnTo>
                <a:lnTo>
                  <a:pt x="0" y="530120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1044000" anchor="ctr" anchorCtr="0">
            <a:noAutofit/>
          </a:bodyPr>
          <a:lstStyle>
            <a:lvl1pPr algn="ctr">
              <a:buNone/>
              <a:defRPr sz="18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r>
              <a:rPr lang="nl-NL"/>
              <a:t>Klik op het icoon om een afbeelding in te voegen.</a:t>
            </a:r>
          </a:p>
        </p:txBody>
      </p: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0561D809-9D06-4339-905E-57D15BF52D5F}"/>
              </a:ext>
            </a:extLst>
          </p:cNvPr>
          <p:cNvCxnSpPr/>
          <p:nvPr userDrawn="1"/>
        </p:nvCxnSpPr>
        <p:spPr>
          <a:xfrm>
            <a:off x="371475" y="5687728"/>
            <a:ext cx="11449050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C64C0D87-9DD0-440C-96F2-F1EA822656A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3454" y="352892"/>
            <a:ext cx="11533584" cy="957955"/>
          </a:xfrm>
        </p:spPr>
        <p:txBody>
          <a:bodyPr anchor="t" anchorCtr="0"/>
          <a:lstStyle>
            <a:lvl1pPr algn="l">
              <a:lnSpc>
                <a:spcPct val="83000"/>
              </a:lnSpc>
              <a:defRPr sz="75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/>
              <a:t>Klik om stijl te bewerken.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9ED989A-7D39-4965-A5D1-BCEF82645B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3275" y="5072484"/>
            <a:ext cx="10585450" cy="315792"/>
          </a:xfrm>
        </p:spPr>
        <p:txBody>
          <a:bodyPr wrap="square">
            <a:spAutoFit/>
          </a:bodyPr>
          <a:lstStyle>
            <a:lvl1pPr marL="0" indent="0" algn="l">
              <a:buNone/>
              <a:defRPr sz="21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bewerken.</a:t>
            </a:r>
          </a:p>
        </p:txBody>
      </p:sp>
      <p:pic>
        <p:nvPicPr>
          <p:cNvPr id="16" name="Afbeelding 15" descr="Afbeelding met tekst&#10;&#10;Automatisch gegenereerde beschrijving">
            <a:extLst>
              <a:ext uri="{FF2B5EF4-FFF2-40B4-BE49-F238E27FC236}">
                <a16:creationId xmlns:a16="http://schemas.microsoft.com/office/drawing/2014/main" id="{A5B25EEC-5C10-4B91-A1FF-261E730751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67377" y="5966486"/>
            <a:ext cx="2736000" cy="497454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74CCD20-A074-2F21-4E05-CB6AD14E0B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54" y="5883094"/>
            <a:ext cx="2934310" cy="62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655491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42DD64-0003-44D9-84BA-D8D1EE2026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Type hier de titel.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F6AF439-70B1-4833-98E8-D81A6CDF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deze presentatie | Naam Achternaam | Datum Plaats.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D069166-6918-4B61-B0A5-D59295634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6850" y="6221795"/>
            <a:ext cx="611449" cy="307777"/>
          </a:xfrm>
        </p:spPr>
        <p:txBody>
          <a:bodyPr/>
          <a:lstStyle/>
          <a:p>
            <a:fld id="{F8A5FB6D-53CD-49E6-B4E2-6C5827CD4B69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ijdelijke aanduiding voor tekst 20">
            <a:extLst>
              <a:ext uri="{FF2B5EF4-FFF2-40B4-BE49-F238E27FC236}">
                <a16:creationId xmlns:a16="http://schemas.microsoft.com/office/drawing/2014/main" id="{02B4FB70-BC91-43F6-BF53-093B9565B0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5" y="1412875"/>
            <a:ext cx="4644653" cy="1508618"/>
          </a:xfrm>
        </p:spPr>
        <p:txBody>
          <a:bodyPr/>
          <a:lstStyle>
            <a:lvl1pPr marL="361950" indent="-361950">
              <a:lnSpc>
                <a:spcPts val="2400"/>
              </a:lnSpc>
              <a:spcBef>
                <a:spcPts val="0"/>
              </a:spcBef>
              <a:buClr>
                <a:schemeClr val="tx1"/>
              </a:buClr>
              <a:buFont typeface="+mj-lt"/>
              <a:buAutoNum type="arabicPeriod"/>
              <a:defRPr sz="1600">
                <a:solidFill>
                  <a:schemeClr val="tx2"/>
                </a:solidFill>
                <a:latin typeface="+mn-lt"/>
              </a:defRPr>
            </a:lvl1pPr>
            <a:lvl2pPr marL="714375" indent="-361950">
              <a:lnSpc>
                <a:spcPts val="24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+mj-lt"/>
              <a:buAutoNum type="arabicPeriod"/>
              <a:defRPr>
                <a:solidFill>
                  <a:schemeClr val="tx2"/>
                </a:solidFill>
              </a:defRPr>
            </a:lvl2pPr>
            <a:lvl3pPr marL="1076325" indent="-223838">
              <a:lnSpc>
                <a:spcPts val="2400"/>
              </a:lnSpc>
              <a:spcBef>
                <a:spcPts val="0"/>
              </a:spcBef>
              <a:defRPr>
                <a:solidFill>
                  <a:schemeClr val="tx2"/>
                </a:solidFill>
              </a:defRPr>
            </a:lvl3pPr>
            <a:lvl4pPr marL="1971675" indent="-180975">
              <a:lnSpc>
                <a:spcPts val="2400"/>
              </a:lnSpc>
              <a:spcBef>
                <a:spcPts val="0"/>
              </a:spcBef>
              <a:defRPr>
                <a:solidFill>
                  <a:schemeClr val="tx2"/>
                </a:solidFill>
              </a:defRPr>
            </a:lvl4pPr>
            <a:lvl5pPr marL="2600325" indent="0">
              <a:lnSpc>
                <a:spcPts val="2400"/>
              </a:lnSpc>
              <a:spcBef>
                <a:spcPts val="0"/>
              </a:spcBef>
              <a:defRPr sz="16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te bewerken.</a:t>
            </a:r>
          </a:p>
          <a:p>
            <a:pPr lvl="1"/>
            <a:r>
              <a:rPr lang="nl-NL"/>
              <a:t> 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jdelijke aanduiding voor tekst 20">
            <a:extLst>
              <a:ext uri="{FF2B5EF4-FFF2-40B4-BE49-F238E27FC236}">
                <a16:creationId xmlns:a16="http://schemas.microsoft.com/office/drawing/2014/main" id="{F8C2FADA-18B4-4ADB-88EE-EA2F16EFB5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47928" y="1393830"/>
            <a:ext cx="395661" cy="307777"/>
          </a:xfrm>
        </p:spPr>
        <p:txBody>
          <a:bodyPr/>
          <a:lstStyle>
            <a:lvl1pPr marL="361950" indent="-361950" algn="r">
              <a:lnSpc>
                <a:spcPts val="2400"/>
              </a:lnSpc>
              <a:spcBef>
                <a:spcPts val="0"/>
              </a:spcBef>
              <a:buFont typeface="+mj-lt"/>
              <a:buNone/>
              <a:defRPr sz="2000" b="1">
                <a:solidFill>
                  <a:schemeClr val="bg2"/>
                </a:solidFill>
                <a:latin typeface="+mn-lt"/>
              </a:defRPr>
            </a:lvl1pPr>
            <a:lvl2pPr marL="714375" indent="-361950" algn="r">
              <a:lnSpc>
                <a:spcPct val="1250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+mj-lt"/>
              <a:buNone/>
              <a:defRPr>
                <a:solidFill>
                  <a:schemeClr val="bg1"/>
                </a:solidFill>
              </a:defRPr>
            </a:lvl2pPr>
            <a:lvl3pPr marL="1076325" indent="-223838" algn="r">
              <a:lnSpc>
                <a:spcPct val="125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1971675" indent="-180975" algn="r">
              <a:lnSpc>
                <a:spcPct val="125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2600325" indent="0" algn="r">
              <a:lnSpc>
                <a:spcPct val="125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err="1"/>
              <a:t>Nr</a:t>
            </a:r>
            <a:endParaRPr lang="nl-NL"/>
          </a:p>
        </p:txBody>
      </p:sp>
      <p:sp>
        <p:nvSpPr>
          <p:cNvPr id="9" name="Tijdelijke aanduiding voor tekst 20">
            <a:extLst>
              <a:ext uri="{FF2B5EF4-FFF2-40B4-BE49-F238E27FC236}">
                <a16:creationId xmlns:a16="http://schemas.microsoft.com/office/drawing/2014/main" id="{DF3A78EE-60E5-4831-96A7-1F4F74BFF2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48413" y="1412875"/>
            <a:ext cx="4644653" cy="1508618"/>
          </a:xfrm>
        </p:spPr>
        <p:txBody>
          <a:bodyPr/>
          <a:lstStyle>
            <a:lvl1pPr marL="361950" indent="-361950">
              <a:lnSpc>
                <a:spcPts val="2400"/>
              </a:lnSpc>
              <a:spcBef>
                <a:spcPts val="0"/>
              </a:spcBef>
              <a:buClr>
                <a:schemeClr val="tx1"/>
              </a:buClr>
              <a:buFont typeface="+mj-lt"/>
              <a:buAutoNum type="arabicPeriod"/>
              <a:defRPr sz="1600">
                <a:solidFill>
                  <a:schemeClr val="tx2"/>
                </a:solidFill>
                <a:latin typeface="+mn-lt"/>
              </a:defRPr>
            </a:lvl1pPr>
            <a:lvl2pPr marL="714375" indent="-361950">
              <a:lnSpc>
                <a:spcPts val="24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+mj-lt"/>
              <a:buAutoNum type="arabicPeriod"/>
              <a:defRPr>
                <a:solidFill>
                  <a:schemeClr val="tx2"/>
                </a:solidFill>
              </a:defRPr>
            </a:lvl2pPr>
            <a:lvl3pPr marL="1076325" indent="-223838">
              <a:lnSpc>
                <a:spcPts val="2400"/>
              </a:lnSpc>
              <a:spcBef>
                <a:spcPts val="0"/>
              </a:spcBef>
              <a:defRPr>
                <a:solidFill>
                  <a:schemeClr val="tx2"/>
                </a:solidFill>
              </a:defRPr>
            </a:lvl3pPr>
            <a:lvl4pPr marL="1971675" indent="-180975">
              <a:lnSpc>
                <a:spcPts val="2400"/>
              </a:lnSpc>
              <a:spcBef>
                <a:spcPts val="0"/>
              </a:spcBef>
              <a:defRPr>
                <a:solidFill>
                  <a:schemeClr val="tx2"/>
                </a:solidFill>
              </a:defRPr>
            </a:lvl4pPr>
            <a:lvl5pPr marL="2600325" indent="0">
              <a:lnSpc>
                <a:spcPts val="2400"/>
              </a:lnSpc>
              <a:spcBef>
                <a:spcPts val="0"/>
              </a:spcBef>
              <a:defRPr sz="16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te bewerken.</a:t>
            </a:r>
          </a:p>
          <a:p>
            <a:pPr lvl="1"/>
            <a:r>
              <a:rPr lang="nl-NL"/>
              <a:t> 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0" name="Tijdelijke aanduiding voor tekst 20">
            <a:extLst>
              <a:ext uri="{FF2B5EF4-FFF2-40B4-BE49-F238E27FC236}">
                <a16:creationId xmlns:a16="http://schemas.microsoft.com/office/drawing/2014/main" id="{04D2F707-27EA-4DBB-8CC5-A984DCFE89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993066" y="1393830"/>
            <a:ext cx="395661" cy="307777"/>
          </a:xfrm>
        </p:spPr>
        <p:txBody>
          <a:bodyPr/>
          <a:lstStyle>
            <a:lvl1pPr marL="361950" indent="-361950" algn="r">
              <a:lnSpc>
                <a:spcPts val="2400"/>
              </a:lnSpc>
              <a:spcBef>
                <a:spcPts val="0"/>
              </a:spcBef>
              <a:buFont typeface="+mj-lt"/>
              <a:buNone/>
              <a:defRPr sz="2000" b="1">
                <a:solidFill>
                  <a:schemeClr val="bg2"/>
                </a:solidFill>
                <a:latin typeface="+mn-lt"/>
              </a:defRPr>
            </a:lvl1pPr>
            <a:lvl2pPr marL="714375" indent="-361950" algn="r">
              <a:lnSpc>
                <a:spcPct val="1250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+mj-lt"/>
              <a:buNone/>
              <a:defRPr>
                <a:solidFill>
                  <a:schemeClr val="bg1"/>
                </a:solidFill>
              </a:defRPr>
            </a:lvl2pPr>
            <a:lvl3pPr marL="1076325" indent="-223838" algn="r">
              <a:lnSpc>
                <a:spcPct val="125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1971675" indent="-180975" algn="r">
              <a:lnSpc>
                <a:spcPct val="125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2600325" indent="0" algn="r">
              <a:lnSpc>
                <a:spcPct val="125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err="1"/>
              <a:t>Nr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6157742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42DD64-0003-44D9-84BA-D8D1EE2026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Type hier de titel.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F6AF439-70B1-4833-98E8-D81A6CDF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deze presentatie | Naam Achternaam | Datum Plaats.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D069166-6918-4B61-B0A5-D59295634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6850" y="6221795"/>
            <a:ext cx="611449" cy="307777"/>
          </a:xfrm>
        </p:spPr>
        <p:txBody>
          <a:bodyPr/>
          <a:lstStyle/>
          <a:p>
            <a:fld id="{F8A5FB6D-53CD-49E6-B4E2-6C5827CD4B69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ijdelijke aanduiding voor tekst 20">
            <a:extLst>
              <a:ext uri="{FF2B5EF4-FFF2-40B4-BE49-F238E27FC236}">
                <a16:creationId xmlns:a16="http://schemas.microsoft.com/office/drawing/2014/main" id="{02B4FB70-BC91-43F6-BF53-093B9565B0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5" y="1412875"/>
            <a:ext cx="3348509" cy="1508618"/>
          </a:xfrm>
        </p:spPr>
        <p:txBody>
          <a:bodyPr/>
          <a:lstStyle>
            <a:lvl1pPr marL="361950" indent="-361950">
              <a:lnSpc>
                <a:spcPts val="2400"/>
              </a:lnSpc>
              <a:spcBef>
                <a:spcPts val="0"/>
              </a:spcBef>
              <a:buClr>
                <a:schemeClr val="tx1"/>
              </a:buClr>
              <a:buFont typeface="+mj-lt"/>
              <a:buAutoNum type="arabicPeriod"/>
              <a:defRPr sz="1600">
                <a:solidFill>
                  <a:schemeClr val="tx2"/>
                </a:solidFill>
                <a:latin typeface="+mn-lt"/>
              </a:defRPr>
            </a:lvl1pPr>
            <a:lvl2pPr marL="714375" indent="-361950">
              <a:lnSpc>
                <a:spcPts val="24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+mj-lt"/>
              <a:buAutoNum type="arabicPeriod"/>
              <a:defRPr>
                <a:solidFill>
                  <a:schemeClr val="tx2"/>
                </a:solidFill>
              </a:defRPr>
            </a:lvl2pPr>
            <a:lvl3pPr marL="1076325" indent="-223838">
              <a:lnSpc>
                <a:spcPts val="2400"/>
              </a:lnSpc>
              <a:spcBef>
                <a:spcPts val="0"/>
              </a:spcBef>
              <a:defRPr>
                <a:solidFill>
                  <a:schemeClr val="tx2"/>
                </a:solidFill>
              </a:defRPr>
            </a:lvl3pPr>
            <a:lvl4pPr marL="1971675" indent="-180975">
              <a:lnSpc>
                <a:spcPts val="2400"/>
              </a:lnSpc>
              <a:spcBef>
                <a:spcPts val="0"/>
              </a:spcBef>
              <a:defRPr>
                <a:solidFill>
                  <a:schemeClr val="tx2"/>
                </a:solidFill>
              </a:defRPr>
            </a:lvl4pPr>
            <a:lvl5pPr marL="2600325" indent="0">
              <a:lnSpc>
                <a:spcPts val="2400"/>
              </a:lnSpc>
              <a:spcBef>
                <a:spcPts val="0"/>
              </a:spcBef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te bewerken.</a:t>
            </a:r>
          </a:p>
          <a:p>
            <a:pPr lvl="1"/>
            <a:r>
              <a:rPr lang="nl-NL"/>
              <a:t> 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  <p:sp>
        <p:nvSpPr>
          <p:cNvPr id="8" name="Tijdelijke aanduiding voor tekst 20">
            <a:extLst>
              <a:ext uri="{FF2B5EF4-FFF2-40B4-BE49-F238E27FC236}">
                <a16:creationId xmlns:a16="http://schemas.microsoft.com/office/drawing/2014/main" id="{F8C2FADA-18B4-4ADB-88EE-EA2F16EFB5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23792" y="1393830"/>
            <a:ext cx="1619797" cy="307777"/>
          </a:xfrm>
        </p:spPr>
        <p:txBody>
          <a:bodyPr/>
          <a:lstStyle>
            <a:lvl1pPr marL="361950" indent="-361950" algn="r">
              <a:lnSpc>
                <a:spcPts val="2400"/>
              </a:lnSpc>
              <a:spcBef>
                <a:spcPts val="0"/>
              </a:spcBef>
              <a:buFont typeface="+mj-lt"/>
              <a:buNone/>
              <a:defRPr sz="2000" b="1">
                <a:solidFill>
                  <a:schemeClr val="bg2"/>
                </a:solidFill>
                <a:latin typeface="+mn-lt"/>
              </a:defRPr>
            </a:lvl1pPr>
            <a:lvl2pPr marL="714375" indent="-361950" algn="r">
              <a:lnSpc>
                <a:spcPct val="1250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+mj-lt"/>
              <a:buNone/>
              <a:defRPr>
                <a:solidFill>
                  <a:schemeClr val="bg1"/>
                </a:solidFill>
              </a:defRPr>
            </a:lvl2pPr>
            <a:lvl3pPr marL="1076325" indent="-223838" algn="r">
              <a:lnSpc>
                <a:spcPct val="125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1971675" indent="-180975" algn="r">
              <a:lnSpc>
                <a:spcPct val="125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2600325" indent="0" algn="r">
              <a:lnSpc>
                <a:spcPct val="125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err="1"/>
              <a:t>Nr</a:t>
            </a:r>
            <a:endParaRPr lang="nl-NL"/>
          </a:p>
        </p:txBody>
      </p:sp>
      <p:sp>
        <p:nvSpPr>
          <p:cNvPr id="9" name="Tijdelijke aanduiding voor tekst 20">
            <a:extLst>
              <a:ext uri="{FF2B5EF4-FFF2-40B4-BE49-F238E27FC236}">
                <a16:creationId xmlns:a16="http://schemas.microsoft.com/office/drawing/2014/main" id="{DF3A78EE-60E5-4831-96A7-1F4F74BFF2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48413" y="1412875"/>
            <a:ext cx="3348509" cy="1508618"/>
          </a:xfrm>
        </p:spPr>
        <p:txBody>
          <a:bodyPr/>
          <a:lstStyle>
            <a:lvl1pPr marL="361950" indent="-361950">
              <a:lnSpc>
                <a:spcPts val="2400"/>
              </a:lnSpc>
              <a:spcBef>
                <a:spcPts val="0"/>
              </a:spcBef>
              <a:buClr>
                <a:schemeClr val="tx1"/>
              </a:buClr>
              <a:buFont typeface="+mj-lt"/>
              <a:buAutoNum type="arabicPeriod"/>
              <a:defRPr sz="1600">
                <a:solidFill>
                  <a:schemeClr val="tx2"/>
                </a:solidFill>
                <a:latin typeface="+mn-lt"/>
              </a:defRPr>
            </a:lvl1pPr>
            <a:lvl2pPr marL="714375" indent="-361950">
              <a:lnSpc>
                <a:spcPts val="24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+mj-lt"/>
              <a:buAutoNum type="arabicPeriod"/>
              <a:defRPr>
                <a:solidFill>
                  <a:schemeClr val="tx2"/>
                </a:solidFill>
              </a:defRPr>
            </a:lvl2pPr>
            <a:lvl3pPr marL="1076325" indent="-223838">
              <a:lnSpc>
                <a:spcPts val="2400"/>
              </a:lnSpc>
              <a:spcBef>
                <a:spcPts val="0"/>
              </a:spcBef>
              <a:defRPr>
                <a:solidFill>
                  <a:schemeClr val="tx2"/>
                </a:solidFill>
              </a:defRPr>
            </a:lvl3pPr>
            <a:lvl4pPr marL="1971675" indent="-180975">
              <a:lnSpc>
                <a:spcPts val="2400"/>
              </a:lnSpc>
              <a:spcBef>
                <a:spcPts val="0"/>
              </a:spcBef>
              <a:defRPr>
                <a:solidFill>
                  <a:schemeClr val="tx2"/>
                </a:solidFill>
              </a:defRPr>
            </a:lvl4pPr>
            <a:lvl5pPr marL="2600325" indent="0">
              <a:lnSpc>
                <a:spcPts val="2400"/>
              </a:lnSpc>
              <a:spcBef>
                <a:spcPts val="0"/>
              </a:spcBef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te bewerken.</a:t>
            </a:r>
          </a:p>
          <a:p>
            <a:pPr lvl="1"/>
            <a:r>
              <a:rPr lang="nl-NL"/>
              <a:t> 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  <p:sp>
        <p:nvSpPr>
          <p:cNvPr id="10" name="Tijdelijke aanduiding voor tekst 20">
            <a:extLst>
              <a:ext uri="{FF2B5EF4-FFF2-40B4-BE49-F238E27FC236}">
                <a16:creationId xmlns:a16="http://schemas.microsoft.com/office/drawing/2014/main" id="{04D2F707-27EA-4DBB-8CC5-A984DCFE89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768930" y="1393830"/>
            <a:ext cx="1619797" cy="307777"/>
          </a:xfrm>
        </p:spPr>
        <p:txBody>
          <a:bodyPr/>
          <a:lstStyle>
            <a:lvl1pPr marL="361950" indent="-361950" algn="r">
              <a:lnSpc>
                <a:spcPts val="2400"/>
              </a:lnSpc>
              <a:spcBef>
                <a:spcPts val="0"/>
              </a:spcBef>
              <a:buFont typeface="+mj-lt"/>
              <a:buNone/>
              <a:defRPr sz="2000" b="1">
                <a:solidFill>
                  <a:schemeClr val="bg2"/>
                </a:solidFill>
                <a:latin typeface="+mn-lt"/>
              </a:defRPr>
            </a:lvl1pPr>
            <a:lvl2pPr marL="714375" indent="-361950" algn="r">
              <a:lnSpc>
                <a:spcPct val="1250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+mj-lt"/>
              <a:buNone/>
              <a:defRPr>
                <a:solidFill>
                  <a:schemeClr val="bg1"/>
                </a:solidFill>
              </a:defRPr>
            </a:lvl2pPr>
            <a:lvl3pPr marL="1076325" indent="-223838" algn="r">
              <a:lnSpc>
                <a:spcPct val="125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1971675" indent="-180975" algn="r">
              <a:lnSpc>
                <a:spcPct val="125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2600325" indent="0" algn="r">
              <a:lnSpc>
                <a:spcPct val="125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err="1"/>
              <a:t>Nr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5626835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F6AF439-70B1-4833-98E8-D81A6CDF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deze presentatie | Naam Achternaam | Datum Plaats.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D069166-6918-4B61-B0A5-D59295634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6850" y="6221795"/>
            <a:ext cx="611449" cy="307777"/>
          </a:xfrm>
        </p:spPr>
        <p:txBody>
          <a:bodyPr/>
          <a:lstStyle/>
          <a:p>
            <a:fld id="{F8A5FB6D-53CD-49E6-B4E2-6C5827CD4B69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F7794D62-4901-48ED-907C-623DB03D5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bewerken.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306EE45-06F8-4DF4-83C5-FDC8369F38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5" y="1412875"/>
            <a:ext cx="8064500" cy="1553439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pPr lvl="0"/>
            <a:r>
              <a:rPr lang="nl-NL"/>
              <a:t>Klikken om de tekststijl van het model te bewerken.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827233375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Kolomm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F6AF439-70B1-4833-98E8-D81A6CDF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deze presentatie | Naam Achternaam | Datum Plaats.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D069166-6918-4B61-B0A5-D59295634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6850" y="6221795"/>
            <a:ext cx="611449" cy="307777"/>
          </a:xfrm>
        </p:spPr>
        <p:txBody>
          <a:bodyPr/>
          <a:lstStyle/>
          <a:p>
            <a:fld id="{F8A5FB6D-53CD-49E6-B4E2-6C5827CD4B69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F7794D62-4901-48ED-907C-623DB03D5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bewerken.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AD86EA7-3800-4098-9C3B-D60C83F74C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5" y="1412875"/>
            <a:ext cx="5040313" cy="1876604"/>
          </a:xfrm>
        </p:spPr>
        <p:txBody>
          <a:bodyPr wrap="square">
            <a:spAutoFit/>
          </a:bodyPr>
          <a:lstStyle>
            <a:lvl1pPr>
              <a:defRPr/>
            </a:lvl1pPr>
          </a:lstStyle>
          <a:p>
            <a:pPr lvl="0"/>
            <a:r>
              <a:rPr lang="nl-NL"/>
              <a:t>Klikken om de tekststijl van het model te bewerken.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9" name="Tijdelijke aanduiding voor tekst 3">
            <a:extLst>
              <a:ext uri="{FF2B5EF4-FFF2-40B4-BE49-F238E27FC236}">
                <a16:creationId xmlns:a16="http://schemas.microsoft.com/office/drawing/2014/main" id="{8616C892-A3D7-4AB8-A8C1-25C693427B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48414" y="1412875"/>
            <a:ext cx="5040313" cy="1876604"/>
          </a:xfrm>
        </p:spPr>
        <p:txBody>
          <a:bodyPr wrap="square">
            <a:spAutoFit/>
          </a:bodyPr>
          <a:lstStyle>
            <a:lvl1pPr>
              <a:defRPr/>
            </a:lvl1pPr>
          </a:lstStyle>
          <a:p>
            <a:pPr lvl="0"/>
            <a:r>
              <a:rPr lang="nl-NL"/>
              <a:t>Klikken om de tekststijl van het model te bewerken.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869006614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DE4BFBE3-11A7-4511-A1B9-AB9AD49EE09C}"/>
              </a:ext>
            </a:extLst>
          </p:cNvPr>
          <p:cNvSpPr/>
          <p:nvPr userDrawn="1"/>
        </p:nvSpPr>
        <p:spPr>
          <a:xfrm>
            <a:off x="-1" y="5625244"/>
            <a:ext cx="12192000" cy="1232755"/>
          </a:xfrm>
          <a:custGeom>
            <a:avLst/>
            <a:gdLst>
              <a:gd name="connsiteX0" fmla="*/ 0 w 12192000"/>
              <a:gd name="connsiteY0" fmla="*/ 0 h 980645"/>
              <a:gd name="connsiteX1" fmla="*/ 12192000 w 12192000"/>
              <a:gd name="connsiteY1" fmla="*/ 0 h 980645"/>
              <a:gd name="connsiteX2" fmla="*/ 12192000 w 12192000"/>
              <a:gd name="connsiteY2" fmla="*/ 980645 h 980645"/>
              <a:gd name="connsiteX3" fmla="*/ 0 w 12192000"/>
              <a:gd name="connsiteY3" fmla="*/ 980645 h 980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980645">
                <a:moveTo>
                  <a:pt x="0" y="0"/>
                </a:moveTo>
                <a:lnTo>
                  <a:pt x="12192000" y="0"/>
                </a:lnTo>
                <a:lnTo>
                  <a:pt x="12192000" y="980645"/>
                </a:lnTo>
                <a:lnTo>
                  <a:pt x="0" y="9806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B84D550-020C-4B96-B890-10F240E3FC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701" y="333375"/>
            <a:ext cx="11407598" cy="970715"/>
          </a:xfrm>
        </p:spPr>
        <p:txBody>
          <a:bodyPr wrap="square" anchor="t" anchorCtr="0">
            <a:spAutoFit/>
          </a:bodyPr>
          <a:lstStyle>
            <a:lvl1pPr>
              <a:lnSpc>
                <a:spcPct val="83000"/>
              </a:lnSpc>
              <a:defRPr sz="7600">
                <a:solidFill>
                  <a:schemeClr val="bg1"/>
                </a:solidFill>
              </a:defRPr>
            </a:lvl1pPr>
          </a:lstStyle>
          <a:p>
            <a:r>
              <a:rPr lang="nl-NL"/>
              <a:t>Hoofdstuk titel.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980BF8A-05CD-44BB-B796-05D05D7DB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Titel van deze presentatie | Naam Achternaam | Datum Plaats.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2C4D239-1FB6-4805-BC67-2F75F30F5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8A5FB6D-53CD-49E6-B4E2-6C5827CD4B69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FC17311D-1941-4669-98A7-5B9BC81A3A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5" y="1412875"/>
            <a:ext cx="4644653" cy="1578061"/>
          </a:xfrm>
        </p:spPr>
        <p:txBody>
          <a:bodyPr/>
          <a:lstStyle>
            <a:lvl1pPr marL="361950" indent="-361950">
              <a:lnSpc>
                <a:spcPts val="2400"/>
              </a:lnSpc>
              <a:spcBef>
                <a:spcPts val="0"/>
              </a:spcBef>
              <a:buFont typeface="+mj-lt"/>
              <a:buAutoNum type="arabicPeriod"/>
              <a:defRPr sz="1600">
                <a:solidFill>
                  <a:schemeClr val="bg1"/>
                </a:solidFill>
                <a:latin typeface="+mn-lt"/>
              </a:defRPr>
            </a:lvl1pPr>
            <a:lvl2pPr marL="714375" indent="-361950">
              <a:lnSpc>
                <a:spcPts val="24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</a:defRPr>
            </a:lvl2pPr>
            <a:lvl3pPr marL="1076325" indent="-223838">
              <a:lnSpc>
                <a:spcPts val="24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3pPr>
            <a:lvl4pPr marL="1971675" indent="-180975">
              <a:lnSpc>
                <a:spcPts val="24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4pPr>
            <a:lvl5pPr marL="2600325" indent="0">
              <a:lnSpc>
                <a:spcPts val="24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te bewerken.</a:t>
            </a:r>
          </a:p>
          <a:p>
            <a:pPr lvl="1"/>
            <a:r>
              <a:rPr lang="nl-NL"/>
              <a:t> 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2" name="Tijdelijke aanduiding voor tekst 20">
            <a:extLst>
              <a:ext uri="{FF2B5EF4-FFF2-40B4-BE49-F238E27FC236}">
                <a16:creationId xmlns:a16="http://schemas.microsoft.com/office/drawing/2014/main" id="{FD8F491C-E061-4349-A0D4-531613F30B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47928" y="1393830"/>
            <a:ext cx="395661" cy="307777"/>
          </a:xfrm>
        </p:spPr>
        <p:txBody>
          <a:bodyPr/>
          <a:lstStyle>
            <a:lvl1pPr marL="361950" indent="-361950" algn="r">
              <a:lnSpc>
                <a:spcPts val="2400"/>
              </a:lnSpc>
              <a:spcBef>
                <a:spcPts val="0"/>
              </a:spcBef>
              <a:buFont typeface="+mj-lt"/>
              <a:buNone/>
              <a:defRPr sz="2000" b="1">
                <a:solidFill>
                  <a:schemeClr val="bg1"/>
                </a:solidFill>
                <a:latin typeface="+mn-lt"/>
              </a:defRPr>
            </a:lvl1pPr>
            <a:lvl2pPr marL="714375" indent="-361950" algn="r">
              <a:lnSpc>
                <a:spcPct val="1250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+mj-lt"/>
              <a:buNone/>
              <a:defRPr>
                <a:solidFill>
                  <a:schemeClr val="bg1"/>
                </a:solidFill>
              </a:defRPr>
            </a:lvl2pPr>
            <a:lvl3pPr marL="1076325" indent="-223838" algn="r">
              <a:lnSpc>
                <a:spcPct val="125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1971675" indent="-180975" algn="r">
              <a:lnSpc>
                <a:spcPct val="125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2600325" indent="0" algn="r">
              <a:lnSpc>
                <a:spcPct val="125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err="1"/>
              <a:t>Nr</a:t>
            </a:r>
            <a:endParaRPr lang="nl-NL"/>
          </a:p>
        </p:txBody>
      </p:sp>
      <p:sp>
        <p:nvSpPr>
          <p:cNvPr id="23" name="Tijdelijke aanduiding voor tekst 20">
            <a:extLst>
              <a:ext uri="{FF2B5EF4-FFF2-40B4-BE49-F238E27FC236}">
                <a16:creationId xmlns:a16="http://schemas.microsoft.com/office/drawing/2014/main" id="{04EA9CDB-E565-473D-81ED-CCD3EA31A5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48413" y="1412875"/>
            <a:ext cx="4644653" cy="1578061"/>
          </a:xfrm>
        </p:spPr>
        <p:txBody>
          <a:bodyPr/>
          <a:lstStyle>
            <a:lvl1pPr marL="361950" indent="-361950">
              <a:lnSpc>
                <a:spcPts val="2400"/>
              </a:lnSpc>
              <a:spcBef>
                <a:spcPts val="0"/>
              </a:spcBef>
              <a:buFont typeface="+mj-lt"/>
              <a:buAutoNum type="arabicPeriod"/>
              <a:defRPr sz="1600">
                <a:solidFill>
                  <a:schemeClr val="bg1"/>
                </a:solidFill>
                <a:latin typeface="+mn-lt"/>
              </a:defRPr>
            </a:lvl1pPr>
            <a:lvl2pPr marL="714375" indent="-361950">
              <a:lnSpc>
                <a:spcPts val="24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</a:defRPr>
            </a:lvl2pPr>
            <a:lvl3pPr marL="1076325" indent="-223838">
              <a:lnSpc>
                <a:spcPts val="24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3pPr>
            <a:lvl4pPr marL="1971675" indent="-180975">
              <a:lnSpc>
                <a:spcPts val="24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4pPr>
            <a:lvl5pPr marL="2600325" indent="0">
              <a:lnSpc>
                <a:spcPts val="24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te bewerken.</a:t>
            </a:r>
          </a:p>
          <a:p>
            <a:pPr lvl="1"/>
            <a:r>
              <a:rPr lang="nl-NL"/>
              <a:t> 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4" name="Tijdelijke aanduiding voor tekst 20">
            <a:extLst>
              <a:ext uri="{FF2B5EF4-FFF2-40B4-BE49-F238E27FC236}">
                <a16:creationId xmlns:a16="http://schemas.microsoft.com/office/drawing/2014/main" id="{DEBF3DC8-D6A9-4054-924F-C53AD89731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993066" y="1393830"/>
            <a:ext cx="395661" cy="307777"/>
          </a:xfrm>
        </p:spPr>
        <p:txBody>
          <a:bodyPr/>
          <a:lstStyle>
            <a:lvl1pPr marL="361950" indent="-361950" algn="r">
              <a:lnSpc>
                <a:spcPts val="2400"/>
              </a:lnSpc>
              <a:spcBef>
                <a:spcPts val="0"/>
              </a:spcBef>
              <a:buFont typeface="+mj-lt"/>
              <a:buNone/>
              <a:defRPr sz="2000" b="1">
                <a:solidFill>
                  <a:schemeClr val="bg1"/>
                </a:solidFill>
                <a:latin typeface="+mn-lt"/>
              </a:defRPr>
            </a:lvl1pPr>
            <a:lvl2pPr marL="714375" indent="-361950" algn="r">
              <a:lnSpc>
                <a:spcPct val="1250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+mj-lt"/>
              <a:buNone/>
              <a:defRPr>
                <a:solidFill>
                  <a:schemeClr val="bg1"/>
                </a:solidFill>
              </a:defRPr>
            </a:lvl2pPr>
            <a:lvl3pPr marL="1076325" indent="-223838" algn="r">
              <a:lnSpc>
                <a:spcPct val="125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1971675" indent="-180975" algn="r">
              <a:lnSpc>
                <a:spcPct val="125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2600325" indent="0" algn="r">
              <a:lnSpc>
                <a:spcPct val="125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err="1"/>
              <a:t>Nr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0021533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15.04.2026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5912252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ot Beeld Witte 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7FCCF66-D028-44FA-9356-13E97E773E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4EB2E76A-4D35-4F1B-BFF2-EAA8CAE11B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12192001" cy="6857571"/>
          </a:xfrm>
          <a:custGeom>
            <a:avLst/>
            <a:gdLst>
              <a:gd name="connsiteX0" fmla="*/ 1 w 12192001"/>
              <a:gd name="connsiteY0" fmla="*/ 0 h 6857571"/>
              <a:gd name="connsiteX1" fmla="*/ 12192001 w 12192001"/>
              <a:gd name="connsiteY1" fmla="*/ 0 h 6857571"/>
              <a:gd name="connsiteX2" fmla="*/ 12192000 w 12192001"/>
              <a:gd name="connsiteY2" fmla="*/ 5301208 h 6857571"/>
              <a:gd name="connsiteX3" fmla="*/ 12192000 w 12192001"/>
              <a:gd name="connsiteY3" fmla="*/ 6857571 h 6857571"/>
              <a:gd name="connsiteX4" fmla="*/ 0 w 12192001"/>
              <a:gd name="connsiteY4" fmla="*/ 6857571 h 6857571"/>
              <a:gd name="connsiteX5" fmla="*/ 0 w 12192001"/>
              <a:gd name="connsiteY5" fmla="*/ 5034111 h 6857571"/>
              <a:gd name="connsiteX6" fmla="*/ 1 w 12192001"/>
              <a:gd name="connsiteY6" fmla="*/ 5034111 h 6857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57571">
                <a:moveTo>
                  <a:pt x="1" y="0"/>
                </a:moveTo>
                <a:lnTo>
                  <a:pt x="12192001" y="0"/>
                </a:lnTo>
                <a:cubicBezTo>
                  <a:pt x="12192001" y="1767069"/>
                  <a:pt x="12192000" y="3534139"/>
                  <a:pt x="12192000" y="5301208"/>
                </a:cubicBezTo>
                <a:lnTo>
                  <a:pt x="12192000" y="6857571"/>
                </a:lnTo>
                <a:lnTo>
                  <a:pt x="0" y="6857571"/>
                </a:lnTo>
                <a:lnTo>
                  <a:pt x="0" y="5034111"/>
                </a:lnTo>
                <a:lnTo>
                  <a:pt x="1" y="5034111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1044000" anchor="ctr" anchorCtr="0">
            <a:noAutofit/>
          </a:bodyPr>
          <a:lstStyle>
            <a:lvl1pPr algn="ctr">
              <a:buNone/>
              <a:defRPr sz="18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042DD64-0003-44D9-84BA-D8D1EE2026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4" y="2791452"/>
            <a:ext cx="10585452" cy="1061829"/>
          </a:xfrm>
        </p:spPr>
        <p:txBody>
          <a:bodyPr anchor="ctr" anchorCtr="0"/>
          <a:lstStyle>
            <a:lvl1pPr algn="ctr">
              <a:defRPr sz="75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l-NL"/>
              <a:t>Klik om te bewerken.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F6AF439-70B1-4833-98E8-D81A6CDF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Titel van deze presentatie | Naam Achternaam | Datum Plaats.</a:t>
            </a:r>
            <a:endParaRPr lang="nl-NL">
              <a:solidFill>
                <a:schemeClr val="bg1"/>
              </a:solidFill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D069166-6918-4B61-B0A5-D59295634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6850" y="6221795"/>
            <a:ext cx="611449" cy="30777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A5FB6D-53CD-49E6-B4E2-6C5827CD4B69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8452070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ot Beeld Zwart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7FCCF66-D028-44FA-9356-13E97E773E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4EB2E76A-4D35-4F1B-BFF2-EAA8CAE11B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12192001" cy="6857571"/>
          </a:xfrm>
          <a:custGeom>
            <a:avLst/>
            <a:gdLst>
              <a:gd name="connsiteX0" fmla="*/ 1 w 12192001"/>
              <a:gd name="connsiteY0" fmla="*/ 0 h 6857571"/>
              <a:gd name="connsiteX1" fmla="*/ 12192001 w 12192001"/>
              <a:gd name="connsiteY1" fmla="*/ 0 h 6857571"/>
              <a:gd name="connsiteX2" fmla="*/ 12192000 w 12192001"/>
              <a:gd name="connsiteY2" fmla="*/ 5301208 h 6857571"/>
              <a:gd name="connsiteX3" fmla="*/ 12192000 w 12192001"/>
              <a:gd name="connsiteY3" fmla="*/ 6857571 h 6857571"/>
              <a:gd name="connsiteX4" fmla="*/ 0 w 12192001"/>
              <a:gd name="connsiteY4" fmla="*/ 6857571 h 6857571"/>
              <a:gd name="connsiteX5" fmla="*/ 0 w 12192001"/>
              <a:gd name="connsiteY5" fmla="*/ 5034111 h 6857571"/>
              <a:gd name="connsiteX6" fmla="*/ 1 w 12192001"/>
              <a:gd name="connsiteY6" fmla="*/ 5034111 h 6857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57571">
                <a:moveTo>
                  <a:pt x="1" y="0"/>
                </a:moveTo>
                <a:lnTo>
                  <a:pt x="12192001" y="0"/>
                </a:lnTo>
                <a:cubicBezTo>
                  <a:pt x="12192001" y="1767069"/>
                  <a:pt x="12192000" y="3534139"/>
                  <a:pt x="12192000" y="5301208"/>
                </a:cubicBezTo>
                <a:lnTo>
                  <a:pt x="12192000" y="6857571"/>
                </a:lnTo>
                <a:lnTo>
                  <a:pt x="0" y="6857571"/>
                </a:lnTo>
                <a:lnTo>
                  <a:pt x="0" y="5034111"/>
                </a:lnTo>
                <a:lnTo>
                  <a:pt x="1" y="5034111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1044000" anchor="ctr" anchorCtr="0">
            <a:noAutofit/>
          </a:bodyPr>
          <a:lstStyle>
            <a:lvl1pPr algn="ctr">
              <a:buNone/>
              <a:defRPr sz="18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042DD64-0003-44D9-84BA-D8D1EE2026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6086" y="2621713"/>
            <a:ext cx="6206258" cy="552139"/>
          </a:xfrm>
        </p:spPr>
        <p:txBody>
          <a:bodyPr anchor="ctr" anchorCtr="0"/>
          <a:lstStyle>
            <a:lvl1pPr algn="ctr">
              <a:defRPr sz="3800" b="0" i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l-NL"/>
              <a:t>Klik om te bewerken.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F6AF439-70B1-4833-98E8-D81A6CDF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Titel van deze presentatie | Naam Achternaam | Datum Plaats.</a:t>
            </a:r>
            <a:endParaRPr lang="nl-NL">
              <a:solidFill>
                <a:schemeClr val="bg1"/>
              </a:solidFill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D069166-6918-4B61-B0A5-D59295634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6850" y="6221795"/>
            <a:ext cx="611449" cy="30777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A5FB6D-53CD-49E6-B4E2-6C5827CD4B69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5188494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 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0561D809-9D06-4339-905E-57D15BF52D5F}"/>
              </a:ext>
            </a:extLst>
          </p:cNvPr>
          <p:cNvCxnSpPr/>
          <p:nvPr userDrawn="1"/>
        </p:nvCxnSpPr>
        <p:spPr>
          <a:xfrm>
            <a:off x="371475" y="5687728"/>
            <a:ext cx="11449050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C64C0D87-9DD0-440C-96F2-F1EA822656A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3454" y="352892"/>
            <a:ext cx="11533584" cy="957955"/>
          </a:xfrm>
        </p:spPr>
        <p:txBody>
          <a:bodyPr anchor="t" anchorCtr="0"/>
          <a:lstStyle>
            <a:lvl1pPr algn="l">
              <a:lnSpc>
                <a:spcPct val="83000"/>
              </a:lnSpc>
              <a:defRPr sz="7500" b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nl-NL"/>
              <a:t>Klik om stijl te bewerken.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9ED989A-7D39-4965-A5D1-BCEF82645B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3275" y="4443879"/>
            <a:ext cx="6732885" cy="300788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1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Naam.</a:t>
            </a:r>
          </a:p>
        </p:txBody>
      </p:sp>
      <p:pic>
        <p:nvPicPr>
          <p:cNvPr id="16" name="Afbeelding 15" descr="Afbeelding met tekst&#10;&#10;Automatisch gegenereerde beschrijving">
            <a:extLst>
              <a:ext uri="{FF2B5EF4-FFF2-40B4-BE49-F238E27FC236}">
                <a16:creationId xmlns:a16="http://schemas.microsoft.com/office/drawing/2014/main" id="{A5B25EEC-5C10-4B91-A1FF-261E730751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67377" y="5966486"/>
            <a:ext cx="2736000" cy="497454"/>
          </a:xfrm>
          <a:prstGeom prst="rect">
            <a:avLst/>
          </a:prstGeom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5EE1B71-1BA1-4978-AF31-0F69513850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3274" y="4792735"/>
            <a:ext cx="5040313" cy="240579"/>
          </a:xfrm>
        </p:spPr>
        <p:txBody>
          <a:bodyPr/>
          <a:lstStyle>
            <a:lvl1pPr>
              <a:defRPr sz="1600">
                <a:latin typeface="+mn-lt"/>
              </a:defRPr>
            </a:lvl1pPr>
          </a:lstStyle>
          <a:p>
            <a:pPr lvl="0"/>
            <a:r>
              <a:rPr lang="nl-NL"/>
              <a:t>Functie.</a:t>
            </a:r>
          </a:p>
        </p:txBody>
      </p:sp>
      <p:sp>
        <p:nvSpPr>
          <p:cNvPr id="12" name="Tijdelijke aanduiding voor tekst 4">
            <a:extLst>
              <a:ext uri="{FF2B5EF4-FFF2-40B4-BE49-F238E27FC236}">
                <a16:creationId xmlns:a16="http://schemas.microsoft.com/office/drawing/2014/main" id="{C15B090D-116F-442C-9B17-6241D13208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3274" y="5104837"/>
            <a:ext cx="5040313" cy="240579"/>
          </a:xfrm>
        </p:spPr>
        <p:txBody>
          <a:bodyPr/>
          <a:lstStyle>
            <a:lvl1pPr>
              <a:defRPr sz="1600">
                <a:latin typeface="+mn-lt"/>
              </a:defRPr>
            </a:lvl1pPr>
          </a:lstStyle>
          <a:p>
            <a:pPr lvl="0"/>
            <a:r>
              <a:rPr lang="nl-NL"/>
              <a:t>Telefoon | mail.</a:t>
            </a:r>
          </a:p>
        </p:txBody>
      </p:sp>
    </p:spTree>
    <p:extLst>
      <p:ext uri="{BB962C8B-B14F-4D97-AF65-F5344CB8AC3E}">
        <p14:creationId xmlns:p14="http://schemas.microsoft.com/office/powerpoint/2010/main" val="2004307898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DD1C48D-CCE3-481D-BB73-62C94F7B8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deze presentatie | Naam Achternaam | Datum Plaats.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550C081-C382-4BAB-B7AA-8D5B82158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5FB6D-53CD-49E6-B4E2-6C5827CD4B6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3514055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817091-D481-44E1-BDFD-C21FC77A8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LID4096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8DBE145-52FC-425C-ABF7-3E5D97106F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LID4096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EEB11EE-EB8C-496C-AD8E-511B0ED66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764C8-650F-4750-9BCC-8BCF8E107601}" type="datetimeFigureOut">
              <a:rPr lang="LID4096" smtClean="0"/>
              <a:t>04/15/2026</a:t>
            </a:fld>
            <a:endParaRPr lang="LID4096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07E6D02-046A-410C-B55E-48DBB908F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3E0885E-1BD9-4CD1-955B-8EB594755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479B0-B953-42F7-A12C-9C17628503D2}" type="slidenum">
              <a:rPr lang="LID4096" smtClean="0"/>
              <a:t>‹nr.›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13959808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4B0F8A-A9DD-C724-C3C7-0906EE53AA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FE1B22C-C20C-6006-3479-7A7090B36B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12AE1E1-E00B-0B2E-D039-01D8FC651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18478-20F9-41C3-9AD4-547FD1EF1204}" type="datetimeFigureOut">
              <a:rPr lang="nl-NL" smtClean="0"/>
              <a:t>15-4-2026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1D73F41-9871-33FA-C0A7-0511D7D17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5BB07E8-CF3C-D0DE-974A-F52327EFB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A5DE6-9807-4647-9E6C-EC519A80DF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0546135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15.04.2026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3495715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15.04.2026</a:t>
            </a:fld>
            <a:endParaRPr lang="de-D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7811407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15.04.2026</a:t>
            </a:fld>
            <a:endParaRPr lang="de-D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8315968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15.04.2026</a:t>
            </a:fld>
            <a:endParaRPr lang="de-D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7782621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15.04.2026</a:t>
            </a:fld>
            <a:endParaRPr lang="de-D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9604172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15.04.2026</a:t>
            </a:fld>
            <a:endParaRPr lang="de-D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8389287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15.04.2026</a:t>
            </a:fld>
            <a:endParaRPr lang="de-D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292403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A953BDC-9EAE-49FE-9892-958C9F845175}" type="datetimeFigureOut">
              <a:rPr lang="de-DE" smtClean="0"/>
              <a:t>15.04.2026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0546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4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A030D29-D884-4D67-B35A-C53B2F8C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3274" y="1416236"/>
            <a:ext cx="8064501" cy="2750433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nl-NL"/>
              <a:t>Klikken om de tekststijl van het model te bewerken.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  <a:p>
            <a:pPr lvl="5"/>
            <a:r>
              <a:rPr lang="nl-NL"/>
              <a:t>Zesde niveau</a:t>
            </a:r>
          </a:p>
          <a:p>
            <a:pPr lvl="6"/>
            <a:r>
              <a:rPr lang="nl-NL"/>
              <a:t>Zevende niveau</a:t>
            </a:r>
          </a:p>
          <a:p>
            <a:pPr lvl="7"/>
            <a:r>
              <a:rPr lang="nl-NL"/>
              <a:t>Achtste niveau</a:t>
            </a:r>
          </a:p>
          <a:p>
            <a:pPr lvl="8"/>
            <a:r>
              <a:rPr lang="nl-NL"/>
              <a:t>Negende niveau</a:t>
            </a:r>
          </a:p>
        </p:txBody>
      </p:sp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692C172-119C-46CD-A48C-AEBAD963D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333375"/>
            <a:ext cx="11376025" cy="42473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nl-NL"/>
              <a:t>Klik om stijl te bewerken.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367B8AD-E6CC-439E-8C05-A689B4CA4D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7986" y="6347705"/>
            <a:ext cx="7416205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 b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Titel van deze presentatie | Naam Achternaam | Datum Plaats.</a:t>
            </a:r>
            <a:endParaRPr lang="nl-NL" b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FAB56EB-CB24-4FEA-975B-F6B5ADE4DB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6850" y="6224176"/>
            <a:ext cx="611449" cy="3077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2000" b="1">
                <a:solidFill>
                  <a:schemeClr val="bg2"/>
                </a:solidFill>
                <a:latin typeface="+mn-lt"/>
              </a:defRPr>
            </a:lvl1pPr>
          </a:lstStyle>
          <a:p>
            <a:fld id="{F8A5FB6D-53CD-49E6-B4E2-6C5827CD4B69}" type="slidenum">
              <a:rPr lang="nl-NL" smtClean="0"/>
              <a:pPr/>
              <a:t>‹nr.›</a:t>
            </a:fld>
            <a:endParaRPr lang="nl-NL" sz="2000"/>
          </a:p>
        </p:txBody>
      </p:sp>
    </p:spTree>
    <p:extLst>
      <p:ext uri="{BB962C8B-B14F-4D97-AF65-F5344CB8AC3E}">
        <p14:creationId xmlns:p14="http://schemas.microsoft.com/office/powerpoint/2010/main" val="850029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5" r:id="rId13"/>
  </p:sldLayoutIdLst>
  <p:hf hdr="0" ftr="0" dt="0"/>
  <p:txStyles>
    <p:titleStyle>
      <a:lvl1pPr algn="l" defTabSz="914400" rtl="0" eaLnBrk="1" latinLnBrk="0" hangingPunct="1">
        <a:lnSpc>
          <a:spcPct val="92000"/>
        </a:lnSpc>
        <a:spcBef>
          <a:spcPct val="0"/>
        </a:spcBef>
        <a:buNone/>
        <a:defRPr sz="3000" kern="1200">
          <a:solidFill>
            <a:schemeClr val="bg2"/>
          </a:solidFill>
          <a:latin typeface="Bolder Light" panose="00000400000000000000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5000"/>
        </a:lnSpc>
        <a:spcBef>
          <a:spcPts val="3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Bolder Light" panose="00000400000000000000" pitchFamily="2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105000"/>
        </a:lnSpc>
        <a:spcBef>
          <a:spcPts val="300"/>
        </a:spcBef>
        <a:buSzPct val="80000"/>
        <a:buFont typeface="Wingdings" panose="05000000000000000000" pitchFamily="2" charset="2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223838" indent="-223838" algn="l" defTabSz="914400" rtl="0" eaLnBrk="1" latinLnBrk="0" hangingPunct="1">
        <a:lnSpc>
          <a:spcPct val="105000"/>
        </a:lnSpc>
        <a:spcBef>
          <a:spcPts val="3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412750" indent="-180975" algn="l" defTabSz="914400" rtl="0" eaLnBrk="1" latinLnBrk="0" hangingPunct="1">
        <a:lnSpc>
          <a:spcPct val="105000"/>
        </a:lnSpc>
        <a:spcBef>
          <a:spcPts val="3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5000"/>
        </a:lnSpc>
        <a:spcBef>
          <a:spcPts val="300"/>
        </a:spcBef>
        <a:buFont typeface="Arial" panose="020B0604020202020204" pitchFamily="34" charset="0"/>
        <a:buNone/>
        <a:defRPr sz="2000" b="1" kern="1200">
          <a:solidFill>
            <a:schemeClr val="bg2"/>
          </a:solidFill>
          <a:latin typeface="+mn-lt"/>
          <a:ea typeface="+mn-ea"/>
          <a:cs typeface="+mn-cs"/>
        </a:defRPr>
      </a:lvl5pPr>
      <a:lvl6pPr marL="361950" indent="-361950" algn="l" defTabSz="914400" rtl="0" eaLnBrk="1" latinLnBrk="0" hangingPunct="1">
        <a:lnSpc>
          <a:spcPct val="105000"/>
        </a:lnSpc>
        <a:spcBef>
          <a:spcPts val="300"/>
        </a:spcBef>
        <a:buFont typeface="+mj-lt"/>
        <a:buAutoNum type="arabi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717550" indent="-355600" algn="l" defTabSz="914400" rtl="0" eaLnBrk="1" latinLnBrk="0" hangingPunct="1">
        <a:lnSpc>
          <a:spcPct val="105000"/>
        </a:lnSpc>
        <a:spcBef>
          <a:spcPts val="300"/>
        </a:spcBef>
        <a:buFont typeface="+mj-lt"/>
        <a:buAutoNum type="alphaL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5000"/>
        </a:lnSpc>
        <a:spcBef>
          <a:spcPts val="300"/>
        </a:spcBef>
        <a:buFont typeface="Arial" panose="020B0604020202020204" pitchFamily="34" charset="0"/>
        <a:buNone/>
        <a:defRPr sz="2000" i="1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5000"/>
        </a:lnSpc>
        <a:spcBef>
          <a:spcPts val="3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296">
          <p15:clr>
            <a:srgbClr val="F26B43"/>
          </p15:clr>
        </p15:guide>
        <p15:guide id="3" pos="257">
          <p15:clr>
            <a:srgbClr val="F26B43"/>
          </p15:clr>
        </p15:guide>
        <p15:guide id="4" pos="7423">
          <p15:clr>
            <a:srgbClr val="F26B43"/>
          </p15:clr>
        </p15:guide>
        <p15:guide id="5" orient="horz" pos="210">
          <p15:clr>
            <a:srgbClr val="F26B43"/>
          </p15:clr>
        </p15:guide>
        <p15:guide id="6" orient="horz" pos="890">
          <p15:clr>
            <a:srgbClr val="F26B43"/>
          </p15:clr>
        </p15:guide>
        <p15:guide id="7" pos="506">
          <p15:clr>
            <a:srgbClr val="F26B43"/>
          </p15:clr>
        </p15:guide>
        <p15:guide id="8" pos="7174">
          <p15:clr>
            <a:srgbClr val="F26B43"/>
          </p15:clr>
        </p15:guide>
        <p15:guide id="9" orient="horz" pos="3702">
          <p15:clr>
            <a:srgbClr val="F26B43"/>
          </p15:clr>
        </p15:guide>
        <p15:guide id="10" pos="5586">
          <p15:clr>
            <a:srgbClr val="F26B43"/>
          </p15:clr>
        </p15:guide>
        <p15:guide id="11" pos="3999">
          <p15:clr>
            <a:srgbClr val="F26B43"/>
          </p15:clr>
        </p15:guide>
        <p15:guide id="12" pos="368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dirty="0"/>
              <a:t>De </a:t>
            </a:r>
            <a:r>
              <a:rPr lang="de-DE" dirty="0" err="1"/>
              <a:t>Rotterdamse</a:t>
            </a:r>
            <a:r>
              <a:rPr lang="de-DE" dirty="0"/>
              <a:t> </a:t>
            </a:r>
            <a:r>
              <a:rPr lang="de-DE" dirty="0" err="1"/>
              <a:t>aanpak</a:t>
            </a:r>
            <a:br>
              <a:rPr lang="de-DE" dirty="0"/>
            </a:br>
            <a:br>
              <a:rPr lang="de-DE" dirty="0"/>
            </a:br>
            <a:r>
              <a:rPr lang="de-DE" dirty="0"/>
              <a:t>van </a:t>
            </a:r>
            <a:br>
              <a:rPr lang="de-DE" dirty="0"/>
            </a:br>
            <a:br>
              <a:rPr lang="de-DE" dirty="0"/>
            </a:br>
            <a:r>
              <a:rPr lang="de-DE" dirty="0" err="1"/>
              <a:t>Funderingsherstel</a:t>
            </a:r>
            <a:endParaRPr lang="nl-NL" dirty="0"/>
          </a:p>
        </p:txBody>
      </p:sp>
      <p:sp>
        <p:nvSpPr>
          <p:cNvPr id="5" name="Ondertitel 4">
            <a:extLst>
              <a:ext uri="{FF2B5EF4-FFF2-40B4-BE49-F238E27FC236}">
                <a16:creationId xmlns:a16="http://schemas.microsoft.com/office/drawing/2014/main" id="{9B11B4FE-9A9B-D2E6-D65A-3402326EB34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51439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750828-FC1F-167E-3E31-35E720670F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EB444-FF85-22FA-A91E-FD17E0C95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348" y="176977"/>
            <a:ext cx="10515600" cy="1325563"/>
          </a:xfrm>
        </p:spPr>
        <p:txBody>
          <a:bodyPr/>
          <a:lstStyle/>
          <a:p>
            <a:r>
              <a:rPr lang="en-US" dirty="0"/>
              <a:t>2. </a:t>
            </a:r>
            <a:r>
              <a:rPr lang="en-US" dirty="0" err="1"/>
              <a:t>Ontwikkelingen</a:t>
            </a:r>
            <a:r>
              <a:rPr lang="en-US" dirty="0"/>
              <a:t> </a:t>
            </a:r>
            <a:r>
              <a:rPr lang="en-US" dirty="0" err="1"/>
              <a:t>Funderingsloket</a:t>
            </a:r>
            <a:endParaRPr lang="en-US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E1FADE7-3CCD-9038-7F9A-C6B6478EC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10</a:t>
            </a:fld>
            <a:endParaRPr lang="nl-NL"/>
          </a:p>
        </p:txBody>
      </p:sp>
      <p:pic>
        <p:nvPicPr>
          <p:cNvPr id="4" name="Afbeelding 3" descr="Afbeelding met tekst, schermopname, diagram, Lettertype&#10;&#10;Door AI gegenereerde inhoud is mogelijk onjuist.">
            <a:extLst>
              <a:ext uri="{FF2B5EF4-FFF2-40B4-BE49-F238E27FC236}">
                <a16:creationId xmlns:a16="http://schemas.microsoft.com/office/drawing/2014/main" id="{E41C88CE-9317-2AEA-15A8-E2B13B6C2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1601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0DF1CB-B1F6-B2B0-6E7E-ECB501D34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00657" cy="1325563"/>
          </a:xfrm>
        </p:spPr>
        <p:txBody>
          <a:bodyPr/>
          <a:lstStyle/>
          <a:p>
            <a:r>
              <a:rPr lang="nl-NL" b="1" dirty="0">
                <a:latin typeface="Plus Jakarta Sans" pitchFamily="2" charset="0"/>
                <a:cs typeface="Plus Jakarta Sans" pitchFamily="2" charset="0"/>
              </a:rPr>
              <a:t>Hoe herstellen we collectief?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4A92C7A-1369-75D5-2F37-6ABE739DE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11</a:t>
            </a:fld>
            <a:endParaRPr lang="de-DE"/>
          </a:p>
        </p:txBody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0BEAFD73-8DA2-2A7E-0ABD-1C7E1C9BDDBD}"/>
              </a:ext>
            </a:extLst>
          </p:cNvPr>
          <p:cNvGrpSpPr/>
          <p:nvPr/>
        </p:nvGrpSpPr>
        <p:grpSpPr>
          <a:xfrm>
            <a:off x="939801" y="1690688"/>
            <a:ext cx="10096500" cy="4010818"/>
            <a:chOff x="742950" y="1562100"/>
            <a:chExt cx="10382250" cy="4295775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6D99AACE-9E85-83E9-4AF2-26D27E669E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8956" y="1800225"/>
              <a:ext cx="9945488" cy="3848637"/>
            </a:xfrm>
            <a:prstGeom prst="rect">
              <a:avLst/>
            </a:prstGeom>
          </p:spPr>
        </p:pic>
        <p:cxnSp>
          <p:nvCxnSpPr>
            <p:cNvPr id="7" name="Straight Connector 5">
              <a:extLst>
                <a:ext uri="{FF2B5EF4-FFF2-40B4-BE49-F238E27FC236}">
                  <a16:creationId xmlns:a16="http://schemas.microsoft.com/office/drawing/2014/main" id="{16DFCD1E-46B6-0E0A-8646-EECE1423E8DF}"/>
                </a:ext>
              </a:extLst>
            </p:cNvPr>
            <p:cNvCxnSpPr/>
            <p:nvPr/>
          </p:nvCxnSpPr>
          <p:spPr>
            <a:xfrm>
              <a:off x="1008956" y="1562100"/>
              <a:ext cx="0" cy="42957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6">
              <a:extLst>
                <a:ext uri="{FF2B5EF4-FFF2-40B4-BE49-F238E27FC236}">
                  <a16:creationId xmlns:a16="http://schemas.microsoft.com/office/drawing/2014/main" id="{68D88CA8-B017-9262-AE44-A0DC4DC8EDD8}"/>
                </a:ext>
              </a:extLst>
            </p:cNvPr>
            <p:cNvCxnSpPr/>
            <p:nvPr/>
          </p:nvCxnSpPr>
          <p:spPr>
            <a:xfrm>
              <a:off x="742950" y="5648862"/>
              <a:ext cx="1038225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or: Elbow 7">
              <a:extLst>
                <a:ext uri="{FF2B5EF4-FFF2-40B4-BE49-F238E27FC236}">
                  <a16:creationId xmlns:a16="http://schemas.microsoft.com/office/drawing/2014/main" id="{F1910FC4-5A39-023F-B1A0-9B62156DA78E}"/>
                </a:ext>
              </a:extLst>
            </p:cNvPr>
            <p:cNvCxnSpPr>
              <a:cxnSpLocks/>
            </p:cNvCxnSpPr>
            <p:nvPr/>
          </p:nvCxnSpPr>
          <p:spPr>
            <a:xfrm>
              <a:off x="1085850" y="3110181"/>
              <a:ext cx="5010150" cy="1185594"/>
            </a:xfrm>
            <a:prstGeom prst="bentConnector3">
              <a:avLst>
                <a:gd name="adj1" fmla="val 5715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kstvak 9">
            <a:extLst>
              <a:ext uri="{FF2B5EF4-FFF2-40B4-BE49-F238E27FC236}">
                <a16:creationId xmlns:a16="http://schemas.microsoft.com/office/drawing/2014/main" id="{BDB5574F-9214-D8ED-30B6-C089EDE22ED8}"/>
              </a:ext>
            </a:extLst>
          </p:cNvPr>
          <p:cNvSpPr txBox="1"/>
          <p:nvPr/>
        </p:nvSpPr>
        <p:spPr>
          <a:xfrm>
            <a:off x="5460451" y="4332501"/>
            <a:ext cx="16459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Startdatum </a:t>
            </a:r>
          </a:p>
          <a:p>
            <a:r>
              <a:rPr lang="nl-NL" dirty="0"/>
              <a:t>blijft vaststaan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7A0D9746-95D9-D8FC-DB54-0DF6D8421A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42" y="6018944"/>
            <a:ext cx="2452914" cy="51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1410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Renovatieproject in opbouw bespreking">
            <a:extLst>
              <a:ext uri="{FF2B5EF4-FFF2-40B4-BE49-F238E27FC236}">
                <a16:creationId xmlns:a16="http://schemas.microsoft.com/office/drawing/2014/main" id="{02F5CCF8-85FC-A685-955F-0641A0234B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CD32299-AC45-7AF2-FDE5-077D3D1D55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05139"/>
            <a:ext cx="12192000" cy="975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7940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CE419C-F046-EA74-8A1B-BA2C7A276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2A7A6EF-1594-B26F-92DD-ACE7A86CB8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F882F55-A825-8D33-3B2A-386CA7D5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13</a:t>
            </a:fld>
            <a:endParaRPr lang="de-DE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AB2A6FA-1394-ABD0-329F-C0C059FEA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9075" y="-294968"/>
            <a:ext cx="12620625" cy="718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6330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B1FD57-C9FA-D4B7-4566-4D4333BB6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12D83D5-CE51-F9B5-FA87-AECDEBF1CF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60377CD-0DBB-9A03-E299-470FC79E1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14</a:t>
            </a:fld>
            <a:endParaRPr lang="de-DE"/>
          </a:p>
        </p:txBody>
      </p:sp>
      <p:pic>
        <p:nvPicPr>
          <p:cNvPr id="2050" name="Picture 2" descr="Volmarijnstraat 154 B Rotterdam (appartement) - te koop bij RVM">
            <a:extLst>
              <a:ext uri="{FF2B5EF4-FFF2-40B4-BE49-F238E27FC236}">
                <a16:creationId xmlns:a16="http://schemas.microsoft.com/office/drawing/2014/main" id="{2555CBC0-91EB-60E7-605E-067DA728D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026" y="-309563"/>
            <a:ext cx="14125575" cy="940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5591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D5790C4-F842-F465-828D-B73930D16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15</a:t>
            </a:fld>
            <a:endParaRPr lang="de-DE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E926B0A-5052-D4D5-90D4-38C0D7400A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881" y="1348691"/>
            <a:ext cx="5960836" cy="4470627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9552C23A-F09C-EF59-6B32-A8BD57F9FE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585" y="1348692"/>
            <a:ext cx="3352970" cy="4470627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D5F2BFA-633C-5B90-3DFD-0A4ABB88C3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42" y="6018944"/>
            <a:ext cx="2452914" cy="51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11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>
            <a:extLst>
              <a:ext uri="{FF2B5EF4-FFF2-40B4-BE49-F238E27FC236}">
                <a16:creationId xmlns:a16="http://schemas.microsoft.com/office/drawing/2014/main" id="{27C09E56-A389-E84C-2591-7C8DFD0E20D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37200" y="200025"/>
            <a:ext cx="9753600" cy="9753600"/>
          </a:xfrm>
          <a:prstGeom prst="rect">
            <a:avLst/>
          </a:prstGeom>
          <a:noFill/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956735D-2929-AEB3-6BBB-9E9DCCA5B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16</a:t>
            </a:fld>
            <a:endParaRPr lang="de-DE"/>
          </a:p>
        </p:txBody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C5EB0498-EA26-C39B-F37F-1704C74692F9}"/>
              </a:ext>
            </a:extLst>
          </p:cNvPr>
          <p:cNvGrpSpPr/>
          <p:nvPr/>
        </p:nvGrpSpPr>
        <p:grpSpPr>
          <a:xfrm>
            <a:off x="752475" y="1208882"/>
            <a:ext cx="10096500" cy="4010818"/>
            <a:chOff x="742950" y="1562100"/>
            <a:chExt cx="10382250" cy="4295775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778ACA74-7926-E447-F33A-9CBC7A62D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8956" y="1800225"/>
              <a:ext cx="9945488" cy="3848637"/>
            </a:xfrm>
            <a:prstGeom prst="rect">
              <a:avLst/>
            </a:prstGeom>
          </p:spPr>
        </p:pic>
        <p:cxnSp>
          <p:nvCxnSpPr>
            <p:cNvPr id="7" name="Straight Connector 5">
              <a:extLst>
                <a:ext uri="{FF2B5EF4-FFF2-40B4-BE49-F238E27FC236}">
                  <a16:creationId xmlns:a16="http://schemas.microsoft.com/office/drawing/2014/main" id="{DF2B8C50-427B-DDCF-5DA9-4A352A175147}"/>
                </a:ext>
              </a:extLst>
            </p:cNvPr>
            <p:cNvCxnSpPr/>
            <p:nvPr/>
          </p:nvCxnSpPr>
          <p:spPr>
            <a:xfrm>
              <a:off x="1008956" y="1562100"/>
              <a:ext cx="0" cy="42957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6">
              <a:extLst>
                <a:ext uri="{FF2B5EF4-FFF2-40B4-BE49-F238E27FC236}">
                  <a16:creationId xmlns:a16="http://schemas.microsoft.com/office/drawing/2014/main" id="{211D195D-842A-C2FE-E5F5-93CFA43FDBE3}"/>
                </a:ext>
              </a:extLst>
            </p:cNvPr>
            <p:cNvCxnSpPr/>
            <p:nvPr/>
          </p:nvCxnSpPr>
          <p:spPr>
            <a:xfrm>
              <a:off x="742950" y="5648862"/>
              <a:ext cx="1038225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or: Elbow 7">
              <a:extLst>
                <a:ext uri="{FF2B5EF4-FFF2-40B4-BE49-F238E27FC236}">
                  <a16:creationId xmlns:a16="http://schemas.microsoft.com/office/drawing/2014/main" id="{13FC40B7-4ED2-A3AA-3C13-085F0B7F9B52}"/>
                </a:ext>
              </a:extLst>
            </p:cNvPr>
            <p:cNvCxnSpPr>
              <a:cxnSpLocks/>
            </p:cNvCxnSpPr>
            <p:nvPr/>
          </p:nvCxnSpPr>
          <p:spPr>
            <a:xfrm>
              <a:off x="1085850" y="3110181"/>
              <a:ext cx="5010150" cy="1185594"/>
            </a:xfrm>
            <a:prstGeom prst="bentConnector3">
              <a:avLst>
                <a:gd name="adj1" fmla="val 5715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kstvak 9">
            <a:extLst>
              <a:ext uri="{FF2B5EF4-FFF2-40B4-BE49-F238E27FC236}">
                <a16:creationId xmlns:a16="http://schemas.microsoft.com/office/drawing/2014/main" id="{11100258-71E7-B75F-A662-C7A5A69FAA03}"/>
              </a:ext>
            </a:extLst>
          </p:cNvPr>
          <p:cNvSpPr txBox="1"/>
          <p:nvPr/>
        </p:nvSpPr>
        <p:spPr>
          <a:xfrm>
            <a:off x="5397630" y="3824017"/>
            <a:ext cx="16459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Startdatum </a:t>
            </a:r>
          </a:p>
          <a:p>
            <a:r>
              <a:rPr lang="nl-NL" dirty="0"/>
              <a:t>blijft vaststaan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255174E7-E573-6C14-9F0C-32CF0F2329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42" y="6018944"/>
            <a:ext cx="2452914" cy="51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0422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3C3EC6-DCB8-CB8D-6F48-1FEFAC83FF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>
            <a:extLst>
              <a:ext uri="{FF2B5EF4-FFF2-40B4-BE49-F238E27FC236}">
                <a16:creationId xmlns:a16="http://schemas.microsoft.com/office/drawing/2014/main" id="{FC568BA6-6CB6-3FB0-DB9F-D1EBA1E320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04" b="34359"/>
          <a:stretch>
            <a:fillRect/>
          </a:stretch>
        </p:blipFill>
        <p:spPr>
          <a:xfrm>
            <a:off x="4486275" y="842331"/>
            <a:ext cx="6236371" cy="3395840"/>
          </a:xfrm>
          <a:prstGeom prst="rect">
            <a:avLst/>
          </a:prstGeo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29B8F14-B58F-D13C-D919-55DBC12D2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17</a:t>
            </a:fld>
            <a:endParaRPr lang="de-DE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87D93743-BDF2-FC42-4D74-F1AD57E5696F}"/>
              </a:ext>
            </a:extLst>
          </p:cNvPr>
          <p:cNvSpPr/>
          <p:nvPr/>
        </p:nvSpPr>
        <p:spPr>
          <a:xfrm>
            <a:off x="5976964" y="533401"/>
            <a:ext cx="3024161" cy="5556250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8" name="Picture 7">
            <a:extLst>
              <a:ext uri="{FF2B5EF4-FFF2-40B4-BE49-F238E27FC236}">
                <a16:creationId xmlns:a16="http://schemas.microsoft.com/office/drawing/2014/main" id="{B80D70A1-E2F7-CF61-BF72-4C846253F79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37200" y="200025"/>
            <a:ext cx="9753600" cy="9753600"/>
          </a:xfrm>
          <a:prstGeom prst="rect">
            <a:avLst/>
          </a:prstGeom>
          <a:noFill/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85DA485-30AC-C1FB-FA9A-7148386C94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42" y="6018944"/>
            <a:ext cx="2452914" cy="51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4168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0C9250-5ADA-A8A6-9FF8-6D6ECCEB76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F0F4A487-60FB-DCC4-1BB0-DC764555A5C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37200" y="200025"/>
            <a:ext cx="9753600" cy="9753600"/>
          </a:xfrm>
          <a:prstGeom prst="rect">
            <a:avLst/>
          </a:prstGeom>
          <a:noFill/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D7FE3363-009C-44E5-5242-EDF28051C1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04"/>
          <a:stretch>
            <a:fillRect/>
          </a:stretch>
        </p:blipFill>
        <p:spPr>
          <a:xfrm>
            <a:off x="4486275" y="842331"/>
            <a:ext cx="6236371" cy="5173338"/>
          </a:xfrm>
          <a:prstGeom prst="rect">
            <a:avLst/>
          </a:prstGeo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00451EC-30E9-E54E-1069-4432DFCB3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18</a:t>
            </a:fld>
            <a:endParaRPr lang="de-D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F3B1D7A-AAEC-EDC1-91B9-1D01DF2A50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42" y="6018944"/>
            <a:ext cx="2452914" cy="51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1129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BB5AED-76FC-1D4B-3AAC-CF8C1BD5F1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>
            <a:extLst>
              <a:ext uri="{FF2B5EF4-FFF2-40B4-BE49-F238E27FC236}">
                <a16:creationId xmlns:a16="http://schemas.microsoft.com/office/drawing/2014/main" id="{25D1FB58-0228-472F-D8B3-136A488F8E6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37200" y="200025"/>
            <a:ext cx="9753600" cy="9753600"/>
          </a:xfrm>
          <a:prstGeom prst="rect">
            <a:avLst/>
          </a:prstGeom>
          <a:noFill/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5C653C87-586C-E501-5656-0675F9F194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" r="1"/>
          <a:stretch>
            <a:fillRect/>
          </a:stretch>
        </p:blipFill>
        <p:spPr>
          <a:xfrm>
            <a:off x="1314451" y="842331"/>
            <a:ext cx="9408196" cy="5173338"/>
          </a:xfrm>
          <a:prstGeom prst="rect">
            <a:avLst/>
          </a:prstGeo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5A77D8B-E8E7-8088-8459-E76C674B2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19</a:t>
            </a:fld>
            <a:endParaRPr lang="de-DE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2B6E1750-028A-34E5-FA00-AFC750925B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" r="80626"/>
          <a:stretch>
            <a:fillRect/>
          </a:stretch>
        </p:blipFill>
        <p:spPr>
          <a:xfrm>
            <a:off x="10416539" y="787942"/>
            <a:ext cx="1485901" cy="5173338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025AAEEF-DC06-AC0B-8C78-D774D960F7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42" y="6018944"/>
            <a:ext cx="2452914" cy="51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56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2F94D-50BF-5595-E47A-C1F6D6E552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454" y="352892"/>
            <a:ext cx="11533584" cy="984821"/>
          </a:xfrm>
        </p:spPr>
        <p:txBody>
          <a:bodyPr/>
          <a:lstStyle/>
          <a:p>
            <a:r>
              <a:rPr lang="en-US" dirty="0" err="1">
                <a:latin typeface="Aptos"/>
              </a:rPr>
              <a:t>Inhoud</a:t>
            </a:r>
            <a:endParaRPr lang="en-US" dirty="0">
              <a:latin typeface="Apto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99D48B-209B-889F-28D2-1F6533DC2E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3115" y="1800964"/>
            <a:ext cx="10585450" cy="335438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AutoNum type="arabicPeriod"/>
            </a:pPr>
            <a:r>
              <a:rPr lang="en-US" sz="3000" b="1" dirty="0" err="1">
                <a:latin typeface="Bolder Light"/>
              </a:rPr>
              <a:t>Voorstellen</a:t>
            </a:r>
            <a:endParaRPr lang="en-US" sz="3000" b="1" dirty="0">
              <a:latin typeface="Bolder Light"/>
            </a:endParaRPr>
          </a:p>
          <a:p>
            <a:pPr marL="514350" indent="-514350">
              <a:buAutoNum type="arabicPeriod"/>
            </a:pPr>
            <a:r>
              <a:rPr lang="en-US" sz="3000" b="1" dirty="0">
                <a:latin typeface="Bolder Light"/>
              </a:rPr>
              <a:t>De </a:t>
            </a:r>
            <a:r>
              <a:rPr lang="en-US" sz="3000" b="1" dirty="0" err="1">
                <a:latin typeface="Bolder Light"/>
              </a:rPr>
              <a:t>opgave</a:t>
            </a:r>
            <a:r>
              <a:rPr lang="en-US" sz="3000" b="1" dirty="0">
                <a:latin typeface="Bolder Light"/>
              </a:rPr>
              <a:t> in Rotterdam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sz="3000" b="1" dirty="0" err="1">
                <a:latin typeface="Bolder Light"/>
              </a:rPr>
              <a:t>Ontwikkelingen</a:t>
            </a:r>
            <a:r>
              <a:rPr lang="en-US" sz="3000" b="1" dirty="0">
                <a:latin typeface="Bolder Light"/>
              </a:rPr>
              <a:t> </a:t>
            </a:r>
            <a:r>
              <a:rPr lang="en-US" sz="3000" b="1" dirty="0" err="1">
                <a:latin typeface="Bolder Light"/>
              </a:rPr>
              <a:t>funderingsloket</a:t>
            </a:r>
            <a:r>
              <a:rPr lang="en-US" sz="3000" b="1" dirty="0">
                <a:latin typeface="Bolder Light"/>
              </a:rPr>
              <a:t> Rotterdam</a:t>
            </a:r>
          </a:p>
          <a:p>
            <a:pPr marL="514350" indent="-514350">
              <a:buAutoNum type="arabicPeriod"/>
            </a:pPr>
            <a:r>
              <a:rPr lang="en-US" sz="3000" b="1" dirty="0" err="1">
                <a:latin typeface="Bolder Light"/>
              </a:rPr>
              <a:t>Funderingstypen</a:t>
            </a:r>
            <a:endParaRPr lang="en-US" sz="3000" b="1" dirty="0">
              <a:latin typeface="Bolder Light"/>
            </a:endParaRPr>
          </a:p>
          <a:p>
            <a:pPr marL="514350" indent="-514350">
              <a:buAutoNum type="arabicPeriod"/>
            </a:pPr>
            <a:r>
              <a:rPr lang="en-US" sz="3000" b="1" dirty="0" err="1">
                <a:latin typeface="Bolder Light"/>
              </a:rPr>
              <a:t>Uitdaging</a:t>
            </a:r>
            <a:r>
              <a:rPr lang="en-US" sz="3000" b="1" dirty="0">
                <a:latin typeface="Bolder Light"/>
              </a:rPr>
              <a:t> </a:t>
            </a:r>
            <a:r>
              <a:rPr lang="en-US" sz="3000" b="1" dirty="0" err="1">
                <a:latin typeface="Bolder Light"/>
              </a:rPr>
              <a:t>Funderingsherstel</a:t>
            </a:r>
            <a:endParaRPr lang="en-US" sz="3000" b="1" dirty="0">
              <a:latin typeface="Bolder Light"/>
            </a:endParaRPr>
          </a:p>
          <a:p>
            <a:pPr marL="514350" indent="-514350">
              <a:buAutoNum type="arabicPeriod"/>
            </a:pPr>
            <a:r>
              <a:rPr lang="en-US" sz="3000" b="1" dirty="0" err="1">
                <a:latin typeface="Bolder Light"/>
              </a:rPr>
              <a:t>Procesbegeleiding</a:t>
            </a:r>
            <a:r>
              <a:rPr lang="en-US" sz="3000" b="1" dirty="0">
                <a:latin typeface="Bolder Light"/>
              </a:rPr>
              <a:t> </a:t>
            </a:r>
            <a:r>
              <a:rPr lang="en-US" sz="3000" b="1" dirty="0" err="1">
                <a:latin typeface="Bolder Light"/>
              </a:rPr>
              <a:t>Funderingsherstel</a:t>
            </a:r>
            <a:endParaRPr lang="en-US" sz="3000" b="1" dirty="0">
              <a:latin typeface="Bolder Light"/>
            </a:endParaRPr>
          </a:p>
          <a:p>
            <a:pPr marL="514350" indent="-514350">
              <a:buAutoNum type="arabicPeriod"/>
            </a:pPr>
            <a:endParaRPr lang="en-US" dirty="0">
              <a:latin typeface="Bolder Light"/>
            </a:endParaRPr>
          </a:p>
        </p:txBody>
      </p:sp>
    </p:spTree>
    <p:extLst>
      <p:ext uri="{BB962C8B-B14F-4D97-AF65-F5344CB8AC3E}">
        <p14:creationId xmlns:p14="http://schemas.microsoft.com/office/powerpoint/2010/main" val="15135454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>
            <a:extLst>
              <a:ext uri="{FF2B5EF4-FFF2-40B4-BE49-F238E27FC236}">
                <a16:creationId xmlns:a16="http://schemas.microsoft.com/office/drawing/2014/main" id="{EBA26590-FA43-0E77-3D9A-7C39684623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37200" y="200025"/>
            <a:ext cx="9753600" cy="9753600"/>
          </a:xfrm>
          <a:prstGeom prst="rect">
            <a:avLst/>
          </a:prstGeom>
          <a:noFill/>
        </p:spPr>
      </p:pic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94DA7F68-DC89-DBB4-9A3F-B7EDA31A36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2"/>
          <a:stretch>
            <a:fillRect/>
          </a:stretch>
        </p:blipFill>
        <p:spPr>
          <a:xfrm>
            <a:off x="3603896" y="1677343"/>
            <a:ext cx="4429761" cy="352583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35E1709-D90E-847F-1387-5DE17C9AE1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6" r="26267"/>
          <a:stretch>
            <a:fillRect/>
          </a:stretch>
        </p:blipFill>
        <p:spPr>
          <a:xfrm>
            <a:off x="8160657" y="1662076"/>
            <a:ext cx="3207657" cy="3533847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BDD1FE91-5AD2-585F-3378-1A0843A56F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14" y="1673717"/>
            <a:ext cx="2644377" cy="3525836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FE63E7FB-DB37-362E-80E8-0BFD51A07A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42" y="6018944"/>
            <a:ext cx="2452914" cy="51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1711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1445AC-ECFE-5FAC-C99C-E90AF7B00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7640F8F-A27A-88B0-C1A4-6352051143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6B5D632-531A-9830-5D10-94707B604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21</a:t>
            </a:fld>
            <a:endParaRPr lang="de-DE"/>
          </a:p>
        </p:txBody>
      </p:sp>
      <p:pic>
        <p:nvPicPr>
          <p:cNvPr id="7170" name="Picture 2" descr="Huis verkocht: Prins Bernhardkade 16 3051 AH Rotterdam | Funda">
            <a:extLst>
              <a:ext uri="{FF2B5EF4-FFF2-40B4-BE49-F238E27FC236}">
                <a16:creationId xmlns:a16="http://schemas.microsoft.com/office/drawing/2014/main" id="{8AAF35D5-9901-42E4-AD30-33C624611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016" y="0"/>
            <a:ext cx="12270015" cy="818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9871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D5CAF328-C4A3-51AF-584F-75706B36D8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37200" y="200025"/>
            <a:ext cx="9753600" cy="975360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F9F237-B6DD-D8D3-5675-F1BA1E9520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21E27B-575A-5F93-0830-11285DC763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 descr="Geen ALT-tekst opgegeven voor deze afbeelding">
            <a:extLst>
              <a:ext uri="{FF2B5EF4-FFF2-40B4-BE49-F238E27FC236}">
                <a16:creationId xmlns:a16="http://schemas.microsoft.com/office/drawing/2014/main" id="{BAFCC8CC-B286-FDB5-9DE2-6B96FC439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00" y="928687"/>
            <a:ext cx="3998685" cy="499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een ALT-tekst opgegeven voor deze afbeelding">
            <a:extLst>
              <a:ext uri="{FF2B5EF4-FFF2-40B4-BE49-F238E27FC236}">
                <a16:creationId xmlns:a16="http://schemas.microsoft.com/office/drawing/2014/main" id="{51256F40-5658-B682-E442-3FDC60A84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515" y="928687"/>
            <a:ext cx="3762375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470B520-FAC9-33B0-CCE1-245C371C3A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42" y="6018944"/>
            <a:ext cx="2452914" cy="51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7907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22D698-2D1A-DCA7-8F2E-29300980D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29AE51-D57B-A4D8-2D95-E9AE710F6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Plus Jakarta Sans" pitchFamily="2" charset="0"/>
                <a:cs typeface="Plus Jakarta Sans" pitchFamily="2" charset="0"/>
              </a:rPr>
              <a:t>Collectief herstel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0174F89-2CA2-AA7E-8C51-C1F56F81A3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>
                <a:latin typeface="Prompt" panose="00000500000000000000" pitchFamily="2" charset="-34"/>
                <a:cs typeface="Prompt" panose="00000500000000000000" pitchFamily="2" charset="-34"/>
              </a:rPr>
              <a:t>Kostenbesparing</a:t>
            </a:r>
          </a:p>
          <a:p>
            <a:pPr lvl="1"/>
            <a:r>
              <a:rPr lang="nl-NL" dirty="0">
                <a:latin typeface="Prompt" panose="00000500000000000000" pitchFamily="2" charset="-34"/>
                <a:cs typeface="Prompt" panose="00000500000000000000" pitchFamily="2" charset="-34"/>
              </a:rPr>
              <a:t>Engineering- en uitvoeringskosten</a:t>
            </a:r>
          </a:p>
          <a:p>
            <a:r>
              <a:rPr lang="nl-NL" dirty="0">
                <a:latin typeface="Prompt" panose="00000500000000000000" pitchFamily="2" charset="-34"/>
                <a:cs typeface="Prompt" panose="00000500000000000000" pitchFamily="2" charset="-34"/>
              </a:rPr>
              <a:t>Ontwerpkansen</a:t>
            </a:r>
          </a:p>
          <a:p>
            <a:r>
              <a:rPr lang="nl-NL" dirty="0">
                <a:latin typeface="Prompt" panose="00000500000000000000" pitchFamily="2" charset="-34"/>
                <a:cs typeface="Prompt" panose="00000500000000000000" pitchFamily="2" charset="-34"/>
              </a:rPr>
              <a:t>Minder uitstoot</a:t>
            </a:r>
          </a:p>
          <a:p>
            <a:endParaRPr lang="nl-NL" dirty="0"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marL="0" indent="0">
              <a:buNone/>
            </a:pPr>
            <a:r>
              <a:rPr lang="nl-NL" dirty="0">
                <a:latin typeface="Prompt" panose="00000500000000000000" pitchFamily="2" charset="-34"/>
                <a:cs typeface="Prompt" panose="00000500000000000000" pitchFamily="2" charset="-34"/>
              </a:rPr>
              <a:t>Maar vooral: </a:t>
            </a:r>
            <a:r>
              <a:rPr lang="nl-NL" b="1" dirty="0">
                <a:latin typeface="Prompt" panose="00000500000000000000" pitchFamily="2" charset="-34"/>
                <a:cs typeface="Prompt" panose="00000500000000000000" pitchFamily="2" charset="-34"/>
              </a:rPr>
              <a:t>een versterkte wijk</a:t>
            </a:r>
          </a:p>
          <a:p>
            <a:endParaRPr lang="nl-NL" dirty="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7415FC2-2512-30B1-A0DE-60C5AE452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23</a:t>
            </a:fld>
            <a:endParaRPr lang="de-DE"/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418A540F-BC89-EF06-E951-5AB277CCC43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37200" y="200025"/>
            <a:ext cx="9753600" cy="9753600"/>
          </a:xfrm>
          <a:prstGeom prst="rect">
            <a:avLst/>
          </a:prstGeom>
          <a:noFill/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7B77AFC-B0C5-2A30-E123-7B4BB0DCBA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42" y="6018944"/>
            <a:ext cx="2452914" cy="519968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A9BFC795-4AA7-C915-556A-0B300BEFF9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895" y="2549069"/>
            <a:ext cx="3649905" cy="357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2542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9A1871-2C72-186F-B8A1-11DCE7A54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>
            <a:extLst>
              <a:ext uri="{FF2B5EF4-FFF2-40B4-BE49-F238E27FC236}">
                <a16:creationId xmlns:a16="http://schemas.microsoft.com/office/drawing/2014/main" id="{09B73954-1659-2F41-B43E-798155FA535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37200" y="200025"/>
            <a:ext cx="9753600" cy="9753600"/>
          </a:xfrm>
          <a:prstGeom prst="rect">
            <a:avLst/>
          </a:prstGeom>
          <a:noFill/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E90A4D9-F938-6B6B-18B2-3689789DD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24</a:t>
            </a:fld>
            <a:endParaRPr lang="de-DE"/>
          </a:p>
        </p:txBody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14A17F70-ECC0-62E6-1014-F3194A2AC44E}"/>
              </a:ext>
            </a:extLst>
          </p:cNvPr>
          <p:cNvGrpSpPr/>
          <p:nvPr/>
        </p:nvGrpSpPr>
        <p:grpSpPr>
          <a:xfrm>
            <a:off x="752475" y="1208882"/>
            <a:ext cx="10096500" cy="4010818"/>
            <a:chOff x="742950" y="1562100"/>
            <a:chExt cx="10382250" cy="4295775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0C15DE7C-362D-F21F-D365-FD4008864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8956" y="1800225"/>
              <a:ext cx="9945488" cy="3848637"/>
            </a:xfrm>
            <a:prstGeom prst="rect">
              <a:avLst/>
            </a:prstGeom>
          </p:spPr>
        </p:pic>
        <p:cxnSp>
          <p:nvCxnSpPr>
            <p:cNvPr id="7" name="Straight Connector 5">
              <a:extLst>
                <a:ext uri="{FF2B5EF4-FFF2-40B4-BE49-F238E27FC236}">
                  <a16:creationId xmlns:a16="http://schemas.microsoft.com/office/drawing/2014/main" id="{2E61224B-4E51-8581-3B99-657E09FD5F2A}"/>
                </a:ext>
              </a:extLst>
            </p:cNvPr>
            <p:cNvCxnSpPr/>
            <p:nvPr/>
          </p:nvCxnSpPr>
          <p:spPr>
            <a:xfrm>
              <a:off x="1008956" y="1562100"/>
              <a:ext cx="0" cy="42957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6">
              <a:extLst>
                <a:ext uri="{FF2B5EF4-FFF2-40B4-BE49-F238E27FC236}">
                  <a16:creationId xmlns:a16="http://schemas.microsoft.com/office/drawing/2014/main" id="{D02B14E0-E3A5-7212-99AB-8F7200221DE3}"/>
                </a:ext>
              </a:extLst>
            </p:cNvPr>
            <p:cNvCxnSpPr/>
            <p:nvPr/>
          </p:nvCxnSpPr>
          <p:spPr>
            <a:xfrm>
              <a:off x="742950" y="5648862"/>
              <a:ext cx="1038225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or: Elbow 7">
              <a:extLst>
                <a:ext uri="{FF2B5EF4-FFF2-40B4-BE49-F238E27FC236}">
                  <a16:creationId xmlns:a16="http://schemas.microsoft.com/office/drawing/2014/main" id="{EF880587-E80A-5C68-0AB8-4D59E048F9DE}"/>
                </a:ext>
              </a:extLst>
            </p:cNvPr>
            <p:cNvCxnSpPr>
              <a:cxnSpLocks/>
            </p:cNvCxnSpPr>
            <p:nvPr/>
          </p:nvCxnSpPr>
          <p:spPr>
            <a:xfrm>
              <a:off x="1085850" y="3110181"/>
              <a:ext cx="5010150" cy="1185594"/>
            </a:xfrm>
            <a:prstGeom prst="bentConnector3">
              <a:avLst>
                <a:gd name="adj1" fmla="val 5715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kstvak 9">
            <a:extLst>
              <a:ext uri="{FF2B5EF4-FFF2-40B4-BE49-F238E27FC236}">
                <a16:creationId xmlns:a16="http://schemas.microsoft.com/office/drawing/2014/main" id="{4D992C7A-A174-A025-C47E-B212A6F79749}"/>
              </a:ext>
            </a:extLst>
          </p:cNvPr>
          <p:cNvSpPr txBox="1"/>
          <p:nvPr/>
        </p:nvSpPr>
        <p:spPr>
          <a:xfrm>
            <a:off x="5397630" y="3824017"/>
            <a:ext cx="16459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Startdatum </a:t>
            </a:r>
          </a:p>
          <a:p>
            <a:r>
              <a:rPr lang="nl-NL" dirty="0"/>
              <a:t>blijft vaststaan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26188DD3-8DEF-E305-7721-9EDB2A198A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42" y="6018944"/>
            <a:ext cx="2452914" cy="51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817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95B087-9F08-D4CE-B12F-45AB653BA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769D6-0174-D6F8-CA6A-FB992CA6E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348" y="176977"/>
            <a:ext cx="10515600" cy="1325563"/>
          </a:xfrm>
        </p:spPr>
        <p:txBody>
          <a:bodyPr/>
          <a:lstStyle/>
          <a:p>
            <a:r>
              <a:rPr lang="en-US" dirty="0"/>
              <a:t>2. </a:t>
            </a:r>
            <a:r>
              <a:rPr lang="en-US" dirty="0" err="1"/>
              <a:t>Ontwikkelingen</a:t>
            </a:r>
            <a:r>
              <a:rPr lang="en-US" dirty="0"/>
              <a:t> </a:t>
            </a:r>
            <a:r>
              <a:rPr lang="en-US" dirty="0" err="1"/>
              <a:t>Funderingsloket</a:t>
            </a:r>
            <a:endParaRPr lang="en-US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06C6A46-C8E7-3C0F-E71C-7DB930898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3</a:t>
            </a:fld>
            <a:endParaRPr lang="nl-NL"/>
          </a:p>
        </p:txBody>
      </p:sp>
      <p:pic>
        <p:nvPicPr>
          <p:cNvPr id="8" name="Afbeelding 7" descr="Afbeelding met tekst, schermopname, ontwerp&#10;&#10;Door AI gegenereerde inhoud is mogelijk onjuist.">
            <a:extLst>
              <a:ext uri="{FF2B5EF4-FFF2-40B4-BE49-F238E27FC236}">
                <a16:creationId xmlns:a16="http://schemas.microsoft.com/office/drawing/2014/main" id="{6C3A2D30-DC9C-C0FD-4338-6BB43D0C0C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2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223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61F9D-3009-606D-90A5-24A585B6ED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AA5AA-D3F2-755E-9A75-87E2B62BE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348" y="176977"/>
            <a:ext cx="10515600" cy="1325563"/>
          </a:xfrm>
        </p:spPr>
        <p:txBody>
          <a:bodyPr/>
          <a:lstStyle/>
          <a:p>
            <a:r>
              <a:rPr lang="en-US" b="1" dirty="0" err="1"/>
              <a:t>Ontwikkelingen</a:t>
            </a:r>
            <a:r>
              <a:rPr lang="en-US" b="1" dirty="0"/>
              <a:t> </a:t>
            </a:r>
            <a:r>
              <a:rPr lang="en-US" b="1" dirty="0" err="1"/>
              <a:t>Funderingsloket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060BC2-84CF-EB71-1794-86F0DD622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349" y="1504783"/>
            <a:ext cx="5695294" cy="503640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 err="1">
                <a:latin typeface="Bolder Light"/>
              </a:rPr>
              <a:t>Projecten</a:t>
            </a:r>
            <a:r>
              <a:rPr lang="en-US" sz="2400" b="1" dirty="0">
                <a:latin typeface="Bolder Light"/>
              </a:rPr>
              <a:t> in 2026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,monospace" panose="020B0604020202020204" pitchFamily="34" charset="0"/>
              <a:buChar char="o"/>
            </a:pPr>
            <a:r>
              <a:rPr lang="en-US" sz="2000" b="1" dirty="0" err="1">
                <a:latin typeface="Bolder Light"/>
              </a:rPr>
              <a:t>Onderzoek</a:t>
            </a:r>
            <a:endParaRPr lang="en-US" sz="2000" b="1" dirty="0">
              <a:latin typeface="Bolder Light"/>
            </a:endParaRPr>
          </a:p>
          <a:p>
            <a:pPr lvl="2">
              <a:lnSpc>
                <a:spcPct val="100000"/>
              </a:lnSpc>
              <a:spcBef>
                <a:spcPts val="0"/>
              </a:spcBef>
              <a:buFont typeface="Courier New,monospace" panose="020B0604020202020204" pitchFamily="34" charset="0"/>
              <a:buChar char="o"/>
            </a:pPr>
            <a:r>
              <a:rPr lang="en-US" sz="1600" b="1" dirty="0" err="1">
                <a:latin typeface="Bolder Light"/>
              </a:rPr>
              <a:t>Hillegersberg</a:t>
            </a:r>
            <a:r>
              <a:rPr lang="en-US" sz="1600" b="1" dirty="0">
                <a:latin typeface="Bolder Light"/>
              </a:rPr>
              <a:t> 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 typeface="Courier New,monospace" panose="020B0604020202020204" pitchFamily="34" charset="0"/>
              <a:buChar char="o"/>
            </a:pPr>
            <a:r>
              <a:rPr lang="en-US" sz="1600" b="1" dirty="0" err="1">
                <a:latin typeface="Bolder Light"/>
              </a:rPr>
              <a:t>Schiebroek</a:t>
            </a:r>
            <a:endParaRPr lang="en-US" sz="1600" b="1" dirty="0">
              <a:latin typeface="Bolder Light"/>
            </a:endParaRPr>
          </a:p>
          <a:p>
            <a:pPr lvl="2">
              <a:lnSpc>
                <a:spcPct val="100000"/>
              </a:lnSpc>
              <a:spcBef>
                <a:spcPts val="0"/>
              </a:spcBef>
              <a:buFont typeface="Courier New,monospace" panose="020B0604020202020204" pitchFamily="34" charset="0"/>
              <a:buChar char="o"/>
            </a:pPr>
            <a:r>
              <a:rPr lang="en-US" sz="1600" b="1" dirty="0">
                <a:latin typeface="Bolder Light"/>
              </a:rPr>
              <a:t>Bloemhof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,monospace" panose="020B0604020202020204" pitchFamily="34" charset="0"/>
              <a:buChar char="o"/>
            </a:pPr>
            <a:r>
              <a:rPr lang="en-US" sz="2000" b="1" dirty="0" err="1">
                <a:latin typeface="Bolder Light"/>
              </a:rPr>
              <a:t>Urgente</a:t>
            </a:r>
            <a:r>
              <a:rPr lang="en-US" sz="2000" b="1" dirty="0">
                <a:latin typeface="Bolder Light"/>
              </a:rPr>
              <a:t> </a:t>
            </a:r>
            <a:r>
              <a:rPr lang="en-US" sz="2000" b="1" dirty="0" err="1">
                <a:latin typeface="Bolder Light"/>
              </a:rPr>
              <a:t>panden</a:t>
            </a:r>
            <a:endParaRPr lang="en-US" sz="2000" b="1" dirty="0">
              <a:latin typeface="Bolder Light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,monospace" panose="020B0604020202020204" pitchFamily="34" charset="0"/>
              <a:buChar char="o"/>
            </a:pPr>
            <a:r>
              <a:rPr lang="en-US" sz="2000" b="1" dirty="0" err="1">
                <a:latin typeface="Bolder Light"/>
              </a:rPr>
              <a:t>Quickscans</a:t>
            </a:r>
            <a:endParaRPr lang="en-US" sz="2000" b="1" dirty="0">
              <a:latin typeface="Bolder Light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,monospace" panose="020B0604020202020204" pitchFamily="34" charset="0"/>
              <a:buChar char="o"/>
            </a:pPr>
            <a:r>
              <a:rPr lang="en-US" sz="2000" b="1" dirty="0" err="1">
                <a:latin typeface="Bolder Light"/>
              </a:rPr>
              <a:t>Procesbegeleiding</a:t>
            </a:r>
            <a:r>
              <a:rPr lang="en-US" sz="2000" b="1" dirty="0">
                <a:latin typeface="Bolder Light"/>
              </a:rPr>
              <a:t> </a:t>
            </a:r>
            <a:r>
              <a:rPr lang="en-US" sz="2000" b="1" dirty="0" err="1">
                <a:latin typeface="Bolder Light"/>
              </a:rPr>
              <a:t>herstel</a:t>
            </a:r>
            <a:r>
              <a:rPr lang="en-US" sz="2000" b="1" dirty="0">
                <a:latin typeface="Bolder Light"/>
              </a:rPr>
              <a:t> (</a:t>
            </a:r>
            <a:r>
              <a:rPr lang="en-US" sz="2000" b="1" dirty="0" err="1">
                <a:latin typeface="Bolder Light"/>
              </a:rPr>
              <a:t>campagnes</a:t>
            </a:r>
            <a:r>
              <a:rPr lang="en-US" sz="2000" b="1" dirty="0">
                <a:latin typeface="Bolder Light"/>
              </a:rPr>
              <a:t>)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b="1" dirty="0">
              <a:latin typeface="Bolder Light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US" sz="2400" b="1" dirty="0" err="1">
                <a:latin typeface="Bolder Light"/>
              </a:rPr>
              <a:t>Regelingen</a:t>
            </a:r>
            <a:r>
              <a:rPr lang="en-US" sz="2400" b="1" dirty="0">
                <a:latin typeface="Bolder Light"/>
              </a:rPr>
              <a:t> </a:t>
            </a:r>
            <a:r>
              <a:rPr lang="en-US" sz="2400" b="1" dirty="0" err="1">
                <a:latin typeface="Bolder Light"/>
              </a:rPr>
              <a:t>aangepast</a:t>
            </a:r>
            <a:endParaRPr lang="en-US" sz="2400" b="1" dirty="0">
              <a:latin typeface="Bolder Light"/>
            </a:endParaRP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Font typeface="Courier New,monospace" panose="020B0604020202020204" pitchFamily="34" charset="0"/>
              <a:buChar char="o"/>
            </a:pPr>
            <a:endParaRPr lang="en-US" sz="1200" b="1" dirty="0">
              <a:latin typeface="Bolder Light"/>
            </a:endParaRP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Font typeface="Courier New,monospace" panose="020B0604020202020204" pitchFamily="34" charset="0"/>
              <a:buChar char="o"/>
            </a:pPr>
            <a:r>
              <a:rPr lang="en-US" sz="1600" b="1" dirty="0" err="1">
                <a:latin typeface="Bolder Light"/>
              </a:rPr>
              <a:t>Subsidie</a:t>
            </a:r>
            <a:r>
              <a:rPr lang="en-US" sz="1600" b="1" dirty="0">
                <a:latin typeface="Bolder Light"/>
              </a:rPr>
              <a:t> </a:t>
            </a:r>
            <a:r>
              <a:rPr lang="en-US" sz="1600" b="1" dirty="0" err="1">
                <a:latin typeface="Bolder Light"/>
              </a:rPr>
              <a:t>voor</a:t>
            </a:r>
            <a:r>
              <a:rPr lang="en-US" sz="1600" b="1" dirty="0">
                <a:latin typeface="Bolder Light"/>
              </a:rPr>
              <a:t> </a:t>
            </a:r>
            <a:r>
              <a:rPr lang="en-US" sz="1600" b="1" dirty="0" err="1">
                <a:latin typeface="Bolder Light"/>
              </a:rPr>
              <a:t>onderzoek</a:t>
            </a:r>
            <a:r>
              <a:rPr lang="en-US" sz="1600" b="1" dirty="0">
                <a:latin typeface="Bolder Light"/>
              </a:rPr>
              <a:t> 75 % ,max 5000 per </a:t>
            </a:r>
            <a:r>
              <a:rPr lang="en-US" sz="1600" b="1" dirty="0" err="1">
                <a:latin typeface="Bolder Light"/>
              </a:rPr>
              <a:t>eigenaar</a:t>
            </a:r>
            <a:r>
              <a:rPr lang="en-US" sz="1600" b="1" dirty="0">
                <a:latin typeface="Bolder Light"/>
              </a:rPr>
              <a:t> per 5 </a:t>
            </a:r>
            <a:r>
              <a:rPr lang="en-US" sz="1600" b="1" dirty="0" err="1">
                <a:latin typeface="Bolder Light"/>
              </a:rPr>
              <a:t>jaar</a:t>
            </a:r>
            <a:r>
              <a:rPr lang="en-US" sz="1600" b="1" dirty="0">
                <a:latin typeface="Bolder Light"/>
              </a:rPr>
              <a:t> per </a:t>
            </a:r>
            <a:r>
              <a:rPr lang="en-US" sz="1600" b="1" dirty="0" err="1">
                <a:latin typeface="Bolder Light"/>
              </a:rPr>
              <a:t>pand</a:t>
            </a:r>
            <a:endParaRPr lang="en-US" sz="1600" b="1" dirty="0">
              <a:latin typeface="Bolder Light"/>
            </a:endParaRP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Font typeface="Courier New,monospace" panose="020B0604020202020204" pitchFamily="34" charset="0"/>
              <a:buChar char="o"/>
            </a:pPr>
            <a:r>
              <a:rPr lang="en-US" sz="1600" b="1" dirty="0" err="1">
                <a:latin typeface="Bolder Light"/>
              </a:rPr>
              <a:t>Aanschrijvingsbeleid</a:t>
            </a:r>
            <a:r>
              <a:rPr lang="en-US" sz="1600" b="1" dirty="0">
                <a:latin typeface="Bolder Light"/>
              </a:rPr>
              <a:t> </a:t>
            </a:r>
            <a:r>
              <a:rPr lang="en-US" sz="1600" b="1" dirty="0" err="1">
                <a:latin typeface="Bolder Light"/>
              </a:rPr>
              <a:t>voor</a:t>
            </a:r>
            <a:r>
              <a:rPr lang="en-US" sz="1600" b="1" dirty="0">
                <a:latin typeface="Bolder Light"/>
              </a:rPr>
              <a:t> </a:t>
            </a:r>
            <a:r>
              <a:rPr lang="en-US" sz="1600" b="1" dirty="0" err="1">
                <a:latin typeface="Bolder Light"/>
              </a:rPr>
              <a:t>onderzoek</a:t>
            </a:r>
            <a:r>
              <a:rPr lang="en-US" sz="1600" b="1" dirty="0">
                <a:latin typeface="Bolder Light"/>
              </a:rPr>
              <a:t> en </a:t>
            </a:r>
            <a:r>
              <a:rPr lang="en-US" sz="1600" b="1" dirty="0" err="1">
                <a:latin typeface="Bolder Light"/>
              </a:rPr>
              <a:t>herstel</a:t>
            </a:r>
            <a:r>
              <a:rPr lang="en-US" sz="1600" b="1" dirty="0">
                <a:latin typeface="Bolder Light"/>
              </a:rPr>
              <a:t> </a:t>
            </a:r>
            <a:r>
              <a:rPr lang="en-US" sz="1600" b="1" dirty="0" err="1">
                <a:latin typeface="Bolder Light"/>
              </a:rPr>
              <a:t>wordt</a:t>
            </a:r>
            <a:r>
              <a:rPr lang="en-US" sz="1600" b="1" dirty="0">
                <a:latin typeface="Bolder Light"/>
              </a:rPr>
              <a:t> </a:t>
            </a:r>
            <a:r>
              <a:rPr lang="en-US" sz="1600" b="1" dirty="0" err="1">
                <a:latin typeface="Bolder Light"/>
              </a:rPr>
              <a:t>aangescherpt</a:t>
            </a:r>
            <a:endParaRPr lang="en-US" sz="1600" b="1" dirty="0">
              <a:latin typeface="Bolder Light"/>
            </a:endParaRP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Font typeface="Courier New,monospace" panose="020B0604020202020204" pitchFamily="34" charset="0"/>
              <a:buChar char="o"/>
            </a:pPr>
            <a:endParaRPr lang="en-US" sz="1600" dirty="0">
              <a:latin typeface="Bolder Light"/>
            </a:endParaRP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Font typeface="Courier New,monospace" panose="020B0604020202020204" pitchFamily="34" charset="0"/>
              <a:buChar char="o"/>
            </a:pPr>
            <a:endParaRPr lang="en-US" sz="1600" dirty="0">
              <a:latin typeface="Bolder Light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latin typeface="Bolder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1EE88D-0F1C-39F4-439B-1A89DC63B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238" y="1500187"/>
            <a:ext cx="5995236" cy="20228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C1855E-4A2E-960E-36BC-F379B1C06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238" y="1946522"/>
            <a:ext cx="6030753" cy="371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1909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2CD46B-C2C6-CA53-3232-3C7EC096C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3252CF2-0EEA-9D11-8C3A-EFAAFA565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5</a:t>
            </a:fld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9D6F9DB-A1C7-8D5A-A0FF-A54B40C9D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Afbeelding 6" descr="Afbeelding met tekst, diagram, schermopname, ontwerp&#10;&#10;Door AI gegenereerde inhoud is mogelijk onjuist.">
            <a:extLst>
              <a:ext uri="{FF2B5EF4-FFF2-40B4-BE49-F238E27FC236}">
                <a16:creationId xmlns:a16="http://schemas.microsoft.com/office/drawing/2014/main" id="{966D2B40-176F-C7E1-E1CA-DDF5F852DF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989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952161-4C5F-04B4-F1A0-FA57FD97D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37C9A-21B3-21F2-A0EF-1866D6540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348" y="176977"/>
            <a:ext cx="10515600" cy="1325563"/>
          </a:xfrm>
        </p:spPr>
        <p:txBody>
          <a:bodyPr/>
          <a:lstStyle/>
          <a:p>
            <a:r>
              <a:rPr lang="en-US" dirty="0"/>
              <a:t>2. </a:t>
            </a:r>
            <a:r>
              <a:rPr lang="en-US" dirty="0" err="1"/>
              <a:t>Ontwikkelingen</a:t>
            </a:r>
            <a:r>
              <a:rPr lang="en-US" dirty="0"/>
              <a:t> </a:t>
            </a:r>
            <a:r>
              <a:rPr lang="en-US" dirty="0" err="1"/>
              <a:t>Funderingsloket</a:t>
            </a:r>
            <a:endParaRPr lang="en-US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6F5222E-DC3C-A2DC-FDDD-B801763DC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6</a:t>
            </a:fld>
            <a:endParaRPr lang="nl-NL"/>
          </a:p>
        </p:txBody>
      </p:sp>
      <p:pic>
        <p:nvPicPr>
          <p:cNvPr id="4" name="Afbeelding 3" descr="Afbeelding met tekst, huis, schermopname, buitenshuis&#10;&#10;Door AI gegenereerde inhoud is mogelijk onjuist.">
            <a:extLst>
              <a:ext uri="{FF2B5EF4-FFF2-40B4-BE49-F238E27FC236}">
                <a16:creationId xmlns:a16="http://schemas.microsoft.com/office/drawing/2014/main" id="{8EFEAE5B-FA68-959B-C4A3-2CA54D0A50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049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A4871F-A36C-0F7E-1523-F854B7C20C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568CF-769C-759E-B967-06F505309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348" y="176977"/>
            <a:ext cx="10515600" cy="1325563"/>
          </a:xfrm>
        </p:spPr>
        <p:txBody>
          <a:bodyPr/>
          <a:lstStyle/>
          <a:p>
            <a:r>
              <a:rPr lang="en-US" dirty="0"/>
              <a:t>2. </a:t>
            </a:r>
            <a:r>
              <a:rPr lang="en-US" dirty="0" err="1"/>
              <a:t>Ontwikkelingen</a:t>
            </a:r>
            <a:r>
              <a:rPr lang="en-US" dirty="0"/>
              <a:t> </a:t>
            </a:r>
            <a:r>
              <a:rPr lang="en-US" dirty="0" err="1"/>
              <a:t>Funderingsloket</a:t>
            </a:r>
            <a:endParaRPr lang="en-US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07B0FA9-1448-2874-E5BE-F81EE598A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7</a:t>
            </a:fld>
            <a:endParaRPr lang="nl-NL"/>
          </a:p>
        </p:txBody>
      </p:sp>
      <p:pic>
        <p:nvPicPr>
          <p:cNvPr id="7" name="Afbeelding 6" descr="Afbeelding met tekst, schermopname&#10;&#10;Door AI gegenereerde inhoud is mogelijk onjuist.">
            <a:extLst>
              <a:ext uri="{FF2B5EF4-FFF2-40B4-BE49-F238E27FC236}">
                <a16:creationId xmlns:a16="http://schemas.microsoft.com/office/drawing/2014/main" id="{583226A3-6E55-6532-4922-37C3D314B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898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D6174C-48B8-C956-1033-BBA7A5A25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B24DF-8D08-A088-2651-2346D1AF3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348" y="176977"/>
            <a:ext cx="10515600" cy="1325563"/>
          </a:xfrm>
        </p:spPr>
        <p:txBody>
          <a:bodyPr/>
          <a:lstStyle/>
          <a:p>
            <a:r>
              <a:rPr lang="en-US" dirty="0"/>
              <a:t>2. </a:t>
            </a:r>
            <a:r>
              <a:rPr lang="en-US" dirty="0" err="1"/>
              <a:t>Ontwikkelingen</a:t>
            </a:r>
            <a:r>
              <a:rPr lang="en-US" dirty="0"/>
              <a:t> </a:t>
            </a:r>
            <a:r>
              <a:rPr lang="en-US" dirty="0" err="1"/>
              <a:t>Funderingsloket</a:t>
            </a:r>
            <a:endParaRPr lang="en-US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E396E5E-E121-819A-E239-DDCA17EE5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8</a:t>
            </a:fld>
            <a:endParaRPr lang="nl-NL"/>
          </a:p>
        </p:txBody>
      </p:sp>
      <p:pic>
        <p:nvPicPr>
          <p:cNvPr id="4" name="Afbeelding 3" descr="Afbeelding met tekst, schermopname, huis&#10;&#10;Door AI gegenereerde inhoud is mogelijk onjuist.">
            <a:extLst>
              <a:ext uri="{FF2B5EF4-FFF2-40B4-BE49-F238E27FC236}">
                <a16:creationId xmlns:a16="http://schemas.microsoft.com/office/drawing/2014/main" id="{A3BD68C9-489F-CFFF-1FBD-E3C0AEA3E8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447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7D654A-FAD2-D9FA-F85F-4D4836CE5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2CF4A-B561-20B8-4636-3E732CDD9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348" y="176977"/>
            <a:ext cx="10515600" cy="1325563"/>
          </a:xfrm>
        </p:spPr>
        <p:txBody>
          <a:bodyPr/>
          <a:lstStyle/>
          <a:p>
            <a:r>
              <a:rPr lang="en-US" dirty="0"/>
              <a:t>2. </a:t>
            </a:r>
            <a:r>
              <a:rPr lang="en-US" dirty="0" err="1"/>
              <a:t>Ontwikkelingen</a:t>
            </a:r>
            <a:r>
              <a:rPr lang="en-US" dirty="0"/>
              <a:t> </a:t>
            </a:r>
            <a:r>
              <a:rPr lang="en-US" dirty="0" err="1"/>
              <a:t>Funderingsloket</a:t>
            </a:r>
            <a:endParaRPr lang="en-US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3E7C41F-0A5A-2180-5E52-E67FC687C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9</a:t>
            </a:fld>
            <a:endParaRPr lang="nl-NL"/>
          </a:p>
        </p:txBody>
      </p:sp>
      <p:pic>
        <p:nvPicPr>
          <p:cNvPr id="3" name="Afbeelding 2" descr="Afbeelding met tekst, schermopname, diagram, lijn&#10;&#10;Door AI gegenereerde inhoud is mogelijk onjuist.">
            <a:extLst>
              <a:ext uri="{FF2B5EF4-FFF2-40B4-BE49-F238E27FC236}">
                <a16:creationId xmlns:a16="http://schemas.microsoft.com/office/drawing/2014/main" id="{9D0CA7B8-FC83-D2FE-4BD1-0EFC735638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7227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Kantoor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Gemeente Rotterdam">
  <a:themeElements>
    <a:clrScheme name="Aangepast 2">
      <a:dk1>
        <a:sysClr val="windowText" lastClr="000000"/>
      </a:dk1>
      <a:lt1>
        <a:sysClr val="window" lastClr="FFFFFF"/>
      </a:lt1>
      <a:dk2>
        <a:srgbClr val="000000"/>
      </a:dk2>
      <a:lt2>
        <a:srgbClr val="00811F"/>
      </a:lt2>
      <a:accent1>
        <a:srgbClr val="00811F"/>
      </a:accent1>
      <a:accent2>
        <a:srgbClr val="000000"/>
      </a:accent2>
      <a:accent3>
        <a:srgbClr val="EFF4F6"/>
      </a:accent3>
      <a:accent4>
        <a:srgbClr val="E3614D"/>
      </a:accent4>
      <a:accent5>
        <a:srgbClr val="00811F"/>
      </a:accent5>
      <a:accent6>
        <a:srgbClr val="1D7F34"/>
      </a:accent6>
      <a:hlink>
        <a:srgbClr val="00811F"/>
      </a:hlink>
      <a:folHlink>
        <a:srgbClr val="00811F"/>
      </a:folHlink>
    </a:clrScheme>
    <a:fontScheme name="Gemeente Rotterdam">
      <a:majorFont>
        <a:latin typeface="Bolder Heading"/>
        <a:ea typeface=""/>
        <a:cs typeface=""/>
      </a:majorFont>
      <a:minorFont>
        <a:latin typeface="Bold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_PP_template_2021_nw.pptx" id="{A4C74573-1116-41FA-9A97-80A7760FD272}" vid="{C6618511-405F-49CB-8083-7977FDC1FEA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9CE332859AC04CACB6A6AA5D53758E" ma:contentTypeVersion="4" ma:contentTypeDescription="Een nieuw document maken." ma:contentTypeScope="" ma:versionID="10646e4975f554f34e4488974c6eb156">
  <xsd:schema xmlns:xsd="http://www.w3.org/2001/XMLSchema" xmlns:xs="http://www.w3.org/2001/XMLSchema" xmlns:p="http://schemas.microsoft.com/office/2006/metadata/properties" xmlns:ns2="61b7d271-7bc0-418d-a55a-8f5480f095fe" targetNamespace="http://schemas.microsoft.com/office/2006/metadata/properties" ma:root="true" ma:fieldsID="fd9e1bf6540abe89ac298ec474e0959f" ns2:_="">
    <xsd:import namespace="61b7d271-7bc0-418d-a55a-8f5480f095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b7d271-7bc0-418d-a55a-8f5480f095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F449F5B-B310-4738-87A9-08D651EB84B1}">
  <ds:schemaRefs>
    <ds:schemaRef ds:uri="61b7d271-7bc0-418d-a55a-8f5480f095f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EFE2D5A-0FE3-40CF-83AF-E67D0E75C0F8}">
  <ds:schemaRefs>
    <ds:schemaRef ds:uri="1d2cf693-f0bf-46c7-b1de-f072bb036900"/>
    <ds:schemaRef ds:uri="46292baf-9144-40c7-a55d-f7f58a9e76b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98AC1BC-E5F1-4A8B-B8A9-FADBA078C7F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143</Words>
  <Application>Microsoft Office PowerPoint</Application>
  <PresentationFormat>Breedbeeld</PresentationFormat>
  <Paragraphs>65</Paragraphs>
  <Slides>24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11</vt:i4>
      </vt:variant>
      <vt:variant>
        <vt:lpstr>Thema</vt:lpstr>
      </vt:variant>
      <vt:variant>
        <vt:i4>2</vt:i4>
      </vt:variant>
      <vt:variant>
        <vt:lpstr>Diatitels</vt:lpstr>
      </vt:variant>
      <vt:variant>
        <vt:i4>24</vt:i4>
      </vt:variant>
    </vt:vector>
  </HeadingPairs>
  <TitlesOfParts>
    <vt:vector size="37" baseType="lpstr">
      <vt:lpstr>Aptos</vt:lpstr>
      <vt:lpstr>Aptos Display</vt:lpstr>
      <vt:lpstr>Arial</vt:lpstr>
      <vt:lpstr>Arial,Sans-Serif</vt:lpstr>
      <vt:lpstr>Bolder</vt:lpstr>
      <vt:lpstr>Bolder Light</vt:lpstr>
      <vt:lpstr>Calibri</vt:lpstr>
      <vt:lpstr>Courier New,monospace</vt:lpstr>
      <vt:lpstr>Plus Jakarta Sans</vt:lpstr>
      <vt:lpstr>Prompt</vt:lpstr>
      <vt:lpstr>Wingdings</vt:lpstr>
      <vt:lpstr>Kantoorthema</vt:lpstr>
      <vt:lpstr>Gemeente Rotterdam</vt:lpstr>
      <vt:lpstr>De Rotterdamse aanpak  van   Funderingsherstel</vt:lpstr>
      <vt:lpstr>Inhoud</vt:lpstr>
      <vt:lpstr>2. Ontwikkelingen Funderingsloket</vt:lpstr>
      <vt:lpstr>Ontwikkelingen Funderingsloket</vt:lpstr>
      <vt:lpstr>PowerPoint-presentatie</vt:lpstr>
      <vt:lpstr>2. Ontwikkelingen Funderingsloket</vt:lpstr>
      <vt:lpstr>2. Ontwikkelingen Funderingsloket</vt:lpstr>
      <vt:lpstr>2. Ontwikkelingen Funderingsloket</vt:lpstr>
      <vt:lpstr>2. Ontwikkelingen Funderingsloket</vt:lpstr>
      <vt:lpstr>2. Ontwikkelingen Funderingsloket</vt:lpstr>
      <vt:lpstr>Hoe herstellen we collectief?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Collectief herstel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Laan L.C.S.N. van der (Laurens)</dc:creator>
  <cp:lastModifiedBy>Nancy Neuteboom</cp:lastModifiedBy>
  <cp:revision>148</cp:revision>
  <dcterms:created xsi:type="dcterms:W3CDTF">2025-10-28T14:03:46Z</dcterms:created>
  <dcterms:modified xsi:type="dcterms:W3CDTF">2026-04-15T20:31:08Z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0x010100709CE332859AC04CACB6A6AA5D53758E</vt:lpwstr>
  </property>
  <property fmtid="{D5CDD505-2E9C-101B-9397-08002B2CF9AE}" pid="3" name="MSIP_Label_ea871968-df67-4817-ac85-f4a5f5ebb5dd_Enabled">
    <vt:lpwstr>true</vt:lpwstr>
  </property>
  <property fmtid="{D5CDD505-2E9C-101B-9397-08002B2CF9AE}" pid="4" name="MSIP_Label_ea871968-df67-4817-ac85-f4a5f5ebb5dd_SetDate">
    <vt:lpwstr>2025-10-28T14:03:56Z</vt:lpwstr>
  </property>
  <property fmtid="{D5CDD505-2E9C-101B-9397-08002B2CF9AE}" pid="5" name="MSIP_Label_ea871968-df67-4817-ac85-f4a5f5ebb5dd_Method">
    <vt:lpwstr>Standard</vt:lpwstr>
  </property>
  <property fmtid="{D5CDD505-2E9C-101B-9397-08002B2CF9AE}" pid="6" name="MSIP_Label_ea871968-df67-4817-ac85-f4a5f5ebb5dd_Name">
    <vt:lpwstr>Bedrijfsvertrouwelijk</vt:lpwstr>
  </property>
  <property fmtid="{D5CDD505-2E9C-101B-9397-08002B2CF9AE}" pid="7" name="MSIP_Label_ea871968-df67-4817-ac85-f4a5f5ebb5dd_SiteId">
    <vt:lpwstr>49c4cd82-8f65-4d6a-9a3b-0ecd07c0cf5b</vt:lpwstr>
  </property>
  <property fmtid="{D5CDD505-2E9C-101B-9397-08002B2CF9AE}" pid="8" name="MSIP_Label_ea871968-df67-4817-ac85-f4a5f5ebb5dd_ActionId">
    <vt:lpwstr>5bbac978-5d92-4d9d-af47-0b61b17c9635</vt:lpwstr>
  </property>
  <property fmtid="{D5CDD505-2E9C-101B-9397-08002B2CF9AE}" pid="9" name="MSIP_Label_ea871968-df67-4817-ac85-f4a5f5ebb5dd_ContentBits">
    <vt:lpwstr>0</vt:lpwstr>
  </property>
  <property fmtid="{D5CDD505-2E9C-101B-9397-08002B2CF9AE}" pid="10" name="MSIP_Label_ea871968-df67-4817-ac85-f4a5f5ebb5dd_Tag">
    <vt:lpwstr>10, 3, 0, 2</vt:lpwstr>
  </property>
  <property fmtid="{D5CDD505-2E9C-101B-9397-08002B2CF9AE}" pid="11" name="MediaServiceImageTags">
    <vt:lpwstr/>
  </property>
</Properties>
</file>