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6" r:id="rId5"/>
    <p:sldMasterId id="2147483679" r:id="rId6"/>
    <p:sldMasterId id="2147483697" r:id="rId7"/>
    <p:sldMasterId id="2147483746" r:id="rId8"/>
  </p:sldMasterIdLst>
  <p:notesMasterIdLst>
    <p:notesMasterId r:id="rId91"/>
  </p:notesMasterIdLst>
  <p:sldIdLst>
    <p:sldId id="4111" r:id="rId9"/>
    <p:sldId id="4077" r:id="rId10"/>
    <p:sldId id="2147377095" r:id="rId11"/>
    <p:sldId id="2147377119" r:id="rId12"/>
    <p:sldId id="2147377096" r:id="rId13"/>
    <p:sldId id="2147377125" r:id="rId14"/>
    <p:sldId id="2147377103" r:id="rId15"/>
    <p:sldId id="2147377115" r:id="rId16"/>
    <p:sldId id="4027" r:id="rId17"/>
    <p:sldId id="4078" r:id="rId18"/>
    <p:sldId id="2147377117" r:id="rId19"/>
    <p:sldId id="3986" r:id="rId20"/>
    <p:sldId id="2147377126" r:id="rId21"/>
    <p:sldId id="2147377121" r:id="rId22"/>
    <p:sldId id="2147377129" r:id="rId23"/>
    <p:sldId id="2147377122" r:id="rId24"/>
    <p:sldId id="2147377136" r:id="rId25"/>
    <p:sldId id="4081" r:id="rId26"/>
    <p:sldId id="2147377139" r:id="rId27"/>
    <p:sldId id="4088" r:id="rId28"/>
    <p:sldId id="2147377132" r:id="rId29"/>
    <p:sldId id="2147377135" r:id="rId30"/>
    <p:sldId id="2147377128" r:id="rId31"/>
    <p:sldId id="2147377137" r:id="rId32"/>
    <p:sldId id="2147377120" r:id="rId33"/>
    <p:sldId id="2147377138" r:id="rId34"/>
    <p:sldId id="2147377099" r:id="rId35"/>
    <p:sldId id="2147377131" r:id="rId36"/>
    <p:sldId id="2147377140" r:id="rId37"/>
    <p:sldId id="2147377141" r:id="rId38"/>
    <p:sldId id="2147377101" r:id="rId39"/>
    <p:sldId id="4109" r:id="rId40"/>
    <p:sldId id="2147377102" r:id="rId41"/>
    <p:sldId id="263" r:id="rId42"/>
    <p:sldId id="281" r:id="rId43"/>
    <p:sldId id="280" r:id="rId44"/>
    <p:sldId id="282" r:id="rId45"/>
    <p:sldId id="283" r:id="rId46"/>
    <p:sldId id="286" r:id="rId47"/>
    <p:sldId id="284" r:id="rId48"/>
    <p:sldId id="287" r:id="rId49"/>
    <p:sldId id="275" r:id="rId50"/>
    <p:sldId id="288" r:id="rId51"/>
    <p:sldId id="289" r:id="rId52"/>
    <p:sldId id="267" r:id="rId53"/>
    <p:sldId id="2147377105" r:id="rId54"/>
    <p:sldId id="256" r:id="rId55"/>
    <p:sldId id="324" r:id="rId56"/>
    <p:sldId id="325" r:id="rId57"/>
    <p:sldId id="323" r:id="rId58"/>
    <p:sldId id="342" r:id="rId59"/>
    <p:sldId id="259" r:id="rId60"/>
    <p:sldId id="285" r:id="rId61"/>
    <p:sldId id="317" r:id="rId62"/>
    <p:sldId id="328" r:id="rId63"/>
    <p:sldId id="296" r:id="rId64"/>
    <p:sldId id="340" r:id="rId65"/>
    <p:sldId id="332" r:id="rId66"/>
    <p:sldId id="327" r:id="rId67"/>
    <p:sldId id="336" r:id="rId68"/>
    <p:sldId id="339" r:id="rId69"/>
    <p:sldId id="329" r:id="rId70"/>
    <p:sldId id="338" r:id="rId71"/>
    <p:sldId id="330" r:id="rId72"/>
    <p:sldId id="337" r:id="rId73"/>
    <p:sldId id="331" r:id="rId74"/>
    <p:sldId id="335" r:id="rId75"/>
    <p:sldId id="343" r:id="rId76"/>
    <p:sldId id="344" r:id="rId77"/>
    <p:sldId id="345" r:id="rId78"/>
    <p:sldId id="333" r:id="rId79"/>
    <p:sldId id="2147377107" r:id="rId80"/>
    <p:sldId id="2147377097" r:id="rId81"/>
    <p:sldId id="2147377108" r:id="rId82"/>
    <p:sldId id="2147377142" r:id="rId83"/>
    <p:sldId id="2147377143" r:id="rId84"/>
    <p:sldId id="2147377144" r:id="rId85"/>
    <p:sldId id="2147377145" r:id="rId86"/>
    <p:sldId id="2147377123" r:id="rId87"/>
    <p:sldId id="2147377109" r:id="rId88"/>
    <p:sldId id="2147377110" r:id="rId89"/>
    <p:sldId id="2147377098" r:id="rId90"/>
  </p:sldIdLst>
  <p:sldSz cx="12192000" cy="6858000"/>
  <p:notesSz cx="10021888" cy="68897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3C7B15-A256-2381-63A0-DB582AA8F60C}" name="Frank van Lier" initials="Fv" userId="S::f.vanlier@bvlb.nl::aad3b970-0afc-4732-89f9-138f8e7a176b" providerId="AD"/>
  <p188:author id="{1A755D43-0163-7F18-8585-A5B32183D729}" name="Kooij, M. van der (Martijn)" initials="Mv" userId="S::Martijn.vanderKooij@blg.nl::e147325e-4de4-43ae-877e-769fc2dec75e" providerId="AD"/>
  <p188:author id="{C6C2D15C-0D07-B3FB-1DCD-EF2B7D861310}" name="Siebering, D. (Dirk)" initials="SD(" userId="S::D.Siebering@overijssel.nl::5e660466-858f-4d03-ba8e-f04eef007461" providerId="AD"/>
  <p188:author id="{BED67AC6-2904-DE00-4234-4995BAB11A4A}" name="Oort-Oerlemans, A.P.A. (Annelieke)" initials="AO" userId="S::Annelieke.Oort-Oerlemans@asnbank.nl::3897bcbb-f7ea-4972-b67b-80908ca406bc" providerId="AD"/>
  <p188:author id="{690CBBD5-FF20-1814-58E6-71CE05C7B759}" name="Leonie Mués | KCAF" initials="LM|K" userId="S::l.mues@kcaf.nl::9780ec40-e3ce-4a0b-8f8b-7270404ef1d8" providerId="AD"/>
  <p188:author id="{0E9E3DF3-2126-559E-C024-1C1B9E854390}" name="Sturm, N.C. (Nico)" initials="NC" userId="Sturm, N.C. (Nico)" providerId="None"/>
  <p188:author id="{6B21DCF3-339E-170D-5184-78A0BCC268B3}" name="Ferry van der Kwaak" initials="Fv" userId="S::ferry@clanofross.nl::71c19234-6b26-46ad-a5b1-962b7a5cb17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ick" initials="D" lastIdx="5" clrIdx="0">
    <p:extLst>
      <p:ext uri="{19B8F6BF-5375-455C-9EA6-DF929625EA0E}">
        <p15:presenceInfo xmlns:p15="http://schemas.microsoft.com/office/powerpoint/2012/main" userId="Di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B7F2"/>
    <a:srgbClr val="1B1E3C"/>
    <a:srgbClr val="3B4552"/>
    <a:srgbClr val="A1ADBD"/>
    <a:srgbClr val="939393"/>
    <a:srgbClr val="F1E9D9"/>
    <a:srgbClr val="D1AD75"/>
    <a:srgbClr val="F5DDB4"/>
    <a:srgbClr val="28CC8B"/>
    <a:srgbClr val="17A4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630"/>
  </p:normalViewPr>
  <p:slideViewPr>
    <p:cSldViewPr snapToGrid="0">
      <p:cViewPr varScale="1">
        <p:scale>
          <a:sx n="96" d="100"/>
          <a:sy n="96" d="100"/>
        </p:scale>
        <p:origin x="176" y="5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theme" Target="theme/theme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Map1"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Map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16E-4FAC-A8A1-F088E4C9A093}"/>
              </c:ext>
            </c:extLst>
          </c:dPt>
          <c:dPt>
            <c:idx val="1"/>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3-916E-4FAC-A8A1-F088E4C9A093}"/>
              </c:ext>
            </c:extLst>
          </c:dPt>
          <c:dPt>
            <c:idx val="2"/>
            <c:bubble3D val="0"/>
            <c:spPr>
              <a:solidFill>
                <a:schemeClr val="accent6">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916E-4FAC-A8A1-F088E4C9A093}"/>
              </c:ext>
            </c:extLst>
          </c:dPt>
          <c:dPt>
            <c:idx val="3"/>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7-916E-4FAC-A8A1-F088E4C9A093}"/>
              </c:ext>
            </c:extLst>
          </c:dPt>
          <c:dPt>
            <c:idx val="4"/>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9-916E-4FAC-A8A1-F088E4C9A09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Blad1!$A$6:$A$10</c:f>
              <c:strCache>
                <c:ptCount val="5"/>
                <c:pt idx="0">
                  <c:v>onbekend</c:v>
                </c:pt>
                <c:pt idx="1">
                  <c:v>klasse a</c:v>
                </c:pt>
                <c:pt idx="2">
                  <c:v>klasse b</c:v>
                </c:pt>
                <c:pt idx="3">
                  <c:v>klasse c</c:v>
                </c:pt>
                <c:pt idx="4">
                  <c:v>klasse d</c:v>
                </c:pt>
              </c:strCache>
            </c:strRef>
          </c:cat>
          <c:val>
            <c:numRef>
              <c:f>Blad1!$B$6:$B$10</c:f>
              <c:numCache>
                <c:formatCode>0.0%</c:formatCode>
                <c:ptCount val="5"/>
                <c:pt idx="0">
                  <c:v>1E-3</c:v>
                </c:pt>
                <c:pt idx="1">
                  <c:v>1.7999999999999999E-2</c:v>
                </c:pt>
                <c:pt idx="2">
                  <c:v>0.09</c:v>
                </c:pt>
                <c:pt idx="3">
                  <c:v>0.42699999999999999</c:v>
                </c:pt>
                <c:pt idx="4">
                  <c:v>0.46400000000000002</c:v>
                </c:pt>
              </c:numCache>
            </c:numRef>
          </c:val>
          <c:extLst>
            <c:ext xmlns:c16="http://schemas.microsoft.com/office/drawing/2014/chart" uri="{C3380CC4-5D6E-409C-BE32-E72D297353CC}">
              <c16:uniqueId val="{0000000A-916E-4FAC-A8A1-F088E4C9A093}"/>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D92-41D4-B965-8A96E9A637B1}"/>
              </c:ext>
            </c:extLst>
          </c:dPt>
          <c:dPt>
            <c:idx val="1"/>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3-8D92-41D4-B965-8A96E9A637B1}"/>
              </c:ext>
            </c:extLst>
          </c:dPt>
          <c:dPt>
            <c:idx val="2"/>
            <c:bubble3D val="0"/>
            <c:spPr>
              <a:solidFill>
                <a:schemeClr val="accent6">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8D92-41D4-B965-8A96E9A637B1}"/>
              </c:ext>
            </c:extLst>
          </c:dPt>
          <c:dPt>
            <c:idx val="3"/>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7-8D92-41D4-B965-8A96E9A637B1}"/>
              </c:ext>
            </c:extLst>
          </c:dPt>
          <c:dPt>
            <c:idx val="4"/>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9-8D92-41D4-B965-8A96E9A637B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 2'!$A$6:$A$10</c:f>
              <c:strCache>
                <c:ptCount val="5"/>
                <c:pt idx="0">
                  <c:v>onbekend</c:v>
                </c:pt>
                <c:pt idx="1">
                  <c:v>klasse a</c:v>
                </c:pt>
                <c:pt idx="2">
                  <c:v>klasse b</c:v>
                </c:pt>
                <c:pt idx="3">
                  <c:v>klasse c</c:v>
                </c:pt>
                <c:pt idx="4">
                  <c:v>klasse d</c:v>
                </c:pt>
              </c:strCache>
            </c:strRef>
          </c:cat>
          <c:val>
            <c:numRef>
              <c:f>'Blad 2'!$B$6:$B$10</c:f>
              <c:numCache>
                <c:formatCode>0.0%</c:formatCode>
                <c:ptCount val="5"/>
                <c:pt idx="0">
                  <c:v>3.0000000000000001E-3</c:v>
                </c:pt>
                <c:pt idx="1">
                  <c:v>1E-3</c:v>
                </c:pt>
                <c:pt idx="2">
                  <c:v>0.875</c:v>
                </c:pt>
                <c:pt idx="3">
                  <c:v>8.8999999999999996E-2</c:v>
                </c:pt>
                <c:pt idx="4">
                  <c:v>3.2000000000000001E-2</c:v>
                </c:pt>
              </c:numCache>
            </c:numRef>
          </c:val>
          <c:extLst>
            <c:ext xmlns:c16="http://schemas.microsoft.com/office/drawing/2014/chart" uri="{C3380CC4-5D6E-409C-BE32-E72D297353CC}">
              <c16:uniqueId val="{0000000A-8D92-41D4-B965-8A96E9A637B1}"/>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
          <c:y val="0.81016954847772737"/>
          <c:w val="1"/>
          <c:h val="0.1691815671039966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342818" cy="344488"/>
          </a:xfrm>
          <a:prstGeom prst="rect">
            <a:avLst/>
          </a:prstGeom>
        </p:spPr>
        <p:txBody>
          <a:bodyPr vert="horz" lIns="96634" tIns="48317" rIns="96634" bIns="48317" rtlCol="0"/>
          <a:lstStyle>
            <a:lvl1pPr algn="l">
              <a:defRPr sz="1300"/>
            </a:lvl1pPr>
          </a:lstStyle>
          <a:p>
            <a:endParaRPr lang="nl-NL"/>
          </a:p>
        </p:txBody>
      </p:sp>
      <p:sp>
        <p:nvSpPr>
          <p:cNvPr id="3" name="Tijdelijke aanduiding voor datum 2"/>
          <p:cNvSpPr>
            <a:spLocks noGrp="1"/>
          </p:cNvSpPr>
          <p:nvPr>
            <p:ph type="dt" idx="1"/>
          </p:nvPr>
        </p:nvSpPr>
        <p:spPr>
          <a:xfrm>
            <a:off x="5676751" y="0"/>
            <a:ext cx="4342818" cy="344488"/>
          </a:xfrm>
          <a:prstGeom prst="rect">
            <a:avLst/>
          </a:prstGeom>
        </p:spPr>
        <p:txBody>
          <a:bodyPr vert="horz" lIns="96634" tIns="48317" rIns="96634" bIns="48317" rtlCol="0"/>
          <a:lstStyle>
            <a:lvl1pPr algn="r">
              <a:defRPr sz="1300"/>
            </a:lvl1pPr>
          </a:lstStyle>
          <a:p>
            <a:fld id="{C3A64B17-DC1D-4DCF-943E-BBCE4057F30A}" type="datetimeFigureOut">
              <a:rPr lang="nl-NL" smtClean="0"/>
              <a:t>03-05-2026</a:t>
            </a:fld>
            <a:endParaRPr lang="nl-NL"/>
          </a:p>
        </p:txBody>
      </p:sp>
      <p:sp>
        <p:nvSpPr>
          <p:cNvPr id="4" name="Tijdelijke aanduiding voor dia-afbeelding 3"/>
          <p:cNvSpPr>
            <a:spLocks noGrp="1" noRot="1" noChangeAspect="1"/>
          </p:cNvSpPr>
          <p:nvPr>
            <p:ph type="sldImg" idx="2"/>
          </p:nvPr>
        </p:nvSpPr>
        <p:spPr>
          <a:xfrm>
            <a:off x="2713038" y="515938"/>
            <a:ext cx="4595812" cy="2584450"/>
          </a:xfrm>
          <a:prstGeom prst="rect">
            <a:avLst/>
          </a:prstGeom>
          <a:noFill/>
          <a:ln w="12700">
            <a:solidFill>
              <a:prstClr val="black"/>
            </a:solidFill>
          </a:ln>
        </p:spPr>
        <p:txBody>
          <a:bodyPr vert="horz" lIns="96634" tIns="48317" rIns="96634" bIns="48317" rtlCol="0" anchor="ctr"/>
          <a:lstStyle/>
          <a:p>
            <a:endParaRPr lang="nl-NL"/>
          </a:p>
        </p:txBody>
      </p:sp>
      <p:sp>
        <p:nvSpPr>
          <p:cNvPr id="5" name="Tijdelijke aanduiding voor notities 4"/>
          <p:cNvSpPr>
            <a:spLocks noGrp="1"/>
          </p:cNvSpPr>
          <p:nvPr>
            <p:ph type="body" sz="quarter" idx="3"/>
          </p:nvPr>
        </p:nvSpPr>
        <p:spPr>
          <a:xfrm>
            <a:off x="1002189" y="3272631"/>
            <a:ext cx="8017510" cy="3100388"/>
          </a:xfrm>
          <a:prstGeom prst="rect">
            <a:avLst/>
          </a:prstGeom>
        </p:spPr>
        <p:txBody>
          <a:bodyPr vert="horz" lIns="96634" tIns="48317" rIns="96634" bIns="48317"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544067"/>
            <a:ext cx="4342818" cy="344488"/>
          </a:xfrm>
          <a:prstGeom prst="rect">
            <a:avLst/>
          </a:prstGeom>
        </p:spPr>
        <p:txBody>
          <a:bodyPr vert="horz" lIns="96634" tIns="48317" rIns="96634" bIns="48317"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5676751" y="6544067"/>
            <a:ext cx="4342818" cy="344488"/>
          </a:xfrm>
          <a:prstGeom prst="rect">
            <a:avLst/>
          </a:prstGeom>
        </p:spPr>
        <p:txBody>
          <a:bodyPr vert="horz" lIns="96634" tIns="48317" rIns="96634" bIns="48317" rtlCol="0" anchor="b"/>
          <a:lstStyle>
            <a:lvl1pPr algn="r">
              <a:defRPr sz="1300"/>
            </a:lvl1pPr>
          </a:lstStyle>
          <a:p>
            <a:fld id="{A34261BF-C300-4FD4-B4BC-CBC120B2BFB5}" type="slidenum">
              <a:rPr lang="nl-NL" smtClean="0"/>
              <a:t>‹nr.›</a:t>
            </a:fld>
            <a:endParaRPr lang="nl-NL"/>
          </a:p>
        </p:txBody>
      </p:sp>
    </p:spTree>
    <p:extLst>
      <p:ext uri="{BB962C8B-B14F-4D97-AF65-F5344CB8AC3E}">
        <p14:creationId xmlns:p14="http://schemas.microsoft.com/office/powerpoint/2010/main" val="423335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6C07D-C97B-00BE-BB58-B53BC594FF0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12976D0-032E-0BA0-0004-CC3B7BF2F4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F303261-C11D-223B-9537-14F6B3D3585E}"/>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CCB57AE3-DCB8-4393-CE54-EC9C5CBD1C6D}"/>
              </a:ext>
            </a:extLst>
          </p:cNvPr>
          <p:cNvSpPr>
            <a:spLocks noGrp="1"/>
          </p:cNvSpPr>
          <p:nvPr>
            <p:ph type="sldNum" sz="quarter" idx="5"/>
          </p:nvPr>
        </p:nvSpPr>
        <p:spPr/>
        <p:txBody>
          <a:bodyPr/>
          <a:lstStyle/>
          <a:p>
            <a:fld id="{A34261BF-C300-4FD4-B4BC-CBC120B2BFB5}" type="slidenum">
              <a:rPr lang="nl-NL" smtClean="0"/>
              <a:t>6</a:t>
            </a:fld>
            <a:endParaRPr lang="nl-NL"/>
          </a:p>
        </p:txBody>
      </p:sp>
    </p:spTree>
    <p:extLst>
      <p:ext uri="{BB962C8B-B14F-4D97-AF65-F5344CB8AC3E}">
        <p14:creationId xmlns:p14="http://schemas.microsoft.com/office/powerpoint/2010/main" val="3910066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9F5A9-BDC4-39EF-C6AE-FD8B5744363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B15DE44-133F-28BF-76D0-F8549727FEC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5A9D523-6BFE-FD87-099E-B5EBA01A692C}"/>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CBF9FDFB-D96F-BB5C-79F8-528384558F4E}"/>
              </a:ext>
            </a:extLst>
          </p:cNvPr>
          <p:cNvSpPr>
            <a:spLocks noGrp="1"/>
          </p:cNvSpPr>
          <p:nvPr>
            <p:ph type="sldNum" sz="quarter" idx="5"/>
          </p:nvPr>
        </p:nvSpPr>
        <p:spPr/>
        <p:txBody>
          <a:bodyPr/>
          <a:lstStyle/>
          <a:p>
            <a:fld id="{A34261BF-C300-4FD4-B4BC-CBC120B2BFB5}" type="slidenum">
              <a:rPr lang="nl-NL" smtClean="0"/>
              <a:t>16</a:t>
            </a:fld>
            <a:endParaRPr lang="nl-NL"/>
          </a:p>
        </p:txBody>
      </p:sp>
    </p:spTree>
    <p:extLst>
      <p:ext uri="{BB962C8B-B14F-4D97-AF65-F5344CB8AC3E}">
        <p14:creationId xmlns:p14="http://schemas.microsoft.com/office/powerpoint/2010/main" val="2811364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CB927-EAA5-D449-2EC3-928130F4792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E61C105-445F-43F9-993A-59F32E0F5BC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7BF0AC6-D0BF-A89E-103F-DE95C38F035A}"/>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D88E34A5-3DA2-9DE3-7DBC-BDDC750D2D54}"/>
              </a:ext>
            </a:extLst>
          </p:cNvPr>
          <p:cNvSpPr>
            <a:spLocks noGrp="1"/>
          </p:cNvSpPr>
          <p:nvPr>
            <p:ph type="sldNum" sz="quarter" idx="5"/>
          </p:nvPr>
        </p:nvSpPr>
        <p:spPr/>
        <p:txBody>
          <a:bodyPr/>
          <a:lstStyle/>
          <a:p>
            <a:fld id="{A34261BF-C300-4FD4-B4BC-CBC120B2BFB5}" type="slidenum">
              <a:rPr lang="nl-NL" smtClean="0"/>
              <a:t>17</a:t>
            </a:fld>
            <a:endParaRPr lang="nl-NL"/>
          </a:p>
        </p:txBody>
      </p:sp>
    </p:spTree>
    <p:extLst>
      <p:ext uri="{BB962C8B-B14F-4D97-AF65-F5344CB8AC3E}">
        <p14:creationId xmlns:p14="http://schemas.microsoft.com/office/powerpoint/2010/main" val="1134834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CB5F3-5D94-D16C-938F-1C625402A6F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8FF2940-B566-F2D3-10E6-F6DE0093865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7A0416D-B9C9-650F-CCAA-70B3FE012CFF}"/>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EDF91A49-519C-812E-42ED-2C2D598E42F0}"/>
              </a:ext>
            </a:extLst>
          </p:cNvPr>
          <p:cNvSpPr>
            <a:spLocks noGrp="1"/>
          </p:cNvSpPr>
          <p:nvPr>
            <p:ph type="sldNum" sz="quarter" idx="5"/>
          </p:nvPr>
        </p:nvSpPr>
        <p:spPr/>
        <p:txBody>
          <a:bodyPr/>
          <a:lstStyle/>
          <a:p>
            <a:fld id="{A34261BF-C300-4FD4-B4BC-CBC120B2BFB5}" type="slidenum">
              <a:rPr lang="nl-NL" smtClean="0"/>
              <a:t>18</a:t>
            </a:fld>
            <a:endParaRPr lang="nl-NL"/>
          </a:p>
        </p:txBody>
      </p:sp>
    </p:spTree>
    <p:extLst>
      <p:ext uri="{BB962C8B-B14F-4D97-AF65-F5344CB8AC3E}">
        <p14:creationId xmlns:p14="http://schemas.microsoft.com/office/powerpoint/2010/main" val="212758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996F4-EF86-90F1-FC04-0E8CEE0C6EC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E768808-9171-0454-79BE-33659DCFEC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EA90DDD-CCF3-96DC-520E-D9FD6072EF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Wat ook blijkt is dat de ondiepe fundering (op staal) bij meer dan 50% van de panden van toepassing is. Een groot deel al voorzien van een betonnen paal en in verhouding maar een gering deel van een houten paalfundering is voorzien.</a:t>
            </a:r>
            <a:endParaRPr lang="en-NL" dirty="0"/>
          </a:p>
          <a:p>
            <a:endParaRPr lang="en-NL" dirty="0"/>
          </a:p>
        </p:txBody>
      </p:sp>
      <p:sp>
        <p:nvSpPr>
          <p:cNvPr id="4" name="Tijdelijke aanduiding voor dianummer 3">
            <a:extLst>
              <a:ext uri="{FF2B5EF4-FFF2-40B4-BE49-F238E27FC236}">
                <a16:creationId xmlns:a16="http://schemas.microsoft.com/office/drawing/2014/main" id="{3A70CD87-1641-F84F-C5F5-6BB0F995DBE8}"/>
              </a:ext>
            </a:extLst>
          </p:cNvPr>
          <p:cNvSpPr>
            <a:spLocks noGrp="1"/>
          </p:cNvSpPr>
          <p:nvPr>
            <p:ph type="sldNum" sz="quarter" idx="5"/>
          </p:nvPr>
        </p:nvSpPr>
        <p:spPr/>
        <p:txBody>
          <a:bodyPr/>
          <a:lstStyle/>
          <a:p>
            <a:fld id="{A34261BF-C300-4FD4-B4BC-CBC120B2BFB5}" type="slidenum">
              <a:rPr lang="nl-NL" smtClean="0"/>
              <a:t>19</a:t>
            </a:fld>
            <a:endParaRPr lang="nl-NL"/>
          </a:p>
        </p:txBody>
      </p:sp>
    </p:spTree>
    <p:extLst>
      <p:ext uri="{BB962C8B-B14F-4D97-AF65-F5344CB8AC3E}">
        <p14:creationId xmlns:p14="http://schemas.microsoft.com/office/powerpoint/2010/main" val="83471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3235A-9B0D-95A4-8372-F2A91123063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01AE08D-98E1-EB07-3AE1-DD22847CC18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6C4DBBB-BD86-D0FB-97C6-597B887FBC07}"/>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7B93DA01-1E87-D975-0BA6-AE0F7FEDC8D5}"/>
              </a:ext>
            </a:extLst>
          </p:cNvPr>
          <p:cNvSpPr>
            <a:spLocks noGrp="1"/>
          </p:cNvSpPr>
          <p:nvPr>
            <p:ph type="sldNum" sz="quarter" idx="5"/>
          </p:nvPr>
        </p:nvSpPr>
        <p:spPr/>
        <p:txBody>
          <a:bodyPr/>
          <a:lstStyle/>
          <a:p>
            <a:fld id="{A34261BF-C300-4FD4-B4BC-CBC120B2BFB5}" type="slidenum">
              <a:rPr lang="nl-NL" smtClean="0"/>
              <a:t>20</a:t>
            </a:fld>
            <a:endParaRPr lang="nl-NL"/>
          </a:p>
        </p:txBody>
      </p:sp>
    </p:spTree>
    <p:extLst>
      <p:ext uri="{BB962C8B-B14F-4D97-AF65-F5344CB8AC3E}">
        <p14:creationId xmlns:p14="http://schemas.microsoft.com/office/powerpoint/2010/main" val="3698613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989CC-A364-1BAF-D1E9-5B8E039B4CE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83A37F4-7727-44C8-70BD-CDE523B3029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9DA13E-6C35-0E0A-7124-EDAB8F511111}"/>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D1BCE100-6891-2280-36F4-0BCABE97BF95}"/>
              </a:ext>
            </a:extLst>
          </p:cNvPr>
          <p:cNvSpPr>
            <a:spLocks noGrp="1"/>
          </p:cNvSpPr>
          <p:nvPr>
            <p:ph type="sldNum" sz="quarter" idx="5"/>
          </p:nvPr>
        </p:nvSpPr>
        <p:spPr/>
        <p:txBody>
          <a:bodyPr/>
          <a:lstStyle/>
          <a:p>
            <a:fld id="{A34261BF-C300-4FD4-B4BC-CBC120B2BFB5}" type="slidenum">
              <a:rPr lang="nl-NL" smtClean="0"/>
              <a:t>21</a:t>
            </a:fld>
            <a:endParaRPr lang="nl-NL"/>
          </a:p>
        </p:txBody>
      </p:sp>
    </p:spTree>
    <p:extLst>
      <p:ext uri="{BB962C8B-B14F-4D97-AF65-F5344CB8AC3E}">
        <p14:creationId xmlns:p14="http://schemas.microsoft.com/office/powerpoint/2010/main" val="4083380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B5F13-9AF9-4D9D-C069-DD62804B3AF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73B5060-F4AB-9005-A6C6-3A24B63F868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E64C0FB-56B9-5297-A47E-CAED335B01F9}"/>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13651352-30B9-1396-BC9C-A8BFF5A75F4F}"/>
              </a:ext>
            </a:extLst>
          </p:cNvPr>
          <p:cNvSpPr>
            <a:spLocks noGrp="1"/>
          </p:cNvSpPr>
          <p:nvPr>
            <p:ph type="sldNum" sz="quarter" idx="5"/>
          </p:nvPr>
        </p:nvSpPr>
        <p:spPr/>
        <p:txBody>
          <a:bodyPr/>
          <a:lstStyle/>
          <a:p>
            <a:fld id="{A34261BF-C300-4FD4-B4BC-CBC120B2BFB5}" type="slidenum">
              <a:rPr lang="nl-NL" smtClean="0"/>
              <a:t>22</a:t>
            </a:fld>
            <a:endParaRPr lang="nl-NL"/>
          </a:p>
        </p:txBody>
      </p:sp>
    </p:spTree>
    <p:extLst>
      <p:ext uri="{BB962C8B-B14F-4D97-AF65-F5344CB8AC3E}">
        <p14:creationId xmlns:p14="http://schemas.microsoft.com/office/powerpoint/2010/main" val="100595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E8948-21AC-9630-07C3-0ADB6AAAFBB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2411C44-516F-BEDC-4C05-C3DCE7583D2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4641E65-C13E-169D-2E45-B5832FCAC3F4}"/>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D9707706-8905-4AA6-3E08-E28AC125F8CC}"/>
              </a:ext>
            </a:extLst>
          </p:cNvPr>
          <p:cNvSpPr>
            <a:spLocks noGrp="1"/>
          </p:cNvSpPr>
          <p:nvPr>
            <p:ph type="sldNum" sz="quarter" idx="5"/>
          </p:nvPr>
        </p:nvSpPr>
        <p:spPr/>
        <p:txBody>
          <a:bodyPr/>
          <a:lstStyle/>
          <a:p>
            <a:fld id="{A34261BF-C300-4FD4-B4BC-CBC120B2BFB5}" type="slidenum">
              <a:rPr lang="nl-NL" smtClean="0"/>
              <a:t>23</a:t>
            </a:fld>
            <a:endParaRPr lang="nl-NL"/>
          </a:p>
        </p:txBody>
      </p:sp>
    </p:spTree>
    <p:extLst>
      <p:ext uri="{BB962C8B-B14F-4D97-AF65-F5344CB8AC3E}">
        <p14:creationId xmlns:p14="http://schemas.microsoft.com/office/powerpoint/2010/main" val="2637290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0D05C-7C07-59C4-53BD-782E5553436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46C82EE-BD5A-C645-A51C-8196CD927F8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ADEBB07-D50E-A331-84F9-E500A7D04F93}"/>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981AE8D3-E505-953D-CC8B-B4130BD6877E}"/>
              </a:ext>
            </a:extLst>
          </p:cNvPr>
          <p:cNvSpPr>
            <a:spLocks noGrp="1"/>
          </p:cNvSpPr>
          <p:nvPr>
            <p:ph type="sldNum" sz="quarter" idx="5"/>
          </p:nvPr>
        </p:nvSpPr>
        <p:spPr/>
        <p:txBody>
          <a:bodyPr/>
          <a:lstStyle/>
          <a:p>
            <a:fld id="{A34261BF-C300-4FD4-B4BC-CBC120B2BFB5}" type="slidenum">
              <a:rPr lang="nl-NL" smtClean="0"/>
              <a:t>24</a:t>
            </a:fld>
            <a:endParaRPr lang="nl-NL"/>
          </a:p>
        </p:txBody>
      </p:sp>
    </p:spTree>
    <p:extLst>
      <p:ext uri="{BB962C8B-B14F-4D97-AF65-F5344CB8AC3E}">
        <p14:creationId xmlns:p14="http://schemas.microsoft.com/office/powerpoint/2010/main" val="3351632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A2B27-87D9-A7E6-290C-A87F6F23816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A76F6B7-0D1B-037D-1D45-547F8B67601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87B395D-C511-B319-9C2F-67DEB29EE644}"/>
              </a:ext>
            </a:extLst>
          </p:cNvPr>
          <p:cNvSpPr>
            <a:spLocks noGrp="1"/>
          </p:cNvSpPr>
          <p:nvPr>
            <p:ph type="body" idx="1"/>
          </p:nvPr>
        </p:nvSpPr>
        <p:spPr/>
        <p:txBody>
          <a:bodyPr/>
          <a:lstStyle/>
          <a:p>
            <a:r>
              <a:rPr lang="nl-NL" dirty="0"/>
              <a:t>Grondwater op Peil mede initiatiefnemer. Hebben een stand op het congres.</a:t>
            </a:r>
          </a:p>
          <a:p>
            <a:r>
              <a:rPr lang="nl-NL" dirty="0"/>
              <a:t>Ooit begin KCAF</a:t>
            </a:r>
          </a:p>
          <a:p>
            <a:endParaRPr lang="en-NL" dirty="0"/>
          </a:p>
        </p:txBody>
      </p:sp>
      <p:sp>
        <p:nvSpPr>
          <p:cNvPr id="4" name="Tijdelijke aanduiding voor dianummer 3">
            <a:extLst>
              <a:ext uri="{FF2B5EF4-FFF2-40B4-BE49-F238E27FC236}">
                <a16:creationId xmlns:a16="http://schemas.microsoft.com/office/drawing/2014/main" id="{D41085BF-FF0B-1FAA-B20A-6E489C02CDFF}"/>
              </a:ext>
            </a:extLst>
          </p:cNvPr>
          <p:cNvSpPr>
            <a:spLocks noGrp="1"/>
          </p:cNvSpPr>
          <p:nvPr>
            <p:ph type="sldNum" sz="quarter" idx="5"/>
          </p:nvPr>
        </p:nvSpPr>
        <p:spPr/>
        <p:txBody>
          <a:bodyPr/>
          <a:lstStyle/>
          <a:p>
            <a:fld id="{A34261BF-C300-4FD4-B4BC-CBC120B2BFB5}" type="slidenum">
              <a:rPr lang="nl-NL" smtClean="0"/>
              <a:t>25</a:t>
            </a:fld>
            <a:endParaRPr lang="nl-NL"/>
          </a:p>
        </p:txBody>
      </p:sp>
    </p:spTree>
    <p:extLst>
      <p:ext uri="{BB962C8B-B14F-4D97-AF65-F5344CB8AC3E}">
        <p14:creationId xmlns:p14="http://schemas.microsoft.com/office/powerpoint/2010/main" val="2128934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55EDF-2A2B-9DEC-F4C9-B969CF6A19B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81B31EE-2D05-C22B-6569-F6AC85612A9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FDA2CE-D966-AA3F-8CC1-C7D9B12AD4EB}"/>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BC52DFE8-0D42-BD7F-E96F-2A1B363E65D3}"/>
              </a:ext>
            </a:extLst>
          </p:cNvPr>
          <p:cNvSpPr>
            <a:spLocks noGrp="1"/>
          </p:cNvSpPr>
          <p:nvPr>
            <p:ph type="sldNum" sz="quarter" idx="5"/>
          </p:nvPr>
        </p:nvSpPr>
        <p:spPr/>
        <p:txBody>
          <a:bodyPr/>
          <a:lstStyle/>
          <a:p>
            <a:fld id="{A34261BF-C300-4FD4-B4BC-CBC120B2BFB5}" type="slidenum">
              <a:rPr lang="nl-NL" smtClean="0"/>
              <a:t>8</a:t>
            </a:fld>
            <a:endParaRPr lang="nl-NL"/>
          </a:p>
        </p:txBody>
      </p:sp>
    </p:spTree>
    <p:extLst>
      <p:ext uri="{BB962C8B-B14F-4D97-AF65-F5344CB8AC3E}">
        <p14:creationId xmlns:p14="http://schemas.microsoft.com/office/powerpoint/2010/main" val="3111462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F0451-B21F-25B7-6E61-3ABC34C6733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71BF22D-04B4-FDFA-44C7-6649461BDC2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14946C0-D4C8-F14B-ADE5-FC7D421B3EDD}"/>
              </a:ext>
            </a:extLst>
          </p:cNvPr>
          <p:cNvSpPr>
            <a:spLocks noGrp="1"/>
          </p:cNvSpPr>
          <p:nvPr>
            <p:ph type="body" idx="1"/>
          </p:nvPr>
        </p:nvSpPr>
        <p:spPr/>
        <p:txBody>
          <a:bodyPr/>
          <a:lstStyle/>
          <a:p>
            <a:r>
              <a:rPr lang="nl-NL" dirty="0"/>
              <a:t>Grondwater op Peil mede initiatiefnemer. Hebben een stand op het congres.</a:t>
            </a:r>
          </a:p>
          <a:p>
            <a:r>
              <a:rPr lang="nl-NL" dirty="0"/>
              <a:t>Ooit begin KCAF</a:t>
            </a:r>
          </a:p>
          <a:p>
            <a:endParaRPr lang="en-NL" dirty="0"/>
          </a:p>
        </p:txBody>
      </p:sp>
      <p:sp>
        <p:nvSpPr>
          <p:cNvPr id="4" name="Tijdelijke aanduiding voor dianummer 3">
            <a:extLst>
              <a:ext uri="{FF2B5EF4-FFF2-40B4-BE49-F238E27FC236}">
                <a16:creationId xmlns:a16="http://schemas.microsoft.com/office/drawing/2014/main" id="{2170CC63-3F3E-9C3B-837B-5B4C7FEA339F}"/>
              </a:ext>
            </a:extLst>
          </p:cNvPr>
          <p:cNvSpPr>
            <a:spLocks noGrp="1"/>
          </p:cNvSpPr>
          <p:nvPr>
            <p:ph type="sldNum" sz="quarter" idx="5"/>
          </p:nvPr>
        </p:nvSpPr>
        <p:spPr/>
        <p:txBody>
          <a:bodyPr/>
          <a:lstStyle/>
          <a:p>
            <a:fld id="{A34261BF-C300-4FD4-B4BC-CBC120B2BFB5}" type="slidenum">
              <a:rPr lang="nl-NL" smtClean="0"/>
              <a:t>26</a:t>
            </a:fld>
            <a:endParaRPr lang="nl-NL"/>
          </a:p>
        </p:txBody>
      </p:sp>
    </p:spTree>
    <p:extLst>
      <p:ext uri="{BB962C8B-B14F-4D97-AF65-F5344CB8AC3E}">
        <p14:creationId xmlns:p14="http://schemas.microsoft.com/office/powerpoint/2010/main" val="539945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5A823-6391-D7AF-B105-C611FF259AD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04608F2-9F74-E7B9-747F-2AE9F9218D2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6528D54-56A6-89CE-2655-C626D069BAA2}"/>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EB3A31BA-34E0-8ADC-9CF9-03050930BF13}"/>
              </a:ext>
            </a:extLst>
          </p:cNvPr>
          <p:cNvSpPr>
            <a:spLocks noGrp="1"/>
          </p:cNvSpPr>
          <p:nvPr>
            <p:ph type="sldNum" sz="quarter" idx="5"/>
          </p:nvPr>
        </p:nvSpPr>
        <p:spPr/>
        <p:txBody>
          <a:bodyPr/>
          <a:lstStyle/>
          <a:p>
            <a:fld id="{A34261BF-C300-4FD4-B4BC-CBC120B2BFB5}" type="slidenum">
              <a:rPr lang="nl-NL" smtClean="0"/>
              <a:t>28</a:t>
            </a:fld>
            <a:endParaRPr lang="nl-NL"/>
          </a:p>
        </p:txBody>
      </p:sp>
    </p:spTree>
    <p:extLst>
      <p:ext uri="{BB962C8B-B14F-4D97-AF65-F5344CB8AC3E}">
        <p14:creationId xmlns:p14="http://schemas.microsoft.com/office/powerpoint/2010/main" val="3009970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9F85B-B44F-E257-C661-34FB37E3DD7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50A1FFE-5F39-8F10-2E4D-77CB41D762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6F07438-C19B-4130-3882-AF22CAFC8BCE}"/>
              </a:ext>
            </a:extLst>
          </p:cNvPr>
          <p:cNvSpPr>
            <a:spLocks noGrp="1"/>
          </p:cNvSpPr>
          <p:nvPr>
            <p:ph type="body" idx="1"/>
          </p:nvPr>
        </p:nvSpPr>
        <p:spPr/>
        <p:txBody>
          <a:bodyPr/>
          <a:lstStyle/>
          <a:p>
            <a:endParaRPr lang="en-NL" dirty="0"/>
          </a:p>
        </p:txBody>
      </p:sp>
      <p:sp>
        <p:nvSpPr>
          <p:cNvPr id="4" name="Tijdelijke aanduiding voor dianummer 3">
            <a:extLst>
              <a:ext uri="{FF2B5EF4-FFF2-40B4-BE49-F238E27FC236}">
                <a16:creationId xmlns:a16="http://schemas.microsoft.com/office/drawing/2014/main" id="{6D633BEB-8D66-D3A4-7693-1EF12EC8D2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261BF-C300-4FD4-B4BC-CBC120B2BFB5}"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7788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E81D7-D3A0-2423-4E16-B3021A7665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DA47A9A-FDD3-DB72-17AF-5EB639329D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1847AD4-5952-9E24-4C8A-9A0B54C57AA5}"/>
              </a:ext>
            </a:extLst>
          </p:cNvPr>
          <p:cNvSpPr>
            <a:spLocks noGrp="1"/>
          </p:cNvSpPr>
          <p:nvPr>
            <p:ph type="body" idx="1"/>
          </p:nvPr>
        </p:nvSpPr>
        <p:spPr/>
        <p:txBody>
          <a:bodyPr/>
          <a:lstStyle/>
          <a:p>
            <a:endParaRPr lang="en-NL" dirty="0"/>
          </a:p>
        </p:txBody>
      </p:sp>
      <p:sp>
        <p:nvSpPr>
          <p:cNvPr id="4" name="Tijdelijke aanduiding voor dianummer 3">
            <a:extLst>
              <a:ext uri="{FF2B5EF4-FFF2-40B4-BE49-F238E27FC236}">
                <a16:creationId xmlns:a16="http://schemas.microsoft.com/office/drawing/2014/main" id="{FC4C3331-CBE8-3EF8-E4D4-24A0573549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261BF-C300-4FD4-B4BC-CBC120B2BFB5}"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8944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FB92E-3926-B70E-7CB4-46D809264E6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B974349-7607-7E51-3AA5-7CB57D485E5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F5CE1D0-23DE-9ACC-32E2-C991E85D6BB3}"/>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F5F2FC1C-AD34-33DC-CF42-79DB26172E6B}"/>
              </a:ext>
            </a:extLst>
          </p:cNvPr>
          <p:cNvSpPr>
            <a:spLocks noGrp="1"/>
          </p:cNvSpPr>
          <p:nvPr>
            <p:ph type="sldNum" sz="quarter" idx="5"/>
          </p:nvPr>
        </p:nvSpPr>
        <p:spPr/>
        <p:txBody>
          <a:bodyPr/>
          <a:lstStyle/>
          <a:p>
            <a:fld id="{A34261BF-C300-4FD4-B4BC-CBC120B2BFB5}" type="slidenum">
              <a:rPr lang="nl-NL" smtClean="0"/>
              <a:t>31</a:t>
            </a:fld>
            <a:endParaRPr lang="nl-NL"/>
          </a:p>
        </p:txBody>
      </p:sp>
    </p:spTree>
    <p:extLst>
      <p:ext uri="{BB962C8B-B14F-4D97-AF65-F5344CB8AC3E}">
        <p14:creationId xmlns:p14="http://schemas.microsoft.com/office/powerpoint/2010/main" val="594561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FFFD2D-E339-48D0-8E51-8C7BC4E3C46A}" type="slidenum">
              <a:rPr kumimoji="0" lang="nl-NL" sz="1200" b="0" i="0" u="none" strike="noStrike" kern="1200" cap="none" spc="0" normalizeH="0" baseline="0" noProof="0" smtClean="0">
                <a:ln>
                  <a:noFill/>
                </a:ln>
                <a:solidFill>
                  <a:srgbClr val="154273"/>
                </a:solidFill>
                <a:effectLst/>
                <a:uLnTx/>
                <a:uFillTx/>
                <a:latin typeface="RijksSansTT Light"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dirty="0">
              <a:ln>
                <a:noFill/>
              </a:ln>
              <a:solidFill>
                <a:srgbClr val="154273"/>
              </a:solidFill>
              <a:effectLst/>
              <a:uLnTx/>
              <a:uFillTx/>
              <a:latin typeface="RijksSansTT Light" panose="020F0502020204030204"/>
              <a:ea typeface="+mn-ea"/>
              <a:cs typeface="+mn-cs"/>
            </a:endParaRPr>
          </a:p>
        </p:txBody>
      </p:sp>
    </p:spTree>
    <p:extLst>
      <p:ext uri="{BB962C8B-B14F-4D97-AF65-F5344CB8AC3E}">
        <p14:creationId xmlns:p14="http://schemas.microsoft.com/office/powerpoint/2010/main" val="1775753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4D5B1-EE71-8A4D-A45D-91721A82BA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401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F532B-9668-05BE-9500-3FB7541E1B1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8A7B112-3775-ECF6-ED1E-8D01D01507B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727E498-D5C0-5AF0-9C0E-EBBA5926AD5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B3BA4A2-E3DB-713A-5B9F-5313612A5B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4D5B1-EE71-8A4D-A45D-91721A82BA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51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4D5B1-EE71-8A4D-A45D-91721A82BA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481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2DFE9-A98F-D518-6E34-4DD1FD60E5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F774056-9A79-DE58-0D4E-70C69D6750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0B723B4-47D9-5057-9A67-EE1A2B50F3B6}"/>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0BA8674-64DB-35AE-A54A-6CD27B1C23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4D5B1-EE71-8A4D-A45D-91721A82BA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89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fld id="{A34261BF-C300-4FD4-B4BC-CBC120B2BFB5}" type="slidenum">
              <a:rPr lang="nl-NL" smtClean="0"/>
              <a:t>9</a:t>
            </a:fld>
            <a:endParaRPr lang="nl-NL"/>
          </a:p>
        </p:txBody>
      </p:sp>
    </p:spTree>
    <p:extLst>
      <p:ext uri="{BB962C8B-B14F-4D97-AF65-F5344CB8AC3E}">
        <p14:creationId xmlns:p14="http://schemas.microsoft.com/office/powerpoint/2010/main" val="2926518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53C17-3121-A360-0CB0-FBBF5112637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05A9CE7-28FB-1404-3FFF-7A9BA097425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EF18F5A-9F46-B531-BE2F-732906F2FC29}"/>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82573BD-55FD-B548-4FB1-21CAE8D611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4D5B1-EE71-8A4D-A45D-91721A82BA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511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7668B-FAB6-63D9-08A5-620799CF31A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B9D8935-A4EA-1D9C-A38E-802CBBD9B8E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45E1DC0-B3EC-6413-6B9F-DF01833F6CF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A6AEE41-9C4B-E681-815F-F1C78C4DFC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4D5B1-EE71-8A4D-A45D-91721A82BA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663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18100-3BEB-9C3D-18EA-D6BE447A1C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190365A-7B5A-89AC-8187-E952B81A469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D2B0383-E770-48DE-D415-F0D8E1651BA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5121156-A25B-FBB0-2D26-D8A527F6F5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4D5B1-EE71-8A4D-A45D-91721A82BA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723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9CF4D-F201-4130-0475-A6A321CEE24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10A233-C606-DD75-2890-3D2E6AEE74E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7BB8727-D211-03F0-9A3E-0C50AE63CB3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2F72C3A-7F71-F3E7-0AD1-5D5B18FFD2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4D5B1-EE71-8A4D-A45D-91721A82BA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373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8731C-1D59-58FE-D6E6-915B63F54C8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3AD8A3C-0472-3AC4-A956-3EBA6C61762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951A48A-8C49-8CD3-7369-B1774679766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DD975DE-DEB8-57C7-1C09-C632A4AE77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4D5B1-EE71-8A4D-A45D-91721A82BA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276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0042C-92E4-08D1-7557-147CAD211B2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C27EE8D-154A-2CDF-A8F1-5C31485E222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ACA5B1A-940F-EA41-A0C9-A9FEE286439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A27106FA-C6A7-62EE-0B9B-52AF8F0506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4D5B1-EE71-8A4D-A45D-91721A82BA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3031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8485-DE0D-DCF9-0542-3AF71CA4A0F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A8F75CE-07B7-999D-7551-9DC96F720D6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F772348-2D08-4DB3-A5DD-ECB4D8AEDE31}"/>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CDF40CA-043E-E477-F040-25C6FBED16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4D5B1-EE71-8A4D-A45D-91721A82BA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330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A42FB-5DCD-CB4F-7232-A9F799FAD89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C1CA67D-DB73-70C5-0F01-EEBA1DED931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D6F019B-D5E5-2FE2-F730-A9EA38205A88}"/>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31156DF-B2E9-D43C-D6FF-C11235B063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4D5B1-EE71-8A4D-A45D-91721A82BA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849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494FC-B4C0-D245-B7E6-5F6494B4A73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BF64A8D-A18D-CE7E-39B4-5A8CBC699FE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B286629-17EF-A6D5-ED65-216C82706F6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674A51E-DD9E-907B-E989-0A3D463D5C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4D5B1-EE71-8A4D-A45D-91721A82BA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225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2D0A3-7698-9124-1D11-62F55049923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FEAAF83-F3BF-766E-8B3F-5F6AAF3603F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A79A283-B620-55E4-E0C0-38DC10CFB10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CA9699D-54C9-2C15-ECCA-1FFADB683D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4D5B1-EE71-8A4D-A45D-91721A82BA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62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A8D21-7252-7648-6B06-9F1BCDF6306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8198B80-2672-939D-9486-345A421B60E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B8D51E5-3F2E-E1B2-8941-EF6F0386D34A}"/>
              </a:ext>
            </a:extLst>
          </p:cNvPr>
          <p:cNvSpPr>
            <a:spLocks noGrp="1"/>
          </p:cNvSpPr>
          <p:nvPr>
            <p:ph type="body" idx="1"/>
          </p:nvPr>
        </p:nvSpPr>
        <p:spPr/>
        <p:txBody>
          <a:bodyPr/>
          <a:lstStyle/>
          <a:p>
            <a:r>
              <a:rPr lang="nl-NL" dirty="0"/>
              <a:t>Er komt steeds meer aandacht. Meer sectoren. Sinds 20218 landelijke probleem door droogte /fundering op staal.</a:t>
            </a:r>
          </a:p>
          <a:p>
            <a:r>
              <a:rPr lang="nl-NL" dirty="0"/>
              <a:t>Weer extremen. Sinds </a:t>
            </a:r>
            <a:r>
              <a:rPr lang="nl-NL" dirty="0" err="1"/>
              <a:t>Rli</a:t>
            </a:r>
            <a:r>
              <a:rPr lang="nl-NL" dirty="0"/>
              <a:t> rapport aandacht bij politiek.</a:t>
            </a:r>
          </a:p>
        </p:txBody>
      </p:sp>
      <p:sp>
        <p:nvSpPr>
          <p:cNvPr id="4" name="Tijdelijke aanduiding voor dianummer 3">
            <a:extLst>
              <a:ext uri="{FF2B5EF4-FFF2-40B4-BE49-F238E27FC236}">
                <a16:creationId xmlns:a16="http://schemas.microsoft.com/office/drawing/2014/main" id="{745E8C06-B96D-28E2-0DD7-87BD9DAC5D4A}"/>
              </a:ext>
            </a:extLst>
          </p:cNvPr>
          <p:cNvSpPr>
            <a:spLocks noGrp="1"/>
          </p:cNvSpPr>
          <p:nvPr>
            <p:ph type="sldNum" sz="quarter" idx="5"/>
          </p:nvPr>
        </p:nvSpPr>
        <p:spPr/>
        <p:txBody>
          <a:bodyPr/>
          <a:lstStyle/>
          <a:p>
            <a:fld id="{A34261BF-C300-4FD4-B4BC-CBC120B2BFB5}" type="slidenum">
              <a:rPr lang="nl-NL" smtClean="0"/>
              <a:t>10</a:t>
            </a:fld>
            <a:endParaRPr lang="nl-NL"/>
          </a:p>
        </p:txBody>
      </p:sp>
    </p:spTree>
    <p:extLst>
      <p:ext uri="{BB962C8B-B14F-4D97-AF65-F5344CB8AC3E}">
        <p14:creationId xmlns:p14="http://schemas.microsoft.com/office/powerpoint/2010/main" val="3041155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BB7EE-69A5-7A32-9FF7-90A9C3A4A41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5B3E115-70DB-BB5F-AAC9-1309993C877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4E86C9C-8563-4553-395C-A681A9F1150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571013BD-4341-498F-5400-2B3F1EEBE8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4D5B1-EE71-8A4D-A45D-91721A82BA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317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C0226-ABDE-A1F6-9A5B-29C1727D94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0BCD573-CACA-41B4-C9B9-EE69662E452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66D0308-ED86-80C9-8390-DCBA75B519A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35594B3-8251-1B1F-F36A-BDAD74A052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4D5B1-EE71-8A4D-A45D-91721A82BA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632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94E1E-1A6E-621D-8DBD-1BB0A7F846E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E3AC3D8-76CA-0087-61CA-CC82FB3C1D1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CD4C145-FF03-27C7-7E5D-A0A75286B0F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BB69C117-724D-1E59-1A88-73A3900787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4D5B1-EE71-8A4D-A45D-91721A82BA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3216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4261BF-C300-4FD4-B4BC-CBC120B2BFB5}" type="slidenum">
              <a:rPr lang="nl-NL" smtClean="0"/>
              <a:t>74</a:t>
            </a:fld>
            <a:endParaRPr lang="nl-NL"/>
          </a:p>
        </p:txBody>
      </p:sp>
    </p:spTree>
    <p:extLst>
      <p:ext uri="{BB962C8B-B14F-4D97-AF65-F5344CB8AC3E}">
        <p14:creationId xmlns:p14="http://schemas.microsoft.com/office/powerpoint/2010/main" val="3707259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3FEC5-0A9D-7EA3-6D13-F24B608C6A6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C8D0C48-68DF-25FC-0A0D-E596765EBDD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B4A35F0-7C6E-F405-4964-A7D67FFF778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10E118D-9705-F7AD-F3C3-34C47DE7A8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261BF-C300-4FD4-B4BC-CBC120B2BFB5}"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48455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75726-6E73-5589-43F8-CB788D6FC1A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CDA9B64-2861-EE5B-1487-52E1E48E5B3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134D533-72B9-AF2A-5171-9D6DEBD0481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B6F9C6DE-69B8-14BE-76E4-B92B04489E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261BF-C300-4FD4-B4BC-CBC120B2BFB5}"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2983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80639-68B3-BE52-EE19-5E585C73F01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CB451B5-8011-6CF8-4613-2DC9E152127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2F7104-28F4-9850-E33B-E22756B491C1}"/>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E4D9F525-DD7A-7A07-8E1E-4E262BC875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261BF-C300-4FD4-B4BC-CBC120B2BFB5}"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63191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2DB1A-05BD-B379-4009-2DD1A01B1E9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0B48329-7DFA-60D7-BAE1-26DB872BC8F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F7A82C6-087B-7EA1-5C0F-7C1123A56F78}"/>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4FDBE5A-612D-F1EF-D826-2EDA1D95F3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261BF-C300-4FD4-B4BC-CBC120B2BFB5}"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6093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58701-F756-7747-ADAE-56FBF45097D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EBC161E-8385-145D-8809-D5EFB63B868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B73E2A2-5603-2F35-6A5E-3D878217CD31}"/>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A6DA58B9-748A-E8B3-3231-26E3CC712898}"/>
              </a:ext>
            </a:extLst>
          </p:cNvPr>
          <p:cNvSpPr>
            <a:spLocks noGrp="1"/>
          </p:cNvSpPr>
          <p:nvPr>
            <p:ph type="sldNum" sz="quarter" idx="5"/>
          </p:nvPr>
        </p:nvSpPr>
        <p:spPr/>
        <p:txBody>
          <a:bodyPr/>
          <a:lstStyle/>
          <a:p>
            <a:fld id="{A34261BF-C300-4FD4-B4BC-CBC120B2BFB5}" type="slidenum">
              <a:rPr lang="nl-NL" smtClean="0"/>
              <a:t>11</a:t>
            </a:fld>
            <a:endParaRPr lang="nl-NL"/>
          </a:p>
        </p:txBody>
      </p:sp>
    </p:spTree>
    <p:extLst>
      <p:ext uri="{BB962C8B-B14F-4D97-AF65-F5344CB8AC3E}">
        <p14:creationId xmlns:p14="http://schemas.microsoft.com/office/powerpoint/2010/main" val="4050322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fld id="{A34261BF-C300-4FD4-B4BC-CBC120B2BFB5}" type="slidenum">
              <a:rPr lang="nl-NL" smtClean="0"/>
              <a:t>12</a:t>
            </a:fld>
            <a:endParaRPr lang="nl-NL"/>
          </a:p>
        </p:txBody>
      </p:sp>
    </p:spTree>
    <p:extLst>
      <p:ext uri="{BB962C8B-B14F-4D97-AF65-F5344CB8AC3E}">
        <p14:creationId xmlns:p14="http://schemas.microsoft.com/office/powerpoint/2010/main" val="1332930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5BF4C-7F86-8283-6D15-CBF43E4B5BA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417AEA0-A15F-E647-A757-21E1BBC707D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FFB920A-1BD7-18A2-3DA9-98F740A6BCF7}"/>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69FCB8AD-DFAC-6FD5-0170-4D1C1ECFDDBF}"/>
              </a:ext>
            </a:extLst>
          </p:cNvPr>
          <p:cNvSpPr>
            <a:spLocks noGrp="1"/>
          </p:cNvSpPr>
          <p:nvPr>
            <p:ph type="sldNum" sz="quarter" idx="5"/>
          </p:nvPr>
        </p:nvSpPr>
        <p:spPr/>
        <p:txBody>
          <a:bodyPr/>
          <a:lstStyle/>
          <a:p>
            <a:fld id="{A34261BF-C300-4FD4-B4BC-CBC120B2BFB5}" type="slidenum">
              <a:rPr lang="nl-NL" smtClean="0"/>
              <a:t>13</a:t>
            </a:fld>
            <a:endParaRPr lang="nl-NL"/>
          </a:p>
        </p:txBody>
      </p:sp>
    </p:spTree>
    <p:extLst>
      <p:ext uri="{BB962C8B-B14F-4D97-AF65-F5344CB8AC3E}">
        <p14:creationId xmlns:p14="http://schemas.microsoft.com/office/powerpoint/2010/main" val="2674356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F9AF6-DDD6-C139-55FB-7C20205D916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0DA151A-5C01-F570-0081-BE54117963B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B0E81C1-840D-4EBB-2D1A-9C2B38ACF783}"/>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7B6CEF7F-B559-E4FE-B2A4-2902879CD73E}"/>
              </a:ext>
            </a:extLst>
          </p:cNvPr>
          <p:cNvSpPr>
            <a:spLocks noGrp="1"/>
          </p:cNvSpPr>
          <p:nvPr>
            <p:ph type="sldNum" sz="quarter" idx="5"/>
          </p:nvPr>
        </p:nvSpPr>
        <p:spPr/>
        <p:txBody>
          <a:bodyPr/>
          <a:lstStyle/>
          <a:p>
            <a:fld id="{A34261BF-C300-4FD4-B4BC-CBC120B2BFB5}" type="slidenum">
              <a:rPr lang="nl-NL" smtClean="0"/>
              <a:t>14</a:t>
            </a:fld>
            <a:endParaRPr lang="nl-NL"/>
          </a:p>
        </p:txBody>
      </p:sp>
    </p:spTree>
    <p:extLst>
      <p:ext uri="{BB962C8B-B14F-4D97-AF65-F5344CB8AC3E}">
        <p14:creationId xmlns:p14="http://schemas.microsoft.com/office/powerpoint/2010/main" val="3646418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530A0-0587-906D-065D-6C8D72F9E8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F9E0F06-E558-E8B9-0499-29446168065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E53C930-2030-1D5D-9497-32BA34992721}"/>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1BDDC72B-C175-1DFD-D175-800068427DB6}"/>
              </a:ext>
            </a:extLst>
          </p:cNvPr>
          <p:cNvSpPr>
            <a:spLocks noGrp="1"/>
          </p:cNvSpPr>
          <p:nvPr>
            <p:ph type="sldNum" sz="quarter" idx="5"/>
          </p:nvPr>
        </p:nvSpPr>
        <p:spPr/>
        <p:txBody>
          <a:bodyPr/>
          <a:lstStyle/>
          <a:p>
            <a:fld id="{A34261BF-C300-4FD4-B4BC-CBC120B2BFB5}" type="slidenum">
              <a:rPr lang="nl-NL" smtClean="0"/>
              <a:t>15</a:t>
            </a:fld>
            <a:endParaRPr lang="nl-NL"/>
          </a:p>
        </p:txBody>
      </p:sp>
    </p:spTree>
    <p:extLst>
      <p:ext uri="{BB962C8B-B14F-4D97-AF65-F5344CB8AC3E}">
        <p14:creationId xmlns:p14="http://schemas.microsoft.com/office/powerpoint/2010/main" val="584511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xml"/><Relationship Id="rId1" Type="http://schemas.openxmlformats.org/officeDocument/2006/relationships/tags" Target="../tags/tag5.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tags" Target="../tags/tag7.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xml"/><Relationship Id="rId1" Type="http://schemas.openxmlformats.org/officeDocument/2006/relationships/tags" Target="../tags/tag9.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1424" y="330226"/>
            <a:ext cx="10363200" cy="794519"/>
          </a:xfrm>
          <a:prstGeom prst="rect">
            <a:avLst/>
          </a:prstGeom>
        </p:spPr>
        <p:txBody>
          <a:bodyPr/>
          <a:lstStyle>
            <a:lvl1pPr>
              <a:defRPr sz="4400"/>
            </a:lvl1pPr>
          </a:lstStyle>
          <a:p>
            <a:r>
              <a:rPr lang="en-US" sz="3000" b="1" err="1">
                <a:solidFill>
                  <a:srgbClr val="2D3540"/>
                </a:solidFill>
              </a:rPr>
              <a:t>Titel</a:t>
            </a:r>
            <a:r>
              <a:rPr lang="en-US" sz="3000" b="1">
                <a:solidFill>
                  <a:srgbClr val="2D3540"/>
                </a:solidFill>
              </a:rPr>
              <a:t> </a:t>
            </a:r>
            <a:r>
              <a:rPr lang="en-US" sz="3000" b="1">
                <a:solidFill>
                  <a:srgbClr val="139DEB"/>
                </a:solidFill>
              </a:rPr>
              <a:t>en </a:t>
            </a:r>
            <a:r>
              <a:rPr lang="en-US" sz="3000" b="1" err="1">
                <a:solidFill>
                  <a:srgbClr val="139DEB"/>
                </a:solidFill>
              </a:rPr>
              <a:t>tekst</a:t>
            </a:r>
            <a:r>
              <a:rPr lang="en-US" sz="3000" b="1"/>
              <a:t> </a:t>
            </a:r>
            <a:r>
              <a:rPr lang="en-US" sz="3000" b="1">
                <a:solidFill>
                  <a:srgbClr val="139DEB"/>
                </a:solidFill>
              </a:rPr>
              <a:t>Calibri</a:t>
            </a:r>
            <a:endParaRPr lang="nl-NL"/>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nl-NL"/>
          </a:p>
        </p:txBody>
      </p:sp>
    </p:spTree>
    <p:extLst>
      <p:ext uri="{BB962C8B-B14F-4D97-AF65-F5344CB8AC3E}">
        <p14:creationId xmlns:p14="http://schemas.microsoft.com/office/powerpoint/2010/main" val="4092200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E7DE115-72F6-4B6B-9640-76163279AA65}"/>
              </a:ext>
            </a:extLst>
          </p:cNvPr>
          <p:cNvSpPr>
            <a:spLocks noGrp="1"/>
          </p:cNvSpPr>
          <p:nvPr>
            <p:ph type="dt" sz="half" idx="10"/>
          </p:nvPr>
        </p:nvSpPr>
        <p:spPr/>
        <p:txBody>
          <a:bodyPr/>
          <a:lstStyle/>
          <a:p>
            <a:fld id="{B7575F22-8071-4C91-AF11-1304E7E7F675}" type="datetimeFigureOut">
              <a:rPr lang="nl-NL" smtClean="0"/>
              <a:t>03-05-2026</a:t>
            </a:fld>
            <a:endParaRPr lang="nl-NL"/>
          </a:p>
        </p:txBody>
      </p:sp>
      <p:sp>
        <p:nvSpPr>
          <p:cNvPr id="3" name="Tijdelijke aanduiding voor voettekst 2">
            <a:extLst>
              <a:ext uri="{FF2B5EF4-FFF2-40B4-BE49-F238E27FC236}">
                <a16:creationId xmlns:a16="http://schemas.microsoft.com/office/drawing/2014/main" id="{582DE595-1888-4FB4-AF73-074BEA3E1B4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9E3D3A2-6DE7-4C90-A328-F8A991FA0F36}"/>
              </a:ext>
            </a:extLst>
          </p:cNvPr>
          <p:cNvSpPr>
            <a:spLocks noGrp="1"/>
          </p:cNvSpPr>
          <p:nvPr>
            <p:ph type="sldNum" sz="quarter" idx="12"/>
          </p:nvPr>
        </p:nvSpPr>
        <p:spPr/>
        <p:txBody>
          <a:bodyPr/>
          <a:lstStyle/>
          <a:p>
            <a:fld id="{A8AB13E1-F31F-4A27-AA01-FF07C29AF05D}" type="slidenum">
              <a:rPr lang="nl-NL" smtClean="0"/>
              <a:t>‹nr.›</a:t>
            </a:fld>
            <a:endParaRPr lang="nl-NL"/>
          </a:p>
        </p:txBody>
      </p:sp>
    </p:spTree>
    <p:extLst>
      <p:ext uri="{BB962C8B-B14F-4D97-AF65-F5344CB8AC3E}">
        <p14:creationId xmlns:p14="http://schemas.microsoft.com/office/powerpoint/2010/main" val="3545741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DEA71-ECAD-485B-972A-EA51F77C080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A80AF56-1816-4F91-BA2F-831CE87199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D87C62E-1F83-45BF-AF2D-3B3D5194CC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702B3C5-328D-491A-A9B9-7CFEF4F60EAF}"/>
              </a:ext>
            </a:extLst>
          </p:cNvPr>
          <p:cNvSpPr>
            <a:spLocks noGrp="1"/>
          </p:cNvSpPr>
          <p:nvPr>
            <p:ph type="dt" sz="half" idx="10"/>
          </p:nvPr>
        </p:nvSpPr>
        <p:spPr/>
        <p:txBody>
          <a:bodyPr/>
          <a:lstStyle/>
          <a:p>
            <a:fld id="{B7575F22-8071-4C91-AF11-1304E7E7F675}" type="datetimeFigureOut">
              <a:rPr lang="nl-NL" smtClean="0"/>
              <a:t>03-05-2026</a:t>
            </a:fld>
            <a:endParaRPr lang="nl-NL"/>
          </a:p>
        </p:txBody>
      </p:sp>
      <p:sp>
        <p:nvSpPr>
          <p:cNvPr id="6" name="Tijdelijke aanduiding voor voettekst 5">
            <a:extLst>
              <a:ext uri="{FF2B5EF4-FFF2-40B4-BE49-F238E27FC236}">
                <a16:creationId xmlns:a16="http://schemas.microsoft.com/office/drawing/2014/main" id="{41EE9A7F-94E9-4F6F-8908-D4F105ECBFC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5EAF56D-8169-4C93-9E80-D2C94A7AE9BE}"/>
              </a:ext>
            </a:extLst>
          </p:cNvPr>
          <p:cNvSpPr>
            <a:spLocks noGrp="1"/>
          </p:cNvSpPr>
          <p:nvPr>
            <p:ph type="sldNum" sz="quarter" idx="12"/>
          </p:nvPr>
        </p:nvSpPr>
        <p:spPr/>
        <p:txBody>
          <a:bodyPr/>
          <a:lstStyle/>
          <a:p>
            <a:fld id="{A8AB13E1-F31F-4A27-AA01-FF07C29AF05D}" type="slidenum">
              <a:rPr lang="nl-NL" smtClean="0"/>
              <a:t>‹nr.›</a:t>
            </a:fld>
            <a:endParaRPr lang="nl-NL"/>
          </a:p>
        </p:txBody>
      </p:sp>
    </p:spTree>
    <p:extLst>
      <p:ext uri="{BB962C8B-B14F-4D97-AF65-F5344CB8AC3E}">
        <p14:creationId xmlns:p14="http://schemas.microsoft.com/office/powerpoint/2010/main" val="715404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2D619E-CBF6-48B7-AC64-29DF3523863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D331DB4-276B-4D52-BD59-0B01D32F62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9032E89-1504-4AE8-9DE7-796B78458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06A774A-619E-4BD5-A38B-640BAA82CFE1}"/>
              </a:ext>
            </a:extLst>
          </p:cNvPr>
          <p:cNvSpPr>
            <a:spLocks noGrp="1"/>
          </p:cNvSpPr>
          <p:nvPr>
            <p:ph type="dt" sz="half" idx="10"/>
          </p:nvPr>
        </p:nvSpPr>
        <p:spPr/>
        <p:txBody>
          <a:bodyPr/>
          <a:lstStyle/>
          <a:p>
            <a:fld id="{B7575F22-8071-4C91-AF11-1304E7E7F675}" type="datetimeFigureOut">
              <a:rPr lang="nl-NL" smtClean="0"/>
              <a:t>03-05-2026</a:t>
            </a:fld>
            <a:endParaRPr lang="nl-NL"/>
          </a:p>
        </p:txBody>
      </p:sp>
      <p:sp>
        <p:nvSpPr>
          <p:cNvPr id="6" name="Tijdelijke aanduiding voor voettekst 5">
            <a:extLst>
              <a:ext uri="{FF2B5EF4-FFF2-40B4-BE49-F238E27FC236}">
                <a16:creationId xmlns:a16="http://schemas.microsoft.com/office/drawing/2014/main" id="{7AB847EF-0035-4EDD-8752-0916CD9CA97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383F911-73F2-4EA7-A303-8D5AFD6E6C49}"/>
              </a:ext>
            </a:extLst>
          </p:cNvPr>
          <p:cNvSpPr>
            <a:spLocks noGrp="1"/>
          </p:cNvSpPr>
          <p:nvPr>
            <p:ph type="sldNum" sz="quarter" idx="12"/>
          </p:nvPr>
        </p:nvSpPr>
        <p:spPr/>
        <p:txBody>
          <a:bodyPr/>
          <a:lstStyle/>
          <a:p>
            <a:fld id="{A8AB13E1-F31F-4A27-AA01-FF07C29AF05D}" type="slidenum">
              <a:rPr lang="nl-NL" smtClean="0"/>
              <a:t>‹nr.›</a:t>
            </a:fld>
            <a:endParaRPr lang="nl-NL"/>
          </a:p>
        </p:txBody>
      </p:sp>
    </p:spTree>
    <p:extLst>
      <p:ext uri="{BB962C8B-B14F-4D97-AF65-F5344CB8AC3E}">
        <p14:creationId xmlns:p14="http://schemas.microsoft.com/office/powerpoint/2010/main" val="214400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C77DB4-7A44-4F09-80E4-AECCCA1BED3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DF7336D-09E9-40AA-A41B-A45517664DA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AC23737-4808-464D-9358-8E9640E89BC1}"/>
              </a:ext>
            </a:extLst>
          </p:cNvPr>
          <p:cNvSpPr>
            <a:spLocks noGrp="1"/>
          </p:cNvSpPr>
          <p:nvPr>
            <p:ph type="dt" sz="half" idx="10"/>
          </p:nvPr>
        </p:nvSpPr>
        <p:spPr/>
        <p:txBody>
          <a:bodyPr/>
          <a:lstStyle/>
          <a:p>
            <a:fld id="{B7575F22-8071-4C91-AF11-1304E7E7F675}" type="datetimeFigureOut">
              <a:rPr lang="nl-NL" smtClean="0"/>
              <a:t>03-05-2026</a:t>
            </a:fld>
            <a:endParaRPr lang="nl-NL"/>
          </a:p>
        </p:txBody>
      </p:sp>
      <p:sp>
        <p:nvSpPr>
          <p:cNvPr id="5" name="Tijdelijke aanduiding voor voettekst 4">
            <a:extLst>
              <a:ext uri="{FF2B5EF4-FFF2-40B4-BE49-F238E27FC236}">
                <a16:creationId xmlns:a16="http://schemas.microsoft.com/office/drawing/2014/main" id="{30ADDB8D-4E80-4A9A-9276-CCF05FF39D9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1B7E392-34C6-4520-B7CE-32145EF1BCA0}"/>
              </a:ext>
            </a:extLst>
          </p:cNvPr>
          <p:cNvSpPr>
            <a:spLocks noGrp="1"/>
          </p:cNvSpPr>
          <p:nvPr>
            <p:ph type="sldNum" sz="quarter" idx="12"/>
          </p:nvPr>
        </p:nvSpPr>
        <p:spPr/>
        <p:txBody>
          <a:bodyPr/>
          <a:lstStyle/>
          <a:p>
            <a:fld id="{A8AB13E1-F31F-4A27-AA01-FF07C29AF05D}" type="slidenum">
              <a:rPr lang="nl-NL" smtClean="0"/>
              <a:t>‹nr.›</a:t>
            </a:fld>
            <a:endParaRPr lang="nl-NL"/>
          </a:p>
        </p:txBody>
      </p:sp>
    </p:spTree>
    <p:extLst>
      <p:ext uri="{BB962C8B-B14F-4D97-AF65-F5344CB8AC3E}">
        <p14:creationId xmlns:p14="http://schemas.microsoft.com/office/powerpoint/2010/main" val="428763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5C9112D-5FBA-4DAA-8096-5D4DFFCFFC6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A614696-B68D-4E97-8C7A-C8F4EA05B4B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3F7C892-0F55-4578-8F08-934E2BBDF377}"/>
              </a:ext>
            </a:extLst>
          </p:cNvPr>
          <p:cNvSpPr>
            <a:spLocks noGrp="1"/>
          </p:cNvSpPr>
          <p:nvPr>
            <p:ph type="dt" sz="half" idx="10"/>
          </p:nvPr>
        </p:nvSpPr>
        <p:spPr/>
        <p:txBody>
          <a:bodyPr/>
          <a:lstStyle/>
          <a:p>
            <a:fld id="{B7575F22-8071-4C91-AF11-1304E7E7F675}" type="datetimeFigureOut">
              <a:rPr lang="nl-NL" smtClean="0"/>
              <a:t>03-05-2026</a:t>
            </a:fld>
            <a:endParaRPr lang="nl-NL"/>
          </a:p>
        </p:txBody>
      </p:sp>
      <p:sp>
        <p:nvSpPr>
          <p:cNvPr id="5" name="Tijdelijke aanduiding voor voettekst 4">
            <a:extLst>
              <a:ext uri="{FF2B5EF4-FFF2-40B4-BE49-F238E27FC236}">
                <a16:creationId xmlns:a16="http://schemas.microsoft.com/office/drawing/2014/main" id="{60CC40E9-25DB-4E07-BCDD-7F60AA058C4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10374EC-4A4C-43E8-824A-9665C2FCD405}"/>
              </a:ext>
            </a:extLst>
          </p:cNvPr>
          <p:cNvSpPr>
            <a:spLocks noGrp="1"/>
          </p:cNvSpPr>
          <p:nvPr>
            <p:ph type="sldNum" sz="quarter" idx="12"/>
          </p:nvPr>
        </p:nvSpPr>
        <p:spPr/>
        <p:txBody>
          <a:bodyPr/>
          <a:lstStyle/>
          <a:p>
            <a:fld id="{A8AB13E1-F31F-4A27-AA01-FF07C29AF05D}" type="slidenum">
              <a:rPr lang="nl-NL" smtClean="0"/>
              <a:t>‹nr.›</a:t>
            </a:fld>
            <a:endParaRPr lang="nl-NL"/>
          </a:p>
        </p:txBody>
      </p:sp>
    </p:spTree>
    <p:extLst>
      <p:ext uri="{BB962C8B-B14F-4D97-AF65-F5344CB8AC3E}">
        <p14:creationId xmlns:p14="http://schemas.microsoft.com/office/powerpoint/2010/main" val="4135182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Large text slide">
    <p:spTree>
      <p:nvGrpSpPr>
        <p:cNvPr id="1" name=""/>
        <p:cNvGrpSpPr/>
        <p:nvPr/>
      </p:nvGrpSpPr>
      <p:grpSpPr>
        <a:xfrm>
          <a:off x="0" y="0"/>
          <a:ext cx="0" cy="0"/>
          <a:chOff x="0" y="0"/>
          <a:chExt cx="0" cy="0"/>
        </a:xfrm>
      </p:grpSpPr>
      <p:sp>
        <p:nvSpPr>
          <p:cNvPr id="9" name="Intro line"/>
          <p:cNvSpPr>
            <a:spLocks noGrp="1"/>
          </p:cNvSpPr>
          <p:nvPr>
            <p:ph type="body" sz="quarter" idx="11" hasCustomPrompt="1"/>
          </p:nvPr>
        </p:nvSpPr>
        <p:spPr>
          <a:xfrm>
            <a:off x="583200" y="1662114"/>
            <a:ext cx="11040533" cy="417512"/>
          </a:xfrm>
          <a:prstGeom prst="rect">
            <a:avLst/>
          </a:prstGeom>
        </p:spPr>
        <p:txBody>
          <a:bodyPr/>
          <a:lstStyle>
            <a:lvl1pPr marL="0" indent="0">
              <a:buNone/>
              <a:defRPr/>
            </a:lvl1pPr>
          </a:lstStyle>
          <a:p>
            <a:pPr lvl="0"/>
            <a:r>
              <a:rPr lang="nl-NL" noProof="0" dirty="0"/>
              <a:t>Click </a:t>
            </a:r>
            <a:r>
              <a:rPr lang="nl-NL" noProof="0" dirty="0" err="1"/>
              <a:t>to</a:t>
            </a:r>
            <a:r>
              <a:rPr lang="nl-NL" noProof="0" dirty="0"/>
              <a:t> </a:t>
            </a:r>
            <a:r>
              <a:rPr lang="nl-NL" noProof="0" dirty="0" err="1"/>
              <a:t>add</a:t>
            </a:r>
            <a:r>
              <a:rPr lang="nl-NL" noProof="0" dirty="0"/>
              <a:t> Intro item here</a:t>
            </a:r>
          </a:p>
        </p:txBody>
      </p:sp>
      <p:sp>
        <p:nvSpPr>
          <p:cNvPr id="7" name="Sub-heading"/>
          <p:cNvSpPr>
            <a:spLocks noGrp="1"/>
          </p:cNvSpPr>
          <p:nvPr>
            <p:ph type="body" sz="quarter" idx="10" hasCustomPrompt="1"/>
          </p:nvPr>
        </p:nvSpPr>
        <p:spPr>
          <a:xfrm>
            <a:off x="583200" y="738188"/>
            <a:ext cx="11040533" cy="377825"/>
          </a:xfrm>
          <a:prstGeom prst="rect">
            <a:avLst/>
          </a:prstGeom>
        </p:spPr>
        <p:txBody>
          <a:bodyPr/>
          <a:lstStyle>
            <a:lvl1pPr marL="0" indent="0">
              <a:buNone/>
              <a:defRPr baseline="0"/>
            </a:lvl1pPr>
          </a:lstStyle>
          <a:p>
            <a:pPr lvl="0"/>
            <a:r>
              <a:rPr lang="nl-NL" noProof="0" dirty="0"/>
              <a:t>Click </a:t>
            </a:r>
            <a:r>
              <a:rPr lang="nl-NL" noProof="0" dirty="0" err="1"/>
              <a:t>to</a:t>
            </a:r>
            <a:r>
              <a:rPr lang="nl-NL" noProof="0" dirty="0"/>
              <a:t> </a:t>
            </a:r>
            <a:r>
              <a:rPr lang="nl-NL" noProof="0" dirty="0" err="1"/>
              <a:t>add</a:t>
            </a:r>
            <a:r>
              <a:rPr lang="nl-NL" noProof="0" dirty="0"/>
              <a:t> sub-</a:t>
            </a:r>
            <a:r>
              <a:rPr lang="nl-NL" noProof="0" dirty="0" err="1"/>
              <a:t>heading</a:t>
            </a:r>
            <a:endParaRPr lang="nl-NL" noProof="0" dirty="0"/>
          </a:p>
        </p:txBody>
      </p:sp>
      <p:sp>
        <p:nvSpPr>
          <p:cNvPr id="2" name="Heading"/>
          <p:cNvSpPr>
            <a:spLocks noGrp="1"/>
          </p:cNvSpPr>
          <p:nvPr>
            <p:ph type="title" hasCustomPrompt="1"/>
          </p:nvPr>
        </p:nvSpPr>
        <p:spPr>
          <a:xfrm>
            <a:off x="583200" y="404814"/>
            <a:ext cx="11040533" cy="333741"/>
          </a:xfrm>
        </p:spPr>
        <p:txBody>
          <a:bodyPr anchor="ctr">
            <a:noAutofit/>
          </a:bodyPr>
          <a:lstStyle>
            <a:lvl1pPr>
              <a:defRPr sz="2100" baseline="0"/>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Heading</a:t>
            </a:r>
            <a:endParaRPr lang="nl-NL" noProof="0" dirty="0"/>
          </a:p>
        </p:txBody>
      </p:sp>
      <p:sp>
        <p:nvSpPr>
          <p:cNvPr id="10" name="Content Placeholder 9"/>
          <p:cNvSpPr>
            <a:spLocks noGrp="1"/>
          </p:cNvSpPr>
          <p:nvPr>
            <p:ph sz="quarter" idx="14" hasCustomPrompt="1"/>
          </p:nvPr>
        </p:nvSpPr>
        <p:spPr>
          <a:xfrm>
            <a:off x="583200" y="2097088"/>
            <a:ext cx="11040533" cy="4356099"/>
          </a:xfrm>
          <a:prstGeom prst="rect">
            <a:avLst/>
          </a:prstGeom>
        </p:spPr>
        <p:txBody>
          <a:body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a:p>
            <a:pPr lvl="5"/>
            <a:r>
              <a:rPr lang="nl-NL" noProof="0" dirty="0" err="1"/>
              <a:t>Sixth</a:t>
            </a:r>
            <a:r>
              <a:rPr lang="nl-NL" noProof="0" dirty="0"/>
              <a:t> level</a:t>
            </a:r>
          </a:p>
          <a:p>
            <a:pPr lvl="6"/>
            <a:r>
              <a:rPr lang="nl-NL" noProof="0" dirty="0" err="1"/>
              <a:t>Seventh</a:t>
            </a:r>
            <a:r>
              <a:rPr lang="nl-NL" noProof="0" dirty="0"/>
              <a:t> level</a:t>
            </a:r>
          </a:p>
          <a:p>
            <a:pPr lvl="7"/>
            <a:r>
              <a:rPr lang="nl-NL" noProof="0" dirty="0" err="1"/>
              <a:t>Eighth</a:t>
            </a:r>
            <a:r>
              <a:rPr lang="nl-NL" noProof="0" dirty="0"/>
              <a:t> level</a:t>
            </a:r>
          </a:p>
          <a:p>
            <a:pPr lvl="8"/>
            <a:r>
              <a:rPr lang="nl-NL" noProof="0" dirty="0"/>
              <a:t>Ninth level</a:t>
            </a:r>
          </a:p>
        </p:txBody>
      </p:sp>
    </p:spTree>
    <p:extLst>
      <p:ext uri="{BB962C8B-B14F-4D97-AF65-F5344CB8AC3E}">
        <p14:creationId xmlns:p14="http://schemas.microsoft.com/office/powerpoint/2010/main" val="2207359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sp>
        <p:nvSpPr>
          <p:cNvPr id="2" name="Heading"/>
          <p:cNvSpPr>
            <a:spLocks noGrp="1"/>
          </p:cNvSpPr>
          <p:nvPr>
            <p:ph type="title" hasCustomPrompt="1"/>
          </p:nvPr>
        </p:nvSpPr>
        <p:spPr>
          <a:xfrm>
            <a:off x="583200" y="404814"/>
            <a:ext cx="11040533" cy="333741"/>
          </a:xfrm>
        </p:spPr>
        <p:txBody>
          <a:bodyPr anchor="ctr">
            <a:noAutofit/>
          </a:bodyPr>
          <a:lstStyle>
            <a:lvl1pPr>
              <a:defRPr sz="2100" baseline="0">
                <a:solidFill>
                  <a:schemeClr val="accent1"/>
                </a:solidFill>
              </a:defRPr>
            </a:lvl1pPr>
          </a:lstStyle>
          <a:p>
            <a:r>
              <a:rPr lang="nl-NL" noProof="0" dirty="0"/>
              <a:t>Click </a:t>
            </a:r>
            <a:r>
              <a:rPr lang="nl-NL" noProof="0" dirty="0" err="1"/>
              <a:t>to</a:t>
            </a:r>
            <a:r>
              <a:rPr lang="nl-NL" noProof="0" dirty="0"/>
              <a:t> </a:t>
            </a:r>
            <a:r>
              <a:rPr lang="nl-NL" noProof="0" dirty="0" err="1"/>
              <a:t>add</a:t>
            </a:r>
            <a:r>
              <a:rPr lang="nl-NL" noProof="0" dirty="0"/>
              <a:t> Agenda </a:t>
            </a:r>
            <a:r>
              <a:rPr lang="nl-NL" noProof="0" dirty="0" err="1"/>
              <a:t>heading</a:t>
            </a:r>
            <a:endParaRPr lang="nl-NL" noProof="0" dirty="0"/>
          </a:p>
        </p:txBody>
      </p:sp>
      <p:sp>
        <p:nvSpPr>
          <p:cNvPr id="6" name="Picture Placeholder 5"/>
          <p:cNvSpPr>
            <a:spLocks noGrp="1"/>
          </p:cNvSpPr>
          <p:nvPr>
            <p:ph type="pic" sz="quarter" idx="10" hasCustomPrompt="1"/>
            <p:custDataLst>
              <p:tags r:id="rId1"/>
            </p:custDataLst>
          </p:nvPr>
        </p:nvSpPr>
        <p:spPr>
          <a:xfrm>
            <a:off x="7440614" y="1233488"/>
            <a:ext cx="4175654" cy="5219700"/>
          </a:xfrm>
          <a:prstGeom prst="rect">
            <a:avLst/>
          </a:prstGeom>
        </p:spPr>
        <p:txBody>
          <a:bodyPr anchor="ctr"/>
          <a:lstStyle>
            <a:lvl1pPr marL="0" indent="0" algn="ctr">
              <a:buNone/>
              <a:defRPr baseline="0"/>
            </a:lvl1pPr>
          </a:lstStyle>
          <a:p>
            <a:r>
              <a:rPr lang="nl-NL" noProof="0" dirty="0"/>
              <a:t>&lt;&lt;</a:t>
            </a:r>
            <a:r>
              <a:rPr lang="nl-NL" noProof="0" dirty="0" err="1"/>
              <a:t>img.ImagePath</a:t>
            </a:r>
            <a:r>
              <a:rPr lang="nl-NL" noProof="0" dirty="0"/>
              <a:t>&gt;&gt;</a:t>
            </a:r>
          </a:p>
        </p:txBody>
      </p:sp>
      <p:sp>
        <p:nvSpPr>
          <p:cNvPr id="8" name="Content Placeholder 7"/>
          <p:cNvSpPr>
            <a:spLocks noGrp="1"/>
          </p:cNvSpPr>
          <p:nvPr>
            <p:ph sz="quarter" idx="13" hasCustomPrompt="1"/>
          </p:nvPr>
        </p:nvSpPr>
        <p:spPr>
          <a:xfrm>
            <a:off x="583200" y="1233488"/>
            <a:ext cx="6667500" cy="5219700"/>
          </a:xfrm>
          <a:prstGeom prst="rect">
            <a:avLst/>
          </a:prstGeom>
        </p:spPr>
        <p:txBody>
          <a:bodyPr/>
          <a:lstStyle/>
          <a:p>
            <a:pPr lvl="0"/>
            <a:r>
              <a:rPr lang="nl-NL" noProof="0" dirty="0"/>
              <a:t>Click </a:t>
            </a:r>
            <a:r>
              <a:rPr lang="nl-NL" noProof="0" dirty="0" err="1"/>
              <a:t>to</a:t>
            </a:r>
            <a:r>
              <a:rPr lang="nl-NL" noProof="0" dirty="0"/>
              <a:t> </a:t>
            </a:r>
            <a:r>
              <a:rPr lang="nl-NL" noProof="0" dirty="0" err="1"/>
              <a:t>add</a:t>
            </a:r>
            <a:r>
              <a:rPr lang="nl-NL" noProof="0" dirty="0"/>
              <a:t> agenda item here</a:t>
            </a:r>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Tree>
    <p:extLst>
      <p:ext uri="{BB962C8B-B14F-4D97-AF65-F5344CB8AC3E}">
        <p14:creationId xmlns:p14="http://schemas.microsoft.com/office/powerpoint/2010/main" val="3169025919"/>
      </p:ext>
    </p:extLst>
  </p:cSld>
  <p:clrMapOvr>
    <a:masterClrMapping/>
  </p:clrMapOvr>
  <p:extLst>
    <p:ext uri="{DCECCB84-F9BA-43D5-87BE-67443E8EF086}">
      <p15:sldGuideLst xmlns:p15="http://schemas.microsoft.com/office/powerpoint/2012/main">
        <p15:guide id="1" orient="horz" pos="77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s Slide">
    <p:spTree>
      <p:nvGrpSpPr>
        <p:cNvPr id="1" name=""/>
        <p:cNvGrpSpPr/>
        <p:nvPr/>
      </p:nvGrpSpPr>
      <p:grpSpPr>
        <a:xfrm>
          <a:off x="0" y="0"/>
          <a:ext cx="0" cy="0"/>
          <a:chOff x="0" y="0"/>
          <a:chExt cx="0" cy="0"/>
        </a:xfrm>
      </p:grpSpPr>
      <p:sp>
        <p:nvSpPr>
          <p:cNvPr id="3" name="Main content placeholder"/>
          <p:cNvSpPr>
            <a:spLocks noGrp="1"/>
          </p:cNvSpPr>
          <p:nvPr>
            <p:ph idx="1" hasCustomPrompt="1"/>
          </p:nvPr>
        </p:nvSpPr>
        <p:spPr>
          <a:xfrm>
            <a:off x="583200" y="1233488"/>
            <a:ext cx="11040533" cy="5219700"/>
          </a:xfrm>
          <a:prstGeom prst="rect">
            <a:avLst/>
          </a:prstGeom>
        </p:spPr>
        <p:txBody>
          <a:bodyPr/>
          <a:lstStyle>
            <a:lvl1pPr marL="360363" indent="-360363">
              <a:buClr>
                <a:schemeClr val="accent1"/>
              </a:buClr>
              <a:buFont typeface="+mj-lt"/>
              <a:buAutoNum type="arabicPeriod"/>
              <a:defRPr b="0">
                <a:solidFill>
                  <a:schemeClr val="accent1"/>
                </a:solidFill>
              </a:defRPr>
            </a:lvl1pPr>
            <a:lvl2pPr marL="623888" indent="-280988">
              <a:buClr>
                <a:schemeClr val="accent1"/>
              </a:buClr>
              <a:buFont typeface="Verdana" panose="020B0604030504040204" pitchFamily="34" charset="0"/>
              <a:buChar char="−"/>
              <a:defRPr baseline="0">
                <a:solidFill>
                  <a:schemeClr val="accent1"/>
                </a:solidFill>
              </a:defRPr>
            </a:lvl2pPr>
          </a:lstStyle>
          <a:p>
            <a:pPr lvl="0"/>
            <a:r>
              <a:rPr lang="nl-NL" noProof="0" dirty="0"/>
              <a:t>Click </a:t>
            </a:r>
            <a:r>
              <a:rPr lang="nl-NL" noProof="0" dirty="0" err="1"/>
              <a:t>to</a:t>
            </a:r>
            <a:r>
              <a:rPr lang="nl-NL" noProof="0" dirty="0"/>
              <a:t> </a:t>
            </a:r>
            <a:r>
              <a:rPr lang="nl-NL" noProof="0" dirty="0" err="1"/>
              <a:t>add</a:t>
            </a:r>
            <a:r>
              <a:rPr lang="nl-NL" noProof="0" dirty="0"/>
              <a:t> item here</a:t>
            </a:r>
          </a:p>
          <a:p>
            <a:pPr lvl="1"/>
            <a:r>
              <a:rPr lang="nl-NL" noProof="0" dirty="0"/>
              <a:t>Sub item runs here</a:t>
            </a:r>
          </a:p>
        </p:txBody>
      </p:sp>
      <p:sp>
        <p:nvSpPr>
          <p:cNvPr id="2" name="Heading"/>
          <p:cNvSpPr>
            <a:spLocks noGrp="1"/>
          </p:cNvSpPr>
          <p:nvPr>
            <p:ph type="title" hasCustomPrompt="1"/>
          </p:nvPr>
        </p:nvSpPr>
        <p:spPr>
          <a:xfrm>
            <a:off x="583200" y="404814"/>
            <a:ext cx="11040533" cy="333741"/>
          </a:xfrm>
        </p:spPr>
        <p:txBody>
          <a:bodyPr anchor="ctr">
            <a:noAutofit/>
          </a:bodyPr>
          <a:lstStyle>
            <a:lvl1pPr>
              <a:defRPr sz="2100" baseline="0">
                <a:solidFill>
                  <a:schemeClr val="accent1"/>
                </a:solidFill>
              </a:defRPr>
            </a:lvl1pPr>
          </a:lstStyle>
          <a:p>
            <a:r>
              <a:rPr lang="nl-NL" noProof="0" dirty="0"/>
              <a:t>Click </a:t>
            </a:r>
            <a:r>
              <a:rPr lang="nl-NL" noProof="0" dirty="0" err="1"/>
              <a:t>to</a:t>
            </a:r>
            <a:r>
              <a:rPr lang="nl-NL" noProof="0" dirty="0"/>
              <a:t> </a:t>
            </a:r>
            <a:r>
              <a:rPr lang="nl-NL" noProof="0" dirty="0" err="1"/>
              <a:t>add</a:t>
            </a:r>
            <a:r>
              <a:rPr lang="nl-NL" noProof="0" dirty="0"/>
              <a:t> Contents </a:t>
            </a:r>
            <a:r>
              <a:rPr lang="nl-NL" noProof="0" dirty="0" err="1"/>
              <a:t>heading</a:t>
            </a:r>
            <a:endParaRPr lang="nl-NL" noProof="0" dirty="0"/>
          </a:p>
        </p:txBody>
      </p:sp>
    </p:spTree>
    <p:extLst>
      <p:ext uri="{BB962C8B-B14F-4D97-AF65-F5344CB8AC3E}">
        <p14:creationId xmlns:p14="http://schemas.microsoft.com/office/powerpoint/2010/main" val="1979643887"/>
      </p:ext>
    </p:extLst>
  </p:cSld>
  <p:clrMapOvr>
    <a:masterClrMapping/>
  </p:clrMapOvr>
  <p:extLst>
    <p:ext uri="{DCECCB84-F9BA-43D5-87BE-67443E8EF086}">
      <p15:sldGuideLst xmlns:p15="http://schemas.microsoft.com/office/powerpoint/2012/main">
        <p15:guide id="1" orient="horz" pos="77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arge text slide">
    <p:spTree>
      <p:nvGrpSpPr>
        <p:cNvPr id="1" name=""/>
        <p:cNvGrpSpPr/>
        <p:nvPr/>
      </p:nvGrpSpPr>
      <p:grpSpPr>
        <a:xfrm>
          <a:off x="0" y="0"/>
          <a:ext cx="0" cy="0"/>
          <a:chOff x="0" y="0"/>
          <a:chExt cx="0" cy="0"/>
        </a:xfrm>
      </p:grpSpPr>
      <p:sp>
        <p:nvSpPr>
          <p:cNvPr id="9" name="Intro line"/>
          <p:cNvSpPr>
            <a:spLocks noGrp="1"/>
          </p:cNvSpPr>
          <p:nvPr>
            <p:ph type="body" sz="quarter" idx="11" hasCustomPrompt="1"/>
          </p:nvPr>
        </p:nvSpPr>
        <p:spPr>
          <a:xfrm>
            <a:off x="583200" y="1662114"/>
            <a:ext cx="11040533" cy="417512"/>
          </a:xfrm>
          <a:prstGeom prst="rect">
            <a:avLst/>
          </a:prstGeom>
        </p:spPr>
        <p:txBody>
          <a:bodyPr/>
          <a:lstStyle>
            <a:lvl1pPr marL="0" indent="0">
              <a:buNone/>
              <a:defRPr/>
            </a:lvl1pPr>
          </a:lstStyle>
          <a:p>
            <a:pPr lvl="0"/>
            <a:r>
              <a:rPr lang="nl-NL" noProof="0" dirty="0"/>
              <a:t>Click </a:t>
            </a:r>
            <a:r>
              <a:rPr lang="nl-NL" noProof="0" dirty="0" err="1"/>
              <a:t>to</a:t>
            </a:r>
            <a:r>
              <a:rPr lang="nl-NL" noProof="0" dirty="0"/>
              <a:t> </a:t>
            </a:r>
            <a:r>
              <a:rPr lang="nl-NL" noProof="0" dirty="0" err="1"/>
              <a:t>add</a:t>
            </a:r>
            <a:r>
              <a:rPr lang="nl-NL" noProof="0" dirty="0"/>
              <a:t> Intro item here</a:t>
            </a:r>
          </a:p>
        </p:txBody>
      </p:sp>
      <p:sp>
        <p:nvSpPr>
          <p:cNvPr id="7" name="Sub-heading"/>
          <p:cNvSpPr>
            <a:spLocks noGrp="1"/>
          </p:cNvSpPr>
          <p:nvPr>
            <p:ph type="body" sz="quarter" idx="10" hasCustomPrompt="1"/>
          </p:nvPr>
        </p:nvSpPr>
        <p:spPr>
          <a:xfrm>
            <a:off x="583200" y="738188"/>
            <a:ext cx="11040533" cy="377825"/>
          </a:xfrm>
          <a:prstGeom prst="rect">
            <a:avLst/>
          </a:prstGeom>
        </p:spPr>
        <p:txBody>
          <a:bodyPr/>
          <a:lstStyle>
            <a:lvl1pPr marL="0" indent="0">
              <a:buNone/>
              <a:defRPr baseline="0"/>
            </a:lvl1pPr>
          </a:lstStyle>
          <a:p>
            <a:pPr lvl="0"/>
            <a:r>
              <a:rPr lang="nl-NL" noProof="0" dirty="0"/>
              <a:t>Click </a:t>
            </a:r>
            <a:r>
              <a:rPr lang="nl-NL" noProof="0" dirty="0" err="1"/>
              <a:t>to</a:t>
            </a:r>
            <a:r>
              <a:rPr lang="nl-NL" noProof="0" dirty="0"/>
              <a:t> </a:t>
            </a:r>
            <a:r>
              <a:rPr lang="nl-NL" noProof="0" dirty="0" err="1"/>
              <a:t>add</a:t>
            </a:r>
            <a:r>
              <a:rPr lang="nl-NL" noProof="0" dirty="0"/>
              <a:t> sub-</a:t>
            </a:r>
            <a:r>
              <a:rPr lang="nl-NL" noProof="0" dirty="0" err="1"/>
              <a:t>heading</a:t>
            </a:r>
            <a:endParaRPr lang="nl-NL" noProof="0" dirty="0"/>
          </a:p>
        </p:txBody>
      </p:sp>
      <p:sp>
        <p:nvSpPr>
          <p:cNvPr id="2" name="Heading"/>
          <p:cNvSpPr>
            <a:spLocks noGrp="1"/>
          </p:cNvSpPr>
          <p:nvPr>
            <p:ph type="title" hasCustomPrompt="1"/>
          </p:nvPr>
        </p:nvSpPr>
        <p:spPr>
          <a:xfrm>
            <a:off x="583200" y="404814"/>
            <a:ext cx="11040533" cy="333741"/>
          </a:xfrm>
        </p:spPr>
        <p:txBody>
          <a:bodyPr anchor="ctr">
            <a:noAutofit/>
          </a:bodyPr>
          <a:lstStyle>
            <a:lvl1pPr>
              <a:defRPr sz="2100" baseline="0"/>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Heading</a:t>
            </a:r>
            <a:endParaRPr lang="nl-NL" noProof="0" dirty="0"/>
          </a:p>
        </p:txBody>
      </p:sp>
      <p:sp>
        <p:nvSpPr>
          <p:cNvPr id="10" name="Content Placeholder 9"/>
          <p:cNvSpPr>
            <a:spLocks noGrp="1"/>
          </p:cNvSpPr>
          <p:nvPr>
            <p:ph sz="quarter" idx="14" hasCustomPrompt="1"/>
          </p:nvPr>
        </p:nvSpPr>
        <p:spPr>
          <a:xfrm>
            <a:off x="583200" y="2097088"/>
            <a:ext cx="11040533" cy="4356099"/>
          </a:xfrm>
          <a:prstGeom prst="rect">
            <a:avLst/>
          </a:prstGeom>
        </p:spPr>
        <p:txBody>
          <a:body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a:p>
            <a:pPr lvl="5"/>
            <a:r>
              <a:rPr lang="nl-NL" noProof="0" dirty="0" err="1"/>
              <a:t>Sixth</a:t>
            </a:r>
            <a:r>
              <a:rPr lang="nl-NL" noProof="0" dirty="0"/>
              <a:t> level</a:t>
            </a:r>
          </a:p>
          <a:p>
            <a:pPr lvl="6"/>
            <a:r>
              <a:rPr lang="nl-NL" noProof="0" dirty="0" err="1"/>
              <a:t>Seventh</a:t>
            </a:r>
            <a:r>
              <a:rPr lang="nl-NL" noProof="0" dirty="0"/>
              <a:t> level</a:t>
            </a:r>
          </a:p>
          <a:p>
            <a:pPr lvl="7"/>
            <a:r>
              <a:rPr lang="nl-NL" noProof="0" dirty="0" err="1"/>
              <a:t>Eighth</a:t>
            </a:r>
            <a:r>
              <a:rPr lang="nl-NL" noProof="0" dirty="0"/>
              <a:t> level</a:t>
            </a:r>
          </a:p>
          <a:p>
            <a:pPr lvl="8"/>
            <a:r>
              <a:rPr lang="nl-NL" noProof="0" dirty="0"/>
              <a:t>Ninth level</a:t>
            </a:r>
          </a:p>
        </p:txBody>
      </p:sp>
    </p:spTree>
    <p:extLst>
      <p:ext uri="{BB962C8B-B14F-4D97-AF65-F5344CB8AC3E}">
        <p14:creationId xmlns:p14="http://schemas.microsoft.com/office/powerpoint/2010/main" val="2943223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arge text slide and image">
    <p:spTree>
      <p:nvGrpSpPr>
        <p:cNvPr id="1" name=""/>
        <p:cNvGrpSpPr/>
        <p:nvPr/>
      </p:nvGrpSpPr>
      <p:grpSpPr>
        <a:xfrm>
          <a:off x="0" y="0"/>
          <a:ext cx="0" cy="0"/>
          <a:chOff x="0" y="0"/>
          <a:chExt cx="0" cy="0"/>
        </a:xfrm>
      </p:grpSpPr>
      <p:sp>
        <p:nvSpPr>
          <p:cNvPr id="3" name="Main content placeholder"/>
          <p:cNvSpPr>
            <a:spLocks noGrp="1"/>
          </p:cNvSpPr>
          <p:nvPr>
            <p:ph idx="1" hasCustomPrompt="1"/>
          </p:nvPr>
        </p:nvSpPr>
        <p:spPr>
          <a:xfrm>
            <a:off x="583200" y="2109612"/>
            <a:ext cx="6864351" cy="4343576"/>
          </a:xfrm>
          <a:prstGeom prst="rect">
            <a:avLst/>
          </a:prstGeom>
        </p:spPr>
        <p:txBody>
          <a:bodyPr/>
          <a:lstStyle>
            <a:lvl1pPr marL="360000" indent="-360000">
              <a:buFont typeface="Verdana" panose="020B0604030504040204" pitchFamily="34" charset="0"/>
              <a:buChar char="−"/>
              <a:defRPr/>
            </a:lvl1pPr>
            <a:lvl2pPr>
              <a:defRPr baseline="0"/>
            </a:lvl2pPr>
          </a:lstStyle>
          <a:p>
            <a:pPr lvl="0"/>
            <a:r>
              <a:rPr lang="nl-NL" noProof="0" dirty="0"/>
              <a:t>Click </a:t>
            </a:r>
            <a:r>
              <a:rPr lang="nl-NL" noProof="0" dirty="0" err="1"/>
              <a:t>to</a:t>
            </a:r>
            <a:r>
              <a:rPr lang="nl-NL" noProof="0" dirty="0"/>
              <a:t> </a:t>
            </a:r>
            <a:r>
              <a:rPr lang="nl-NL" noProof="0" dirty="0" err="1"/>
              <a:t>bullet</a:t>
            </a:r>
            <a:r>
              <a:rPr lang="nl-NL" noProof="0" dirty="0"/>
              <a:t> point here</a:t>
            </a:r>
          </a:p>
          <a:p>
            <a:pPr lvl="1"/>
            <a:r>
              <a:rPr lang="nl-NL" noProof="0" dirty="0"/>
              <a:t>Click </a:t>
            </a:r>
            <a:r>
              <a:rPr lang="nl-NL" noProof="0" dirty="0" err="1"/>
              <a:t>to</a:t>
            </a:r>
            <a:r>
              <a:rPr lang="nl-NL" noProof="0" dirty="0"/>
              <a:t> </a:t>
            </a:r>
            <a:r>
              <a:rPr lang="nl-NL" noProof="0" dirty="0" err="1"/>
              <a:t>add</a:t>
            </a:r>
            <a:r>
              <a:rPr lang="nl-NL" noProof="0" dirty="0"/>
              <a:t> sub-item here</a:t>
            </a:r>
          </a:p>
        </p:txBody>
      </p:sp>
      <p:sp>
        <p:nvSpPr>
          <p:cNvPr id="9" name="Intro line"/>
          <p:cNvSpPr>
            <a:spLocks noGrp="1"/>
          </p:cNvSpPr>
          <p:nvPr>
            <p:ph type="body" sz="quarter" idx="11" hasCustomPrompt="1"/>
          </p:nvPr>
        </p:nvSpPr>
        <p:spPr>
          <a:xfrm>
            <a:off x="583200" y="1665288"/>
            <a:ext cx="6838245" cy="417512"/>
          </a:xfrm>
          <a:prstGeom prst="rect">
            <a:avLst/>
          </a:prstGeom>
        </p:spPr>
        <p:txBody>
          <a:bodyPr/>
          <a:lstStyle>
            <a:lvl1pPr marL="0" indent="0">
              <a:buNone/>
              <a:defRPr/>
            </a:lvl1pPr>
          </a:lstStyle>
          <a:p>
            <a:pPr lvl="0"/>
            <a:r>
              <a:rPr lang="nl-NL" noProof="0" dirty="0"/>
              <a:t>Click </a:t>
            </a:r>
            <a:r>
              <a:rPr lang="nl-NL" noProof="0" dirty="0" err="1"/>
              <a:t>to</a:t>
            </a:r>
            <a:r>
              <a:rPr lang="nl-NL" noProof="0" dirty="0"/>
              <a:t> </a:t>
            </a:r>
            <a:r>
              <a:rPr lang="nl-NL" noProof="0" dirty="0" err="1"/>
              <a:t>add</a:t>
            </a:r>
            <a:r>
              <a:rPr lang="nl-NL" noProof="0" dirty="0"/>
              <a:t> Intro item here</a:t>
            </a:r>
          </a:p>
        </p:txBody>
      </p:sp>
      <p:sp>
        <p:nvSpPr>
          <p:cNvPr id="7" name="Sub-heading"/>
          <p:cNvSpPr>
            <a:spLocks noGrp="1"/>
          </p:cNvSpPr>
          <p:nvPr>
            <p:ph type="body" sz="quarter" idx="10" hasCustomPrompt="1"/>
          </p:nvPr>
        </p:nvSpPr>
        <p:spPr>
          <a:xfrm>
            <a:off x="583200" y="738188"/>
            <a:ext cx="11040533" cy="377825"/>
          </a:xfrm>
          <a:prstGeom prst="rect">
            <a:avLst/>
          </a:prstGeom>
        </p:spPr>
        <p:txBody>
          <a:bodyPr/>
          <a:lstStyle>
            <a:lvl1pPr marL="0" indent="0">
              <a:buNone/>
              <a:defRPr baseline="0"/>
            </a:lvl1pPr>
          </a:lstStyle>
          <a:p>
            <a:pPr lvl="0"/>
            <a:r>
              <a:rPr lang="nl-NL" noProof="0" dirty="0"/>
              <a:t>Click </a:t>
            </a:r>
            <a:r>
              <a:rPr lang="nl-NL" noProof="0" dirty="0" err="1"/>
              <a:t>to</a:t>
            </a:r>
            <a:r>
              <a:rPr lang="nl-NL" noProof="0" dirty="0"/>
              <a:t> </a:t>
            </a:r>
            <a:r>
              <a:rPr lang="nl-NL" noProof="0" dirty="0" err="1"/>
              <a:t>add</a:t>
            </a:r>
            <a:r>
              <a:rPr lang="nl-NL" noProof="0" dirty="0"/>
              <a:t> sub-</a:t>
            </a:r>
            <a:r>
              <a:rPr lang="nl-NL" noProof="0" dirty="0" err="1"/>
              <a:t>heading</a:t>
            </a:r>
            <a:endParaRPr lang="nl-NL" noProof="0" dirty="0"/>
          </a:p>
        </p:txBody>
      </p:sp>
      <p:sp>
        <p:nvSpPr>
          <p:cNvPr id="2" name="Heading"/>
          <p:cNvSpPr>
            <a:spLocks noGrp="1"/>
          </p:cNvSpPr>
          <p:nvPr>
            <p:ph type="title" hasCustomPrompt="1"/>
          </p:nvPr>
        </p:nvSpPr>
        <p:spPr>
          <a:xfrm>
            <a:off x="583200" y="404814"/>
            <a:ext cx="11040533" cy="333741"/>
          </a:xfrm>
        </p:spPr>
        <p:txBody>
          <a:bodyPr anchor="ctr">
            <a:noAutofit/>
          </a:bodyPr>
          <a:lstStyle>
            <a:lvl1pPr>
              <a:defRPr sz="2100" baseline="0"/>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Heading</a:t>
            </a:r>
            <a:endParaRPr lang="nl-NL" noProof="0" dirty="0"/>
          </a:p>
        </p:txBody>
      </p:sp>
      <p:sp>
        <p:nvSpPr>
          <p:cNvPr id="6" name="Picture Placeholder 5"/>
          <p:cNvSpPr>
            <a:spLocks noGrp="1"/>
          </p:cNvSpPr>
          <p:nvPr>
            <p:ph type="pic" sz="quarter" idx="12" hasCustomPrompt="1"/>
            <p:custDataLst>
              <p:tags r:id="rId1"/>
            </p:custDataLst>
          </p:nvPr>
        </p:nvSpPr>
        <p:spPr>
          <a:xfrm>
            <a:off x="7535334" y="1665288"/>
            <a:ext cx="4080933" cy="4787900"/>
          </a:xfrm>
          <a:prstGeom prst="rect">
            <a:avLst/>
          </a:prstGeom>
        </p:spPr>
        <p:txBody>
          <a:bodyPr anchor="ctr"/>
          <a:lstStyle>
            <a:lvl1pPr marL="0" indent="0" algn="ctr">
              <a:buNone/>
              <a:defRPr/>
            </a:lvl1pPr>
          </a:lstStyle>
          <a:p>
            <a:r>
              <a:rPr lang="nl-NL" noProof="0" dirty="0"/>
              <a:t>&lt;&lt;</a:t>
            </a:r>
            <a:r>
              <a:rPr lang="nl-NL" noProof="0" dirty="0" err="1"/>
              <a:t>img.ImagePath</a:t>
            </a:r>
            <a:r>
              <a:rPr lang="nl-NL" noProof="0" dirty="0"/>
              <a:t>&gt;&gt;</a:t>
            </a:r>
          </a:p>
        </p:txBody>
      </p:sp>
    </p:spTree>
    <p:extLst>
      <p:ext uri="{BB962C8B-B14F-4D97-AF65-F5344CB8AC3E}">
        <p14:creationId xmlns:p14="http://schemas.microsoft.com/office/powerpoint/2010/main" val="1113167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9345F4F-D5D7-4602-B315-1B65BA408D2A}" type="datetime1">
              <a:rPr lang="nl-NL" smtClean="0"/>
              <a:t>03-05-2026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4A05431-CE65-47D5-8807-C9283C234BF9}" type="slidenum">
              <a:rPr lang="nl-NL" smtClean="0"/>
              <a:t>‹nr.›</a:t>
            </a:fld>
            <a:endParaRPr lang="nl-NL"/>
          </a:p>
        </p:txBody>
      </p:sp>
    </p:spTree>
    <p:extLst>
      <p:ext uri="{BB962C8B-B14F-4D97-AF65-F5344CB8AC3E}">
        <p14:creationId xmlns:p14="http://schemas.microsoft.com/office/powerpoint/2010/main" val="655977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mall text slide">
    <p:spTree>
      <p:nvGrpSpPr>
        <p:cNvPr id="1" name=""/>
        <p:cNvGrpSpPr/>
        <p:nvPr/>
      </p:nvGrpSpPr>
      <p:grpSpPr>
        <a:xfrm>
          <a:off x="0" y="0"/>
          <a:ext cx="0" cy="0"/>
          <a:chOff x="0" y="0"/>
          <a:chExt cx="0" cy="0"/>
        </a:xfrm>
      </p:grpSpPr>
      <p:sp>
        <p:nvSpPr>
          <p:cNvPr id="7" name="Sub-heading"/>
          <p:cNvSpPr>
            <a:spLocks noGrp="1"/>
          </p:cNvSpPr>
          <p:nvPr>
            <p:ph type="body" sz="quarter" idx="10" hasCustomPrompt="1"/>
          </p:nvPr>
        </p:nvSpPr>
        <p:spPr>
          <a:xfrm>
            <a:off x="583200" y="738188"/>
            <a:ext cx="11040533" cy="377825"/>
          </a:xfrm>
          <a:prstGeom prst="rect">
            <a:avLst/>
          </a:prstGeom>
        </p:spPr>
        <p:txBody>
          <a:bodyPr/>
          <a:lstStyle>
            <a:lvl1pPr marL="0" indent="0">
              <a:buNone/>
              <a:defRPr baseline="0"/>
            </a:lvl1pPr>
          </a:lstStyle>
          <a:p>
            <a:pPr lvl="0"/>
            <a:r>
              <a:rPr lang="nl-NL" noProof="0" dirty="0"/>
              <a:t>Click </a:t>
            </a:r>
            <a:r>
              <a:rPr lang="nl-NL" noProof="0" dirty="0" err="1"/>
              <a:t>to</a:t>
            </a:r>
            <a:r>
              <a:rPr lang="nl-NL" noProof="0" dirty="0"/>
              <a:t> </a:t>
            </a:r>
            <a:r>
              <a:rPr lang="nl-NL" noProof="0" dirty="0" err="1"/>
              <a:t>add</a:t>
            </a:r>
            <a:r>
              <a:rPr lang="nl-NL" noProof="0" dirty="0"/>
              <a:t> sub-</a:t>
            </a:r>
            <a:r>
              <a:rPr lang="nl-NL" noProof="0" dirty="0" err="1"/>
              <a:t>heading</a:t>
            </a:r>
            <a:endParaRPr lang="nl-NL" noProof="0" dirty="0"/>
          </a:p>
        </p:txBody>
      </p:sp>
      <p:sp>
        <p:nvSpPr>
          <p:cNvPr id="2" name="Heading"/>
          <p:cNvSpPr>
            <a:spLocks noGrp="1"/>
          </p:cNvSpPr>
          <p:nvPr>
            <p:ph type="title" hasCustomPrompt="1"/>
          </p:nvPr>
        </p:nvSpPr>
        <p:spPr>
          <a:xfrm>
            <a:off x="583200" y="404814"/>
            <a:ext cx="11040533" cy="333741"/>
          </a:xfrm>
        </p:spPr>
        <p:txBody>
          <a:bodyPr anchor="ctr">
            <a:noAutofit/>
          </a:bodyPr>
          <a:lstStyle>
            <a:lvl1pPr>
              <a:defRPr sz="2100" baseline="0"/>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Heading</a:t>
            </a:r>
            <a:endParaRPr lang="nl-NL" noProof="0" dirty="0"/>
          </a:p>
        </p:txBody>
      </p:sp>
      <p:sp>
        <p:nvSpPr>
          <p:cNvPr id="8" name="Content Placeholder 7"/>
          <p:cNvSpPr>
            <a:spLocks noGrp="1"/>
          </p:cNvSpPr>
          <p:nvPr>
            <p:ph sz="quarter" idx="16" hasCustomPrompt="1"/>
          </p:nvPr>
        </p:nvSpPr>
        <p:spPr>
          <a:xfrm>
            <a:off x="583200" y="1665288"/>
            <a:ext cx="5470525" cy="4787898"/>
          </a:xfrm>
          <a:prstGeom prst="rect">
            <a:avLst/>
          </a:prstGeom>
        </p:spPr>
        <p:txBody>
          <a:bodyPr>
            <a:noAutofit/>
          </a:bodyPr>
          <a:lstStyle>
            <a:lvl1pPr marL="270000" indent="-270000">
              <a:defRPr sz="1200"/>
            </a:lvl1pPr>
            <a:lvl2pPr marL="450000" indent="-180000">
              <a:defRPr sz="1200"/>
            </a:lvl2pPr>
            <a:lvl3pPr marL="630000" indent="-180000">
              <a:defRPr sz="1200"/>
            </a:lvl3pPr>
            <a:lvl4pPr marL="810000" indent="-180000">
              <a:defRPr sz="1200"/>
            </a:lvl4pPr>
            <a:lvl5pPr marL="990000" indent="-180000">
              <a:defRPr sz="1200"/>
            </a:lvl5pPr>
            <a:lvl6pPr marL="1170000" indent="-180000">
              <a:defRPr sz="1200"/>
            </a:lvl6pPr>
            <a:lvl7pPr marL="1350000" indent="-180000">
              <a:defRPr sz="1200"/>
            </a:lvl7pPr>
            <a:lvl8pPr marL="1530000" indent="-180000">
              <a:defRPr sz="1200"/>
            </a:lvl8pPr>
            <a:lvl9pPr marL="1710000" indent="-180000">
              <a:defRPr sz="1200"/>
            </a:lvl9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a:p>
            <a:pPr lvl="5"/>
            <a:r>
              <a:rPr lang="nl-NL" noProof="0" dirty="0" err="1"/>
              <a:t>Sixth</a:t>
            </a:r>
            <a:r>
              <a:rPr lang="nl-NL" noProof="0" dirty="0"/>
              <a:t> level</a:t>
            </a:r>
          </a:p>
          <a:p>
            <a:pPr lvl="6"/>
            <a:r>
              <a:rPr lang="nl-NL" noProof="0" dirty="0" err="1"/>
              <a:t>Seventh</a:t>
            </a:r>
            <a:r>
              <a:rPr lang="nl-NL" noProof="0" dirty="0"/>
              <a:t> level</a:t>
            </a:r>
          </a:p>
          <a:p>
            <a:pPr lvl="7"/>
            <a:r>
              <a:rPr lang="nl-NL" noProof="0" dirty="0" err="1"/>
              <a:t>Eighth</a:t>
            </a:r>
            <a:r>
              <a:rPr lang="nl-NL" noProof="0" dirty="0"/>
              <a:t> level</a:t>
            </a:r>
          </a:p>
          <a:p>
            <a:pPr lvl="8"/>
            <a:r>
              <a:rPr lang="nl-NL" noProof="0" dirty="0"/>
              <a:t>Ninth level</a:t>
            </a:r>
          </a:p>
        </p:txBody>
      </p:sp>
      <p:sp>
        <p:nvSpPr>
          <p:cNvPr id="6" name="Content Placeholder 7">
            <a:extLst>
              <a:ext uri="{FF2B5EF4-FFF2-40B4-BE49-F238E27FC236}">
                <a16:creationId xmlns:a16="http://schemas.microsoft.com/office/drawing/2014/main" id="{80ACF9B4-6852-4AE4-AF8D-680BCF271208}"/>
              </a:ext>
            </a:extLst>
          </p:cNvPr>
          <p:cNvSpPr>
            <a:spLocks noGrp="1"/>
          </p:cNvSpPr>
          <p:nvPr>
            <p:ph sz="quarter" idx="17" hasCustomPrompt="1"/>
          </p:nvPr>
        </p:nvSpPr>
        <p:spPr>
          <a:xfrm>
            <a:off x="6153208" y="1665288"/>
            <a:ext cx="5470525" cy="4787898"/>
          </a:xfrm>
          <a:prstGeom prst="rect">
            <a:avLst/>
          </a:prstGeom>
        </p:spPr>
        <p:txBody>
          <a:bodyPr>
            <a:noAutofit/>
          </a:bodyPr>
          <a:lstStyle>
            <a:lvl1pPr marL="270000" indent="-270000">
              <a:defRPr sz="1200"/>
            </a:lvl1pPr>
            <a:lvl2pPr marL="450000" indent="-180000">
              <a:defRPr sz="1200"/>
            </a:lvl2pPr>
            <a:lvl3pPr marL="630000" indent="-180000">
              <a:defRPr sz="1200"/>
            </a:lvl3pPr>
            <a:lvl4pPr marL="810000" indent="-180000">
              <a:defRPr sz="1200"/>
            </a:lvl4pPr>
            <a:lvl5pPr marL="990000" indent="-180000">
              <a:defRPr sz="1200"/>
            </a:lvl5pPr>
            <a:lvl6pPr marL="1170000" indent="-180000">
              <a:defRPr sz="1200"/>
            </a:lvl6pPr>
            <a:lvl7pPr marL="1350000" indent="-180000">
              <a:defRPr sz="1200"/>
            </a:lvl7pPr>
            <a:lvl8pPr marL="1530000" indent="-180000">
              <a:defRPr sz="1200"/>
            </a:lvl8pPr>
            <a:lvl9pPr marL="1710000" indent="-180000">
              <a:defRPr sz="1200"/>
            </a:lvl9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a:p>
            <a:pPr lvl="5"/>
            <a:r>
              <a:rPr lang="nl-NL" noProof="0" dirty="0" err="1"/>
              <a:t>Sixth</a:t>
            </a:r>
            <a:r>
              <a:rPr lang="nl-NL" noProof="0" dirty="0"/>
              <a:t> level</a:t>
            </a:r>
          </a:p>
          <a:p>
            <a:pPr lvl="6"/>
            <a:r>
              <a:rPr lang="nl-NL" noProof="0" dirty="0" err="1"/>
              <a:t>Seventh</a:t>
            </a:r>
            <a:r>
              <a:rPr lang="nl-NL" noProof="0" dirty="0"/>
              <a:t> level</a:t>
            </a:r>
          </a:p>
          <a:p>
            <a:pPr lvl="7"/>
            <a:r>
              <a:rPr lang="nl-NL" noProof="0" dirty="0" err="1"/>
              <a:t>Eighth</a:t>
            </a:r>
            <a:r>
              <a:rPr lang="nl-NL" noProof="0" dirty="0"/>
              <a:t> level</a:t>
            </a:r>
          </a:p>
          <a:p>
            <a:pPr lvl="8"/>
            <a:r>
              <a:rPr lang="nl-NL" noProof="0" dirty="0"/>
              <a:t>Ninth level</a:t>
            </a:r>
          </a:p>
        </p:txBody>
      </p:sp>
    </p:spTree>
    <p:extLst>
      <p:ext uri="{BB962C8B-B14F-4D97-AF65-F5344CB8AC3E}">
        <p14:creationId xmlns:p14="http://schemas.microsoft.com/office/powerpoint/2010/main" val="3277990624"/>
      </p:ext>
    </p:extLst>
  </p:cSld>
  <p:clrMapOvr>
    <a:masterClrMapping/>
  </p:clrMapOvr>
  <p:extLst>
    <p:ext uri="{DCECCB84-F9BA-43D5-87BE-67443E8EF086}">
      <p15:sldGuideLst xmlns:p15="http://schemas.microsoft.com/office/powerpoint/2012/main">
        <p15:guide id="0" orient="horz" pos="709">
          <p15:clr>
            <a:srgbClr val="FBAE40"/>
          </p15:clr>
        </p15:guide>
        <p15:guide id="1" orient="horz" pos="95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text slide with image">
    <p:spTree>
      <p:nvGrpSpPr>
        <p:cNvPr id="1" name=""/>
        <p:cNvGrpSpPr/>
        <p:nvPr/>
      </p:nvGrpSpPr>
      <p:grpSpPr>
        <a:xfrm>
          <a:off x="0" y="0"/>
          <a:ext cx="0" cy="0"/>
          <a:chOff x="0" y="0"/>
          <a:chExt cx="0" cy="0"/>
        </a:xfrm>
      </p:grpSpPr>
      <p:sp>
        <p:nvSpPr>
          <p:cNvPr id="7" name="Sub-heading"/>
          <p:cNvSpPr>
            <a:spLocks noGrp="1"/>
          </p:cNvSpPr>
          <p:nvPr>
            <p:ph type="body" sz="quarter" idx="10" hasCustomPrompt="1"/>
          </p:nvPr>
        </p:nvSpPr>
        <p:spPr>
          <a:xfrm>
            <a:off x="583200" y="738188"/>
            <a:ext cx="11040533" cy="377825"/>
          </a:xfrm>
          <a:prstGeom prst="rect">
            <a:avLst/>
          </a:prstGeom>
        </p:spPr>
        <p:txBody>
          <a:bodyPr/>
          <a:lstStyle>
            <a:lvl1pPr marL="0" indent="0">
              <a:buNone/>
              <a:defRPr baseline="0"/>
            </a:lvl1pPr>
          </a:lstStyle>
          <a:p>
            <a:pPr lvl="0"/>
            <a:r>
              <a:rPr lang="nl-NL" noProof="0" dirty="0"/>
              <a:t>Click </a:t>
            </a:r>
            <a:r>
              <a:rPr lang="nl-NL" noProof="0" dirty="0" err="1"/>
              <a:t>to</a:t>
            </a:r>
            <a:r>
              <a:rPr lang="nl-NL" noProof="0" dirty="0"/>
              <a:t> </a:t>
            </a:r>
            <a:r>
              <a:rPr lang="nl-NL" noProof="0" dirty="0" err="1"/>
              <a:t>add</a:t>
            </a:r>
            <a:r>
              <a:rPr lang="nl-NL" noProof="0" dirty="0"/>
              <a:t> sub-</a:t>
            </a:r>
            <a:r>
              <a:rPr lang="nl-NL" noProof="0" dirty="0" err="1"/>
              <a:t>heading</a:t>
            </a:r>
            <a:endParaRPr lang="nl-NL" noProof="0" dirty="0"/>
          </a:p>
        </p:txBody>
      </p:sp>
      <p:sp>
        <p:nvSpPr>
          <p:cNvPr id="2" name="Heading"/>
          <p:cNvSpPr>
            <a:spLocks noGrp="1"/>
          </p:cNvSpPr>
          <p:nvPr>
            <p:ph type="title" hasCustomPrompt="1"/>
          </p:nvPr>
        </p:nvSpPr>
        <p:spPr>
          <a:xfrm>
            <a:off x="583200" y="404814"/>
            <a:ext cx="11040533" cy="333741"/>
          </a:xfrm>
        </p:spPr>
        <p:txBody>
          <a:bodyPr anchor="ctr">
            <a:noAutofit/>
          </a:bodyPr>
          <a:lstStyle>
            <a:lvl1pPr>
              <a:defRPr sz="2100" baseline="0"/>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Heading</a:t>
            </a:r>
            <a:endParaRPr lang="nl-NL" noProof="0" dirty="0"/>
          </a:p>
        </p:txBody>
      </p:sp>
      <p:sp>
        <p:nvSpPr>
          <p:cNvPr id="5" name="Picture Placeholder 4"/>
          <p:cNvSpPr>
            <a:spLocks noGrp="1"/>
          </p:cNvSpPr>
          <p:nvPr>
            <p:ph type="pic" sz="quarter" idx="11" hasCustomPrompt="1"/>
            <p:custDataLst>
              <p:tags r:id="rId1"/>
            </p:custDataLst>
          </p:nvPr>
        </p:nvSpPr>
        <p:spPr>
          <a:xfrm>
            <a:off x="6154210" y="1681163"/>
            <a:ext cx="5471583" cy="4772025"/>
          </a:xfrm>
          <a:prstGeom prst="rect">
            <a:avLst/>
          </a:prstGeom>
        </p:spPr>
        <p:txBody>
          <a:bodyPr anchor="ctr">
            <a:noAutofit/>
          </a:bodyPr>
          <a:lstStyle>
            <a:lvl1pPr marL="0" indent="0" algn="ctr">
              <a:buNone/>
              <a:defRPr/>
            </a:lvl1pPr>
          </a:lstStyle>
          <a:p>
            <a:r>
              <a:rPr lang="nl-NL" noProof="0" dirty="0"/>
              <a:t>&lt;&lt;</a:t>
            </a:r>
            <a:r>
              <a:rPr lang="nl-NL" noProof="0" dirty="0" err="1"/>
              <a:t>img.ImagePath</a:t>
            </a:r>
            <a:r>
              <a:rPr lang="nl-NL" noProof="0" dirty="0"/>
              <a:t>&gt;&gt;</a:t>
            </a:r>
          </a:p>
        </p:txBody>
      </p:sp>
      <p:sp>
        <p:nvSpPr>
          <p:cNvPr id="6" name="Content Placeholder 7">
            <a:extLst>
              <a:ext uri="{FF2B5EF4-FFF2-40B4-BE49-F238E27FC236}">
                <a16:creationId xmlns:a16="http://schemas.microsoft.com/office/drawing/2014/main" id="{91B33511-FA18-45DF-AA69-01CC9FF6F0DE}"/>
              </a:ext>
            </a:extLst>
          </p:cNvPr>
          <p:cNvSpPr>
            <a:spLocks noGrp="1"/>
          </p:cNvSpPr>
          <p:nvPr>
            <p:ph sz="quarter" idx="16" hasCustomPrompt="1"/>
          </p:nvPr>
        </p:nvSpPr>
        <p:spPr>
          <a:xfrm>
            <a:off x="583200" y="1665288"/>
            <a:ext cx="5470525" cy="4787898"/>
          </a:xfrm>
          <a:prstGeom prst="rect">
            <a:avLst/>
          </a:prstGeom>
        </p:spPr>
        <p:txBody>
          <a:bodyPr>
            <a:noAutofit/>
          </a:bodyPr>
          <a:lstStyle>
            <a:lvl1pPr marL="270000" indent="-270000">
              <a:defRPr sz="1200"/>
            </a:lvl1pPr>
            <a:lvl2pPr marL="450000" indent="-180000">
              <a:defRPr sz="1200"/>
            </a:lvl2pPr>
            <a:lvl3pPr marL="630000" indent="-180000">
              <a:defRPr sz="1200"/>
            </a:lvl3pPr>
            <a:lvl4pPr marL="810000" indent="-180000">
              <a:defRPr sz="1200"/>
            </a:lvl4pPr>
            <a:lvl5pPr marL="990000" indent="-180000">
              <a:defRPr sz="1200"/>
            </a:lvl5pPr>
            <a:lvl6pPr marL="1170000" indent="-180000">
              <a:defRPr sz="1200"/>
            </a:lvl6pPr>
            <a:lvl7pPr marL="1350000" indent="-180000">
              <a:defRPr sz="1200"/>
            </a:lvl7pPr>
            <a:lvl8pPr marL="1530000" indent="-180000">
              <a:defRPr sz="1200"/>
            </a:lvl8pPr>
            <a:lvl9pPr marL="1710000" indent="-180000">
              <a:defRPr sz="1200"/>
            </a:lvl9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a:p>
            <a:pPr lvl="5"/>
            <a:r>
              <a:rPr lang="nl-NL" noProof="0" dirty="0" err="1"/>
              <a:t>Sixth</a:t>
            </a:r>
            <a:r>
              <a:rPr lang="nl-NL" noProof="0" dirty="0"/>
              <a:t> level</a:t>
            </a:r>
          </a:p>
          <a:p>
            <a:pPr lvl="6"/>
            <a:r>
              <a:rPr lang="nl-NL" noProof="0" dirty="0" err="1"/>
              <a:t>Seventh</a:t>
            </a:r>
            <a:r>
              <a:rPr lang="nl-NL" noProof="0" dirty="0"/>
              <a:t> level</a:t>
            </a:r>
          </a:p>
          <a:p>
            <a:pPr lvl="7"/>
            <a:r>
              <a:rPr lang="nl-NL" noProof="0" dirty="0" err="1"/>
              <a:t>Eighth</a:t>
            </a:r>
            <a:r>
              <a:rPr lang="nl-NL" noProof="0" dirty="0"/>
              <a:t> level</a:t>
            </a:r>
          </a:p>
          <a:p>
            <a:pPr lvl="8"/>
            <a:r>
              <a:rPr lang="nl-NL" noProof="0" dirty="0"/>
              <a:t>Ninth level</a:t>
            </a:r>
          </a:p>
        </p:txBody>
      </p:sp>
    </p:spTree>
    <p:extLst>
      <p:ext uri="{BB962C8B-B14F-4D97-AF65-F5344CB8AC3E}">
        <p14:creationId xmlns:p14="http://schemas.microsoft.com/office/powerpoint/2010/main" val="1290951329"/>
      </p:ext>
    </p:extLst>
  </p:cSld>
  <p:clrMapOvr>
    <a:masterClrMapping/>
  </p:clrMapOvr>
  <p:extLst>
    <p:ext uri="{DCECCB84-F9BA-43D5-87BE-67443E8EF086}">
      <p15:sldGuideLst xmlns:p15="http://schemas.microsoft.com/office/powerpoint/2012/main">
        <p15:guide id="1" orient="horz" pos="709">
          <p15:clr>
            <a:srgbClr val="FBAE40"/>
          </p15:clr>
        </p15:guide>
        <p15:guide id="2" orient="horz" pos="95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arge text slide with secondary image">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custDataLst>
              <p:tags r:id="rId1"/>
            </p:custDataLst>
          </p:nvPr>
        </p:nvSpPr>
        <p:spPr>
          <a:xfrm>
            <a:off x="6144685" y="0"/>
            <a:ext cx="6047316" cy="6858000"/>
          </a:xfrm>
          <a:prstGeom prst="rect">
            <a:avLst/>
          </a:prstGeom>
        </p:spPr>
        <p:txBody>
          <a:bodyPr anchor="ctr"/>
          <a:lstStyle>
            <a:lvl1pPr marL="0" indent="0" algn="ctr">
              <a:buNone/>
              <a:defRPr sz="1600" baseline="0"/>
            </a:lvl1pPr>
          </a:lstStyle>
          <a:p>
            <a:r>
              <a:rPr lang="nl-NL" noProof="0" dirty="0"/>
              <a:t>&lt;&lt;</a:t>
            </a:r>
            <a:r>
              <a:rPr lang="nl-NL" noProof="0" dirty="0" err="1"/>
              <a:t>img.ImagePath</a:t>
            </a:r>
            <a:r>
              <a:rPr lang="nl-NL" noProof="0" dirty="0"/>
              <a:t>&gt;&gt;</a:t>
            </a:r>
          </a:p>
        </p:txBody>
      </p:sp>
      <p:sp>
        <p:nvSpPr>
          <p:cNvPr id="4" name="Footer placeholder">
            <a:extLst>
              <a:ext uri="{FF2B5EF4-FFF2-40B4-BE49-F238E27FC236}">
                <a16:creationId xmlns:a16="http://schemas.microsoft.com/office/drawing/2014/main" id="{5CAA1277-B0E5-4CDF-93F8-363340CEB766}"/>
              </a:ext>
            </a:extLst>
          </p:cNvPr>
          <p:cNvSpPr>
            <a:spLocks noGrp="1"/>
          </p:cNvSpPr>
          <p:nvPr>
            <p:ph type="body" sz="quarter" idx="17" hasCustomPrompt="1"/>
            <p:custDataLst>
              <p:tags r:id="rId2"/>
            </p:custDataLst>
          </p:nvPr>
        </p:nvSpPr>
        <p:spPr>
          <a:xfrm>
            <a:off x="583200" y="6459814"/>
            <a:ext cx="9802800" cy="195814"/>
          </a:xfrm>
        </p:spPr>
        <p:txBody>
          <a:bodyPr tIns="36000" bIns="36000">
            <a:noAutofit/>
          </a:bodyPr>
          <a:lstStyle>
            <a:lvl1pPr marL="0" indent="0">
              <a:spcBef>
                <a:spcPts val="0"/>
              </a:spcBef>
              <a:buNone/>
              <a:defRPr sz="800" b="1"/>
            </a:lvl1pPr>
          </a:lstStyle>
          <a:p>
            <a:pPr lvl="0"/>
            <a:r>
              <a:rPr lang="nl-NL" dirty="0"/>
              <a:t>&lt;&lt;</a:t>
            </a:r>
            <a:r>
              <a:rPr lang="nl-NL" dirty="0" err="1"/>
              <a:t>Entity</a:t>
            </a:r>
            <a:r>
              <a:rPr lang="nl-NL" dirty="0"/>
              <a:t> name | Date (Template)&gt;&gt;</a:t>
            </a:r>
          </a:p>
        </p:txBody>
      </p:sp>
      <p:sp>
        <p:nvSpPr>
          <p:cNvPr id="9" name="Intro line"/>
          <p:cNvSpPr>
            <a:spLocks noGrp="1"/>
          </p:cNvSpPr>
          <p:nvPr>
            <p:ph type="body" sz="quarter" idx="11" hasCustomPrompt="1"/>
          </p:nvPr>
        </p:nvSpPr>
        <p:spPr>
          <a:xfrm>
            <a:off x="583201" y="1673593"/>
            <a:ext cx="5464116" cy="417512"/>
          </a:xfrm>
          <a:prstGeom prst="rect">
            <a:avLst/>
          </a:prstGeom>
        </p:spPr>
        <p:txBody>
          <a:bodyPr>
            <a:noAutofit/>
          </a:bodyPr>
          <a:lstStyle>
            <a:lvl1pPr marL="0" indent="0">
              <a:buNone/>
              <a:defRPr/>
            </a:lvl1pPr>
          </a:lstStyle>
          <a:p>
            <a:pPr lvl="0"/>
            <a:r>
              <a:rPr lang="nl-NL" noProof="0" dirty="0"/>
              <a:t>Click </a:t>
            </a:r>
            <a:r>
              <a:rPr lang="nl-NL" noProof="0" dirty="0" err="1"/>
              <a:t>to</a:t>
            </a:r>
            <a:r>
              <a:rPr lang="nl-NL" noProof="0" dirty="0"/>
              <a:t> </a:t>
            </a:r>
            <a:r>
              <a:rPr lang="nl-NL" noProof="0" dirty="0" err="1"/>
              <a:t>add</a:t>
            </a:r>
            <a:r>
              <a:rPr lang="nl-NL" noProof="0" dirty="0"/>
              <a:t> Intro item here</a:t>
            </a:r>
          </a:p>
        </p:txBody>
      </p:sp>
      <p:sp>
        <p:nvSpPr>
          <p:cNvPr id="7" name="Sub-heading"/>
          <p:cNvSpPr>
            <a:spLocks noGrp="1"/>
          </p:cNvSpPr>
          <p:nvPr>
            <p:ph type="body" sz="quarter" idx="10" hasCustomPrompt="1"/>
          </p:nvPr>
        </p:nvSpPr>
        <p:spPr>
          <a:xfrm>
            <a:off x="583201" y="738188"/>
            <a:ext cx="5464116" cy="377825"/>
          </a:xfrm>
          <a:prstGeom prst="rect">
            <a:avLst/>
          </a:prstGeom>
        </p:spPr>
        <p:txBody>
          <a:bodyPr/>
          <a:lstStyle>
            <a:lvl1pPr marL="0" indent="0">
              <a:buNone/>
              <a:defRPr baseline="0"/>
            </a:lvl1pPr>
          </a:lstStyle>
          <a:p>
            <a:pPr lvl="0"/>
            <a:r>
              <a:rPr lang="nl-NL" noProof="0" dirty="0"/>
              <a:t>Click </a:t>
            </a:r>
            <a:r>
              <a:rPr lang="nl-NL" noProof="0" dirty="0" err="1"/>
              <a:t>to</a:t>
            </a:r>
            <a:r>
              <a:rPr lang="nl-NL" noProof="0" dirty="0"/>
              <a:t> </a:t>
            </a:r>
            <a:r>
              <a:rPr lang="nl-NL" noProof="0" dirty="0" err="1"/>
              <a:t>add</a:t>
            </a:r>
            <a:r>
              <a:rPr lang="nl-NL" noProof="0" dirty="0"/>
              <a:t> sub-</a:t>
            </a:r>
            <a:r>
              <a:rPr lang="nl-NL" noProof="0" dirty="0" err="1"/>
              <a:t>heading</a:t>
            </a:r>
            <a:endParaRPr lang="nl-NL" noProof="0" dirty="0"/>
          </a:p>
        </p:txBody>
      </p:sp>
      <p:sp>
        <p:nvSpPr>
          <p:cNvPr id="2" name="Heading"/>
          <p:cNvSpPr>
            <a:spLocks noGrp="1"/>
          </p:cNvSpPr>
          <p:nvPr>
            <p:ph type="title" hasCustomPrompt="1"/>
          </p:nvPr>
        </p:nvSpPr>
        <p:spPr>
          <a:xfrm>
            <a:off x="575735" y="404814"/>
            <a:ext cx="5464116" cy="333741"/>
          </a:xfrm>
        </p:spPr>
        <p:txBody>
          <a:bodyPr anchor="ctr">
            <a:noAutofit/>
          </a:bodyPr>
          <a:lstStyle>
            <a:lvl1pPr>
              <a:defRPr sz="2100" baseline="0"/>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Heading</a:t>
            </a:r>
            <a:endParaRPr lang="nl-NL" noProof="0" dirty="0"/>
          </a:p>
        </p:txBody>
      </p:sp>
      <p:sp>
        <p:nvSpPr>
          <p:cNvPr id="8" name="Content Placeholder 7">
            <a:extLst>
              <a:ext uri="{FF2B5EF4-FFF2-40B4-BE49-F238E27FC236}">
                <a16:creationId xmlns:a16="http://schemas.microsoft.com/office/drawing/2014/main" id="{97000723-42AF-4789-8273-4063CD0AEEFF}"/>
              </a:ext>
            </a:extLst>
          </p:cNvPr>
          <p:cNvSpPr>
            <a:spLocks noGrp="1"/>
          </p:cNvSpPr>
          <p:nvPr>
            <p:ph sz="quarter" idx="16" hasCustomPrompt="1"/>
          </p:nvPr>
        </p:nvSpPr>
        <p:spPr>
          <a:xfrm>
            <a:off x="583200" y="2097088"/>
            <a:ext cx="5470525" cy="4356098"/>
          </a:xfrm>
          <a:prstGeom prst="rect">
            <a:avLst/>
          </a:prstGeom>
        </p:spPr>
        <p:txBody>
          <a:bodyPr>
            <a:noAutofit/>
          </a:bodyPr>
          <a:lstStyle>
            <a:lvl1pPr marL="270000" indent="-270000">
              <a:defRPr sz="1200"/>
            </a:lvl1pPr>
            <a:lvl2pPr marL="450000" indent="-180000">
              <a:defRPr sz="1200"/>
            </a:lvl2pPr>
            <a:lvl3pPr marL="630000" indent="-180000">
              <a:defRPr sz="1200"/>
            </a:lvl3pPr>
            <a:lvl4pPr marL="810000" indent="-180000">
              <a:defRPr sz="1200"/>
            </a:lvl4pPr>
            <a:lvl5pPr marL="990000" indent="-180000">
              <a:defRPr sz="1200"/>
            </a:lvl5pPr>
            <a:lvl6pPr marL="1170000" indent="-180000">
              <a:defRPr sz="1200"/>
            </a:lvl6pPr>
            <a:lvl7pPr marL="1350000" indent="-180000">
              <a:defRPr sz="1200"/>
            </a:lvl7pPr>
            <a:lvl8pPr marL="1530000" indent="-180000">
              <a:defRPr sz="1200"/>
            </a:lvl8pPr>
            <a:lvl9pPr marL="1710000" indent="-180000">
              <a:defRPr sz="1200"/>
            </a:lvl9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a:p>
            <a:pPr lvl="5"/>
            <a:r>
              <a:rPr lang="nl-NL" noProof="0" dirty="0" err="1"/>
              <a:t>Sixth</a:t>
            </a:r>
            <a:r>
              <a:rPr lang="nl-NL" noProof="0" dirty="0"/>
              <a:t> level</a:t>
            </a:r>
          </a:p>
          <a:p>
            <a:pPr lvl="6"/>
            <a:r>
              <a:rPr lang="nl-NL" noProof="0" dirty="0" err="1"/>
              <a:t>Seventh</a:t>
            </a:r>
            <a:r>
              <a:rPr lang="nl-NL" noProof="0" dirty="0"/>
              <a:t> level</a:t>
            </a:r>
          </a:p>
          <a:p>
            <a:pPr lvl="7"/>
            <a:r>
              <a:rPr lang="nl-NL" noProof="0" dirty="0" err="1"/>
              <a:t>Eighth</a:t>
            </a:r>
            <a:r>
              <a:rPr lang="nl-NL" noProof="0" dirty="0"/>
              <a:t> level</a:t>
            </a:r>
          </a:p>
          <a:p>
            <a:pPr lvl="8"/>
            <a:r>
              <a:rPr lang="nl-NL" noProof="0" dirty="0"/>
              <a:t>Ninth level</a:t>
            </a:r>
          </a:p>
        </p:txBody>
      </p:sp>
      <p:sp>
        <p:nvSpPr>
          <p:cNvPr id="11" name="Slide Number Placeholder 10">
            <a:extLst>
              <a:ext uri="{FF2B5EF4-FFF2-40B4-BE49-F238E27FC236}">
                <a16:creationId xmlns:a16="http://schemas.microsoft.com/office/drawing/2014/main" id="{07151ABC-55FB-4E0D-A739-E16908322094}"/>
              </a:ext>
            </a:extLst>
          </p:cNvPr>
          <p:cNvSpPr>
            <a:spLocks noGrp="1"/>
          </p:cNvSpPr>
          <p:nvPr>
            <p:ph type="sldNum" sz="quarter" idx="19"/>
          </p:nvPr>
        </p:nvSpPr>
        <p:spPr>
          <a:xfrm>
            <a:off x="10744800" y="6459814"/>
            <a:ext cx="864000" cy="194400"/>
          </a:xfrm>
          <a:prstGeom prst="rect">
            <a:avLst/>
          </a:prstGeom>
        </p:spPr>
        <p:txBody>
          <a:bodyPr vert="horz" lIns="0" tIns="0" rIns="0" bIns="0" rtlCol="0">
            <a:noAutofit/>
          </a:bodyPr>
          <a:lstStyle>
            <a:lvl1pPr algn="r">
              <a:defRPr lang="en-GB" sz="1000" smtClean="0">
                <a:solidFill>
                  <a:schemeClr val="tx1">
                    <a:lumMod val="50000"/>
                    <a:lumOff val="50000"/>
                  </a:schemeClr>
                </a:solidFill>
              </a:defRPr>
            </a:lvl1pPr>
          </a:lstStyle>
          <a:p>
            <a:pPr>
              <a:lnSpc>
                <a:spcPct val="100000"/>
              </a:lnSpc>
              <a:spcBef>
                <a:spcPts val="0"/>
              </a:spcBef>
            </a:pPr>
            <a:fld id="{BF8238DD-FE19-4C6D-8D72-AEC0ADBCC286}" type="slidenum">
              <a:rPr lang="nl-NL" smtClean="0"/>
              <a:pPr>
                <a:lnSpc>
                  <a:spcPct val="100000"/>
                </a:lnSpc>
                <a:spcBef>
                  <a:spcPts val="0"/>
                </a:spcBef>
              </a:pPr>
              <a:t>‹nr.›</a:t>
            </a:fld>
            <a:endParaRPr lang="nl-NL" dirty="0"/>
          </a:p>
        </p:txBody>
      </p:sp>
    </p:spTree>
    <p:extLst>
      <p:ext uri="{BB962C8B-B14F-4D97-AF65-F5344CB8AC3E}">
        <p14:creationId xmlns:p14="http://schemas.microsoft.com/office/powerpoint/2010/main" val="3394028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mall text slide with secondary image">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custDataLst>
              <p:tags r:id="rId1"/>
            </p:custDataLst>
          </p:nvPr>
        </p:nvSpPr>
        <p:spPr>
          <a:xfrm>
            <a:off x="6144685" y="0"/>
            <a:ext cx="6047316" cy="6858000"/>
          </a:xfrm>
          <a:prstGeom prst="rect">
            <a:avLst/>
          </a:prstGeom>
        </p:spPr>
        <p:txBody>
          <a:bodyPr anchor="ctr">
            <a:noAutofit/>
          </a:bodyPr>
          <a:lstStyle>
            <a:lvl1pPr marL="0" indent="0" algn="ctr">
              <a:buNone/>
              <a:defRPr sz="1100" baseline="0"/>
            </a:lvl1pPr>
          </a:lstStyle>
          <a:p>
            <a:r>
              <a:rPr lang="nl-NL" noProof="0" dirty="0"/>
              <a:t>&lt;&lt;</a:t>
            </a:r>
            <a:r>
              <a:rPr lang="nl-NL" noProof="0" dirty="0" err="1"/>
              <a:t>img.ImagePath</a:t>
            </a:r>
            <a:r>
              <a:rPr lang="nl-NL" noProof="0" dirty="0"/>
              <a:t>&gt;&gt;</a:t>
            </a:r>
          </a:p>
        </p:txBody>
      </p:sp>
      <p:sp>
        <p:nvSpPr>
          <p:cNvPr id="4" name="Footer Placeholder">
            <a:extLst>
              <a:ext uri="{FF2B5EF4-FFF2-40B4-BE49-F238E27FC236}">
                <a16:creationId xmlns:a16="http://schemas.microsoft.com/office/drawing/2014/main" id="{7B30EEC8-6D28-4628-879A-A104C01DEC7F}"/>
              </a:ext>
            </a:extLst>
          </p:cNvPr>
          <p:cNvSpPr>
            <a:spLocks noGrp="1"/>
          </p:cNvSpPr>
          <p:nvPr>
            <p:ph type="body" sz="quarter" idx="17" hasCustomPrompt="1"/>
            <p:custDataLst>
              <p:tags r:id="rId2"/>
            </p:custDataLst>
          </p:nvPr>
        </p:nvSpPr>
        <p:spPr>
          <a:xfrm>
            <a:off x="583200" y="6461528"/>
            <a:ext cx="9802800" cy="194400"/>
          </a:xfrm>
        </p:spPr>
        <p:txBody>
          <a:bodyPr tIns="36000" bIns="36000">
            <a:noAutofit/>
          </a:bodyPr>
          <a:lstStyle>
            <a:lvl1pPr marL="0" indent="0">
              <a:spcBef>
                <a:spcPts val="0"/>
              </a:spcBef>
              <a:buNone/>
              <a:defRPr sz="800" b="1"/>
            </a:lvl1pPr>
          </a:lstStyle>
          <a:p>
            <a:pPr lvl="0"/>
            <a:r>
              <a:rPr lang="nl-NL" dirty="0"/>
              <a:t>&lt;&lt;</a:t>
            </a:r>
            <a:r>
              <a:rPr lang="nl-NL" dirty="0" err="1"/>
              <a:t>Entity</a:t>
            </a:r>
            <a:r>
              <a:rPr lang="nl-NL" dirty="0"/>
              <a:t> name | Date (Template)&gt;&gt;</a:t>
            </a:r>
          </a:p>
        </p:txBody>
      </p:sp>
      <p:sp>
        <p:nvSpPr>
          <p:cNvPr id="6" name="Content Placeholder 7">
            <a:extLst>
              <a:ext uri="{FF2B5EF4-FFF2-40B4-BE49-F238E27FC236}">
                <a16:creationId xmlns:a16="http://schemas.microsoft.com/office/drawing/2014/main" id="{055FBB5B-B60C-48AD-8E96-5F7EBA874EE1}"/>
              </a:ext>
            </a:extLst>
          </p:cNvPr>
          <p:cNvSpPr>
            <a:spLocks noGrp="1"/>
          </p:cNvSpPr>
          <p:nvPr>
            <p:ph sz="quarter" idx="16" hasCustomPrompt="1"/>
          </p:nvPr>
        </p:nvSpPr>
        <p:spPr>
          <a:xfrm>
            <a:off x="583200" y="1665288"/>
            <a:ext cx="5470525" cy="4787898"/>
          </a:xfrm>
          <a:prstGeom prst="rect">
            <a:avLst/>
          </a:prstGeom>
        </p:spPr>
        <p:txBody>
          <a:bodyPr>
            <a:noAutofit/>
          </a:bodyPr>
          <a:lstStyle>
            <a:lvl1pPr marL="270000" indent="-270000">
              <a:defRPr sz="1200"/>
            </a:lvl1pPr>
            <a:lvl2pPr marL="450000" indent="-180000">
              <a:defRPr sz="1200"/>
            </a:lvl2pPr>
            <a:lvl3pPr marL="630000" indent="-180000">
              <a:defRPr sz="1200"/>
            </a:lvl3pPr>
            <a:lvl4pPr marL="810000" indent="-180000">
              <a:defRPr sz="1200"/>
            </a:lvl4pPr>
            <a:lvl5pPr marL="990000" indent="-180000">
              <a:defRPr sz="1200"/>
            </a:lvl5pPr>
            <a:lvl6pPr marL="1170000" indent="-180000">
              <a:defRPr sz="1200"/>
            </a:lvl6pPr>
            <a:lvl7pPr marL="1350000" indent="-180000">
              <a:defRPr sz="1200"/>
            </a:lvl7pPr>
            <a:lvl8pPr marL="1530000" indent="-180000">
              <a:defRPr sz="1200"/>
            </a:lvl8pPr>
            <a:lvl9pPr marL="1710000" indent="-180000">
              <a:defRPr sz="1200"/>
            </a:lvl9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a:p>
            <a:pPr lvl="5"/>
            <a:r>
              <a:rPr lang="nl-NL" noProof="0" dirty="0" err="1"/>
              <a:t>Sixth</a:t>
            </a:r>
            <a:r>
              <a:rPr lang="nl-NL" noProof="0" dirty="0"/>
              <a:t> level</a:t>
            </a:r>
          </a:p>
          <a:p>
            <a:pPr lvl="6"/>
            <a:r>
              <a:rPr lang="nl-NL" noProof="0" dirty="0" err="1"/>
              <a:t>Seventh</a:t>
            </a:r>
            <a:r>
              <a:rPr lang="nl-NL" noProof="0" dirty="0"/>
              <a:t> level</a:t>
            </a:r>
          </a:p>
          <a:p>
            <a:pPr lvl="7"/>
            <a:r>
              <a:rPr lang="nl-NL" noProof="0" dirty="0" err="1"/>
              <a:t>Eighth</a:t>
            </a:r>
            <a:r>
              <a:rPr lang="nl-NL" noProof="0" dirty="0"/>
              <a:t> level</a:t>
            </a:r>
          </a:p>
          <a:p>
            <a:pPr lvl="8"/>
            <a:r>
              <a:rPr lang="nl-NL" noProof="0" dirty="0"/>
              <a:t>Ninth level</a:t>
            </a:r>
          </a:p>
        </p:txBody>
      </p:sp>
      <p:sp>
        <p:nvSpPr>
          <p:cNvPr id="7" name="Sub-heading"/>
          <p:cNvSpPr>
            <a:spLocks noGrp="1"/>
          </p:cNvSpPr>
          <p:nvPr>
            <p:ph type="body" sz="quarter" idx="10" hasCustomPrompt="1"/>
          </p:nvPr>
        </p:nvSpPr>
        <p:spPr>
          <a:xfrm>
            <a:off x="583200" y="738188"/>
            <a:ext cx="5568951" cy="377825"/>
          </a:xfrm>
          <a:prstGeom prst="rect">
            <a:avLst/>
          </a:prstGeom>
        </p:spPr>
        <p:txBody>
          <a:bodyPr/>
          <a:lstStyle>
            <a:lvl1pPr marL="0" indent="0">
              <a:buNone/>
              <a:defRPr baseline="0"/>
            </a:lvl1pPr>
          </a:lstStyle>
          <a:p>
            <a:pPr lvl="0"/>
            <a:r>
              <a:rPr lang="nl-NL" noProof="0" dirty="0"/>
              <a:t>Click </a:t>
            </a:r>
            <a:r>
              <a:rPr lang="nl-NL" noProof="0" dirty="0" err="1"/>
              <a:t>to</a:t>
            </a:r>
            <a:r>
              <a:rPr lang="nl-NL" noProof="0" dirty="0"/>
              <a:t> </a:t>
            </a:r>
            <a:r>
              <a:rPr lang="nl-NL" noProof="0" dirty="0" err="1"/>
              <a:t>add</a:t>
            </a:r>
            <a:r>
              <a:rPr lang="nl-NL" noProof="0" dirty="0"/>
              <a:t> sub-</a:t>
            </a:r>
            <a:r>
              <a:rPr lang="nl-NL" noProof="0" dirty="0" err="1"/>
              <a:t>heading</a:t>
            </a:r>
            <a:endParaRPr lang="nl-NL" noProof="0" dirty="0"/>
          </a:p>
        </p:txBody>
      </p:sp>
      <p:sp>
        <p:nvSpPr>
          <p:cNvPr id="2" name="Heading"/>
          <p:cNvSpPr>
            <a:spLocks noGrp="1"/>
          </p:cNvSpPr>
          <p:nvPr>
            <p:ph type="title" hasCustomPrompt="1"/>
          </p:nvPr>
        </p:nvSpPr>
        <p:spPr>
          <a:xfrm>
            <a:off x="583200" y="404814"/>
            <a:ext cx="5568951" cy="333741"/>
          </a:xfrm>
        </p:spPr>
        <p:txBody>
          <a:bodyPr anchor="ctr">
            <a:noAutofit/>
          </a:bodyPr>
          <a:lstStyle>
            <a:lvl1pPr>
              <a:defRPr sz="2100" baseline="0"/>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Heading</a:t>
            </a:r>
            <a:endParaRPr lang="nl-NL" noProof="0" dirty="0"/>
          </a:p>
        </p:txBody>
      </p:sp>
      <p:sp>
        <p:nvSpPr>
          <p:cNvPr id="3" name="Slide Number Placeholder 2">
            <a:extLst>
              <a:ext uri="{FF2B5EF4-FFF2-40B4-BE49-F238E27FC236}">
                <a16:creationId xmlns:a16="http://schemas.microsoft.com/office/drawing/2014/main" id="{4224DA39-7CEB-499A-9C5E-8E1CE61D798B}"/>
              </a:ext>
            </a:extLst>
          </p:cNvPr>
          <p:cNvSpPr>
            <a:spLocks noGrp="1"/>
          </p:cNvSpPr>
          <p:nvPr>
            <p:ph type="sldNum" sz="quarter" idx="19"/>
          </p:nvPr>
        </p:nvSpPr>
        <p:spPr>
          <a:xfrm>
            <a:off x="10744800" y="6470955"/>
            <a:ext cx="864000" cy="194400"/>
          </a:xfrm>
          <a:prstGeom prst="rect">
            <a:avLst/>
          </a:prstGeom>
        </p:spPr>
        <p:txBody>
          <a:bodyPr lIns="0" tIns="36000" rIns="0" bIns="36000"/>
          <a:lstStyle>
            <a:lvl1pPr algn="r">
              <a:defRPr sz="1000">
                <a:solidFill>
                  <a:schemeClr val="tx1">
                    <a:lumMod val="50000"/>
                    <a:lumOff val="50000"/>
                  </a:schemeClr>
                </a:solidFill>
              </a:defRPr>
            </a:lvl1pPr>
          </a:lstStyle>
          <a:p>
            <a:fld id="{BF8238DD-FE19-4C6D-8D72-AEC0ADBCC286}" type="slidenum">
              <a:rPr lang="nl-NL" smtClean="0"/>
              <a:pPr/>
              <a:t>‹nr.›</a:t>
            </a:fld>
            <a:endParaRPr lang="nl-NL" dirty="0"/>
          </a:p>
        </p:txBody>
      </p:sp>
    </p:spTree>
    <p:extLst>
      <p:ext uri="{BB962C8B-B14F-4D97-AF65-F5344CB8AC3E}">
        <p14:creationId xmlns:p14="http://schemas.microsoft.com/office/powerpoint/2010/main" val="3944811957"/>
      </p:ext>
    </p:extLst>
  </p:cSld>
  <p:clrMapOvr>
    <a:masterClrMapping/>
  </p:clrMapOvr>
  <p:extLst>
    <p:ext uri="{DCECCB84-F9BA-43D5-87BE-67443E8EF086}">
      <p15:sldGuideLst xmlns:p15="http://schemas.microsoft.com/office/powerpoint/2012/main">
        <p15:guide id="1" orient="horz" pos="709">
          <p15:clr>
            <a:srgbClr val="FBAE40"/>
          </p15:clr>
        </p15:guide>
        <p15:guide id="2" orient="horz" pos="95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mall text slide - 2 secondary images">
    <p:spTree>
      <p:nvGrpSpPr>
        <p:cNvPr id="1" name=""/>
        <p:cNvGrpSpPr/>
        <p:nvPr/>
      </p:nvGrpSpPr>
      <p:grpSpPr>
        <a:xfrm>
          <a:off x="0" y="0"/>
          <a:ext cx="0" cy="0"/>
          <a:chOff x="0" y="0"/>
          <a:chExt cx="0" cy="0"/>
        </a:xfrm>
      </p:grpSpPr>
      <p:sp>
        <p:nvSpPr>
          <p:cNvPr id="7" name="Sub-heading"/>
          <p:cNvSpPr>
            <a:spLocks noGrp="1"/>
          </p:cNvSpPr>
          <p:nvPr>
            <p:ph type="body" sz="quarter" idx="10" hasCustomPrompt="1"/>
          </p:nvPr>
        </p:nvSpPr>
        <p:spPr>
          <a:xfrm>
            <a:off x="583200" y="738188"/>
            <a:ext cx="5568951" cy="377825"/>
          </a:xfrm>
          <a:prstGeom prst="rect">
            <a:avLst/>
          </a:prstGeom>
        </p:spPr>
        <p:txBody>
          <a:bodyPr/>
          <a:lstStyle>
            <a:lvl1pPr marL="0" indent="0">
              <a:buNone/>
              <a:defRPr baseline="0"/>
            </a:lvl1pPr>
          </a:lstStyle>
          <a:p>
            <a:pPr lvl="0"/>
            <a:r>
              <a:rPr lang="nl-NL" noProof="0" dirty="0"/>
              <a:t>Click </a:t>
            </a:r>
            <a:r>
              <a:rPr lang="nl-NL" noProof="0" dirty="0" err="1"/>
              <a:t>to</a:t>
            </a:r>
            <a:r>
              <a:rPr lang="nl-NL" noProof="0" dirty="0"/>
              <a:t> </a:t>
            </a:r>
            <a:r>
              <a:rPr lang="nl-NL" noProof="0" dirty="0" err="1"/>
              <a:t>add</a:t>
            </a:r>
            <a:r>
              <a:rPr lang="nl-NL" noProof="0" dirty="0"/>
              <a:t> sub-</a:t>
            </a:r>
            <a:r>
              <a:rPr lang="nl-NL" noProof="0" dirty="0" err="1"/>
              <a:t>heading</a:t>
            </a:r>
            <a:endParaRPr lang="nl-NL" noProof="0" dirty="0"/>
          </a:p>
        </p:txBody>
      </p:sp>
      <p:sp>
        <p:nvSpPr>
          <p:cNvPr id="2" name="Heading"/>
          <p:cNvSpPr>
            <a:spLocks noGrp="1"/>
          </p:cNvSpPr>
          <p:nvPr>
            <p:ph type="title" hasCustomPrompt="1"/>
          </p:nvPr>
        </p:nvSpPr>
        <p:spPr>
          <a:xfrm>
            <a:off x="583200" y="404814"/>
            <a:ext cx="5568951" cy="333741"/>
          </a:xfrm>
        </p:spPr>
        <p:txBody>
          <a:bodyPr anchor="ctr">
            <a:noAutofit/>
          </a:bodyPr>
          <a:lstStyle>
            <a:lvl1pPr>
              <a:defRPr sz="2100" baseline="0"/>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Heading</a:t>
            </a:r>
            <a:endParaRPr lang="nl-NL" noProof="0" dirty="0"/>
          </a:p>
        </p:txBody>
      </p:sp>
      <p:sp>
        <p:nvSpPr>
          <p:cNvPr id="5" name="Picture Placeholder 4"/>
          <p:cNvSpPr>
            <a:spLocks noGrp="1"/>
          </p:cNvSpPr>
          <p:nvPr>
            <p:ph type="pic" sz="quarter" idx="11" hasCustomPrompt="1"/>
            <p:custDataLst>
              <p:tags r:id="rId1"/>
            </p:custDataLst>
          </p:nvPr>
        </p:nvSpPr>
        <p:spPr>
          <a:xfrm>
            <a:off x="6144685" y="404813"/>
            <a:ext cx="5471583" cy="2987675"/>
          </a:xfrm>
          <a:prstGeom prst="rect">
            <a:avLst/>
          </a:prstGeom>
        </p:spPr>
        <p:txBody>
          <a:bodyPr anchor="ctr">
            <a:noAutofit/>
          </a:bodyPr>
          <a:lstStyle>
            <a:lvl1pPr marL="0" indent="0" algn="ctr">
              <a:buNone/>
              <a:defRPr sz="1400" baseline="0"/>
            </a:lvl1pPr>
          </a:lstStyle>
          <a:p>
            <a:r>
              <a:rPr lang="nl-NL" noProof="0" dirty="0"/>
              <a:t>&lt;&lt;</a:t>
            </a:r>
            <a:r>
              <a:rPr lang="nl-NL" noProof="0" dirty="0" err="1"/>
              <a:t>img.ImagePath</a:t>
            </a:r>
            <a:r>
              <a:rPr lang="nl-NL" noProof="0" dirty="0"/>
              <a:t> (Top)&gt;&gt;</a:t>
            </a:r>
          </a:p>
        </p:txBody>
      </p:sp>
      <p:sp>
        <p:nvSpPr>
          <p:cNvPr id="6" name="Picture Placeholder 5"/>
          <p:cNvSpPr>
            <a:spLocks noGrp="1"/>
          </p:cNvSpPr>
          <p:nvPr>
            <p:ph type="pic" sz="quarter" idx="12" hasCustomPrompt="1"/>
            <p:custDataLst>
              <p:tags r:id="rId2"/>
            </p:custDataLst>
          </p:nvPr>
        </p:nvSpPr>
        <p:spPr>
          <a:xfrm>
            <a:off x="6144685" y="3465514"/>
            <a:ext cx="5471583" cy="2987675"/>
          </a:xfrm>
          <a:prstGeom prst="rect">
            <a:avLst/>
          </a:prstGeom>
        </p:spPr>
        <p:txBody>
          <a:bodyPr anchor="ctr">
            <a:noAutofit/>
          </a:bodyPr>
          <a:lstStyle>
            <a:lvl1pPr marL="0" indent="0" algn="ctr">
              <a:buNone/>
              <a:defRPr sz="1400"/>
            </a:lvl1pPr>
          </a:lstStyle>
          <a:p>
            <a:r>
              <a:rPr lang="nl-NL" sz="1400" noProof="0" dirty="0"/>
              <a:t>&lt;&lt;</a:t>
            </a:r>
            <a:r>
              <a:rPr lang="nl-NL" sz="1400" noProof="0" dirty="0" err="1"/>
              <a:t>img.ImagePath</a:t>
            </a:r>
            <a:r>
              <a:rPr lang="nl-NL" sz="1400" noProof="0" dirty="0"/>
              <a:t> (Bottom)&gt;&gt;</a:t>
            </a:r>
            <a:endParaRPr lang="nl-NL" noProof="0" dirty="0"/>
          </a:p>
        </p:txBody>
      </p:sp>
      <p:sp>
        <p:nvSpPr>
          <p:cNvPr id="8" name="Content Placeholder 7">
            <a:extLst>
              <a:ext uri="{FF2B5EF4-FFF2-40B4-BE49-F238E27FC236}">
                <a16:creationId xmlns:a16="http://schemas.microsoft.com/office/drawing/2014/main" id="{99EF7BE2-BB98-4A74-A4A3-7D4D901A91BD}"/>
              </a:ext>
            </a:extLst>
          </p:cNvPr>
          <p:cNvSpPr>
            <a:spLocks noGrp="1"/>
          </p:cNvSpPr>
          <p:nvPr>
            <p:ph sz="quarter" idx="16" hasCustomPrompt="1"/>
          </p:nvPr>
        </p:nvSpPr>
        <p:spPr>
          <a:xfrm>
            <a:off x="583200" y="1665288"/>
            <a:ext cx="5470525" cy="4787898"/>
          </a:xfrm>
          <a:prstGeom prst="rect">
            <a:avLst/>
          </a:prstGeom>
        </p:spPr>
        <p:txBody>
          <a:bodyPr>
            <a:noAutofit/>
          </a:bodyPr>
          <a:lstStyle>
            <a:lvl1pPr marL="270000" indent="-270000">
              <a:defRPr sz="1200" b="1">
                <a:solidFill>
                  <a:schemeClr val="accent1"/>
                </a:solidFill>
              </a:defRPr>
            </a:lvl1pPr>
            <a:lvl2pPr marL="450000" indent="-180000">
              <a:defRPr sz="1200"/>
            </a:lvl2pPr>
            <a:lvl3pPr marL="630000" indent="-180000">
              <a:defRPr sz="1200"/>
            </a:lvl3pPr>
            <a:lvl4pPr marL="810000" indent="-180000">
              <a:defRPr sz="1200"/>
            </a:lvl4pPr>
            <a:lvl5pPr marL="990000" indent="-180000">
              <a:defRPr sz="1200"/>
            </a:lvl5pPr>
            <a:lvl6pPr marL="1170000" indent="-180000">
              <a:defRPr sz="1200"/>
            </a:lvl6pPr>
            <a:lvl7pPr marL="1350000" indent="-180000">
              <a:defRPr sz="1200"/>
            </a:lvl7pPr>
            <a:lvl8pPr marL="1530000" indent="-180000">
              <a:defRPr sz="1200"/>
            </a:lvl8pPr>
            <a:lvl9pPr marL="1710000" indent="-180000">
              <a:defRPr sz="1200"/>
            </a:lvl9pPr>
          </a:lstStyle>
          <a:p>
            <a:pPr lvl="0"/>
            <a:r>
              <a:rPr lang="nl-NL" noProof="0" dirty="0"/>
              <a:t>Click </a:t>
            </a:r>
            <a:r>
              <a:rPr lang="nl-NL" noProof="0" dirty="0" err="1"/>
              <a:t>to</a:t>
            </a:r>
            <a:r>
              <a:rPr lang="nl-NL" noProof="0" dirty="0"/>
              <a:t> </a:t>
            </a:r>
            <a:r>
              <a:rPr lang="nl-NL" noProof="0" dirty="0" err="1"/>
              <a:t>add</a:t>
            </a:r>
            <a:r>
              <a:rPr lang="nl-NL" noProof="0" dirty="0"/>
              <a:t> sub-item here</a:t>
            </a:r>
          </a:p>
          <a:p>
            <a:pPr lvl="0"/>
            <a:r>
              <a:rPr lang="nl-NL" noProof="0" dirty="0"/>
              <a:t>Click </a:t>
            </a:r>
            <a:r>
              <a:rPr lang="nl-NL" noProof="0" dirty="0" err="1"/>
              <a:t>to</a:t>
            </a:r>
            <a:r>
              <a:rPr lang="nl-NL" noProof="0" dirty="0"/>
              <a:t> </a:t>
            </a:r>
            <a:r>
              <a:rPr lang="nl-NL" noProof="0" dirty="0" err="1"/>
              <a:t>add</a:t>
            </a:r>
            <a:r>
              <a:rPr lang="nl-NL" noProof="0" dirty="0"/>
              <a:t> sub-item here</a:t>
            </a:r>
          </a:p>
          <a:p>
            <a:pPr lvl="1"/>
            <a:r>
              <a:rPr lang="nl-NL" noProof="0" dirty="0"/>
              <a:t>Click </a:t>
            </a:r>
            <a:r>
              <a:rPr lang="nl-NL" noProof="0" dirty="0" err="1"/>
              <a:t>to</a:t>
            </a:r>
            <a:r>
              <a:rPr lang="nl-NL" noProof="0" dirty="0"/>
              <a:t> </a:t>
            </a:r>
            <a:r>
              <a:rPr lang="nl-NL" noProof="0" dirty="0" err="1"/>
              <a:t>add</a:t>
            </a:r>
            <a:r>
              <a:rPr lang="nl-NL" noProof="0" dirty="0"/>
              <a:t> sub-item here</a:t>
            </a:r>
          </a:p>
        </p:txBody>
      </p:sp>
    </p:spTree>
    <p:extLst>
      <p:ext uri="{BB962C8B-B14F-4D97-AF65-F5344CB8AC3E}">
        <p14:creationId xmlns:p14="http://schemas.microsoft.com/office/powerpoint/2010/main" val="2302027869"/>
      </p:ext>
    </p:extLst>
  </p:cSld>
  <p:clrMapOvr>
    <a:masterClrMapping/>
  </p:clrMapOvr>
  <p:extLst>
    <p:ext uri="{DCECCB84-F9BA-43D5-87BE-67443E8EF086}">
      <p15:sldGuideLst xmlns:p15="http://schemas.microsoft.com/office/powerpoint/2012/main">
        <p15:guide id="0" orient="horz" pos="2160">
          <p15:clr>
            <a:srgbClr val="FBAE40"/>
          </p15:clr>
        </p15:guide>
        <p15:guide id="1" orient="horz" pos="709">
          <p15:clr>
            <a:srgbClr val="FBAE40"/>
          </p15:clr>
        </p15:guide>
        <p15:guide id="2" orient="horz" pos="958">
          <p15:clr>
            <a:srgbClr val="FBAE40"/>
          </p15:clr>
        </p15:guide>
        <p15:guide id="3" orient="horz" pos="2137">
          <p15:clr>
            <a:srgbClr val="FBAE40"/>
          </p15:clr>
        </p15:guide>
        <p15:guide id="4" orient="horz" pos="218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text slide - 3 secondary images">
    <p:spTree>
      <p:nvGrpSpPr>
        <p:cNvPr id="1" name=""/>
        <p:cNvGrpSpPr/>
        <p:nvPr/>
      </p:nvGrpSpPr>
      <p:grpSpPr>
        <a:xfrm>
          <a:off x="0" y="0"/>
          <a:ext cx="0" cy="0"/>
          <a:chOff x="0" y="0"/>
          <a:chExt cx="0" cy="0"/>
        </a:xfrm>
      </p:grpSpPr>
      <p:sp>
        <p:nvSpPr>
          <p:cNvPr id="9" name="Intro line"/>
          <p:cNvSpPr>
            <a:spLocks noGrp="1"/>
          </p:cNvSpPr>
          <p:nvPr>
            <p:ph type="body" sz="quarter" idx="11" hasCustomPrompt="1"/>
          </p:nvPr>
        </p:nvSpPr>
        <p:spPr>
          <a:xfrm>
            <a:off x="583200" y="1665288"/>
            <a:ext cx="5542845" cy="417512"/>
          </a:xfrm>
          <a:prstGeom prst="rect">
            <a:avLst/>
          </a:prstGeom>
        </p:spPr>
        <p:txBody>
          <a:bodyPr/>
          <a:lstStyle>
            <a:lvl1pPr marL="0" indent="0">
              <a:buNone/>
              <a:defRPr/>
            </a:lvl1pPr>
          </a:lstStyle>
          <a:p>
            <a:pPr lvl="0"/>
            <a:r>
              <a:rPr lang="nl-NL" noProof="0" dirty="0"/>
              <a:t>Click </a:t>
            </a:r>
            <a:r>
              <a:rPr lang="nl-NL" noProof="0" dirty="0" err="1"/>
              <a:t>to</a:t>
            </a:r>
            <a:r>
              <a:rPr lang="nl-NL" noProof="0" dirty="0"/>
              <a:t> </a:t>
            </a:r>
            <a:r>
              <a:rPr lang="nl-NL" noProof="0" dirty="0" err="1"/>
              <a:t>add</a:t>
            </a:r>
            <a:r>
              <a:rPr lang="nl-NL" noProof="0" dirty="0"/>
              <a:t> Intro item here</a:t>
            </a:r>
          </a:p>
        </p:txBody>
      </p:sp>
      <p:sp>
        <p:nvSpPr>
          <p:cNvPr id="7" name="Sub-heading"/>
          <p:cNvSpPr>
            <a:spLocks noGrp="1"/>
          </p:cNvSpPr>
          <p:nvPr>
            <p:ph type="body" sz="quarter" idx="10" hasCustomPrompt="1"/>
          </p:nvPr>
        </p:nvSpPr>
        <p:spPr>
          <a:xfrm>
            <a:off x="583200" y="738188"/>
            <a:ext cx="5463589" cy="377825"/>
          </a:xfrm>
          <a:prstGeom prst="rect">
            <a:avLst/>
          </a:prstGeom>
        </p:spPr>
        <p:txBody>
          <a:bodyPr/>
          <a:lstStyle>
            <a:lvl1pPr marL="0" indent="0">
              <a:buNone/>
              <a:defRPr baseline="0"/>
            </a:lvl1pPr>
          </a:lstStyle>
          <a:p>
            <a:pPr lvl="0"/>
            <a:r>
              <a:rPr lang="nl-NL" noProof="0" dirty="0"/>
              <a:t>Click </a:t>
            </a:r>
            <a:r>
              <a:rPr lang="nl-NL" noProof="0" dirty="0" err="1"/>
              <a:t>to</a:t>
            </a:r>
            <a:r>
              <a:rPr lang="nl-NL" noProof="0" dirty="0"/>
              <a:t> </a:t>
            </a:r>
            <a:r>
              <a:rPr lang="nl-NL" noProof="0" dirty="0" err="1"/>
              <a:t>add</a:t>
            </a:r>
            <a:r>
              <a:rPr lang="nl-NL" noProof="0" dirty="0"/>
              <a:t> sub-</a:t>
            </a:r>
            <a:r>
              <a:rPr lang="nl-NL" noProof="0" dirty="0" err="1"/>
              <a:t>heading</a:t>
            </a:r>
            <a:endParaRPr lang="nl-NL" noProof="0" dirty="0"/>
          </a:p>
        </p:txBody>
      </p:sp>
      <p:sp>
        <p:nvSpPr>
          <p:cNvPr id="2" name="Heading"/>
          <p:cNvSpPr>
            <a:spLocks noGrp="1"/>
          </p:cNvSpPr>
          <p:nvPr>
            <p:ph type="title" hasCustomPrompt="1"/>
          </p:nvPr>
        </p:nvSpPr>
        <p:spPr>
          <a:xfrm>
            <a:off x="583200" y="404814"/>
            <a:ext cx="5463589" cy="333741"/>
          </a:xfrm>
        </p:spPr>
        <p:txBody>
          <a:bodyPr anchor="ctr">
            <a:noAutofit/>
          </a:bodyPr>
          <a:lstStyle>
            <a:lvl1pPr>
              <a:defRPr sz="2100" baseline="0"/>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Heading</a:t>
            </a:r>
            <a:endParaRPr lang="nl-NL" noProof="0" dirty="0"/>
          </a:p>
        </p:txBody>
      </p:sp>
      <p:sp>
        <p:nvSpPr>
          <p:cNvPr id="6" name="Picture Placeholder 5"/>
          <p:cNvSpPr>
            <a:spLocks noGrp="1"/>
          </p:cNvSpPr>
          <p:nvPr>
            <p:ph type="pic" sz="quarter" idx="12" hasCustomPrompt="1"/>
            <p:custDataLst>
              <p:tags r:id="rId1"/>
            </p:custDataLst>
          </p:nvPr>
        </p:nvSpPr>
        <p:spPr>
          <a:xfrm>
            <a:off x="6170790" y="404813"/>
            <a:ext cx="5445477" cy="1901031"/>
          </a:xfrm>
          <a:prstGeom prst="rect">
            <a:avLst/>
          </a:prstGeom>
        </p:spPr>
        <p:txBody>
          <a:bodyPr anchor="ctr"/>
          <a:lstStyle>
            <a:lvl1pPr marL="0" indent="0" algn="ctr">
              <a:buNone/>
              <a:defRPr sz="1600" baseline="0"/>
            </a:lvl1pPr>
          </a:lstStyle>
          <a:p>
            <a:r>
              <a:rPr lang="nl-NL" noProof="0" dirty="0"/>
              <a:t>&lt;&lt;</a:t>
            </a:r>
            <a:r>
              <a:rPr lang="nl-NL" noProof="0" dirty="0" err="1"/>
              <a:t>img.ImagePath</a:t>
            </a:r>
            <a:r>
              <a:rPr lang="nl-NL" noProof="0" dirty="0"/>
              <a:t> (Top)&gt;&gt;</a:t>
            </a:r>
          </a:p>
        </p:txBody>
      </p:sp>
      <p:sp>
        <p:nvSpPr>
          <p:cNvPr id="11" name="Picture Placeholder 5"/>
          <p:cNvSpPr>
            <a:spLocks noGrp="1"/>
          </p:cNvSpPr>
          <p:nvPr>
            <p:ph type="pic" sz="quarter" idx="13" hasCustomPrompt="1"/>
            <p:custDataLst>
              <p:tags r:id="rId2"/>
            </p:custDataLst>
          </p:nvPr>
        </p:nvSpPr>
        <p:spPr>
          <a:xfrm>
            <a:off x="6170790" y="2478485"/>
            <a:ext cx="5445477" cy="1901031"/>
          </a:xfrm>
          <a:prstGeom prst="rect">
            <a:avLst/>
          </a:prstGeom>
        </p:spPr>
        <p:txBody>
          <a:bodyPr anchor="ctr"/>
          <a:lstStyle>
            <a:lvl1pPr marL="0" indent="0" algn="ctr">
              <a:buNone/>
              <a:defRPr sz="1600" baseline="0"/>
            </a:lvl1pPr>
          </a:lstStyle>
          <a:p>
            <a:r>
              <a:rPr lang="nl-NL" noProof="0" dirty="0"/>
              <a:t>&lt;&lt;</a:t>
            </a:r>
            <a:r>
              <a:rPr lang="nl-NL" noProof="0" dirty="0" err="1"/>
              <a:t>img.ImagePath</a:t>
            </a:r>
            <a:r>
              <a:rPr lang="nl-NL" noProof="0" dirty="0"/>
              <a:t> (</a:t>
            </a:r>
            <a:r>
              <a:rPr lang="nl-NL" noProof="0" dirty="0" err="1"/>
              <a:t>Middle</a:t>
            </a:r>
            <a:r>
              <a:rPr lang="nl-NL" noProof="0" dirty="0"/>
              <a:t>)&gt;&gt;</a:t>
            </a:r>
          </a:p>
        </p:txBody>
      </p:sp>
      <p:sp>
        <p:nvSpPr>
          <p:cNvPr id="12" name="Picture Placeholder 5"/>
          <p:cNvSpPr>
            <a:spLocks noGrp="1"/>
          </p:cNvSpPr>
          <p:nvPr>
            <p:ph type="pic" sz="quarter" idx="14" hasCustomPrompt="1"/>
            <p:custDataLst>
              <p:tags r:id="rId3"/>
            </p:custDataLst>
          </p:nvPr>
        </p:nvSpPr>
        <p:spPr>
          <a:xfrm>
            <a:off x="6170790" y="4552158"/>
            <a:ext cx="5445477" cy="1901031"/>
          </a:xfrm>
          <a:prstGeom prst="rect">
            <a:avLst/>
          </a:prstGeom>
        </p:spPr>
        <p:txBody>
          <a:bodyPr anchor="ctr"/>
          <a:lstStyle>
            <a:lvl1pPr marL="0" indent="0" algn="ctr">
              <a:buNone/>
              <a:defRPr sz="1600" baseline="0"/>
            </a:lvl1pPr>
          </a:lstStyle>
          <a:p>
            <a:r>
              <a:rPr lang="nl-NL" noProof="0" dirty="0"/>
              <a:t>&lt;&lt;</a:t>
            </a:r>
            <a:r>
              <a:rPr lang="nl-NL" noProof="0" dirty="0" err="1"/>
              <a:t>img.ImagePath</a:t>
            </a:r>
            <a:r>
              <a:rPr lang="nl-NL" noProof="0" dirty="0"/>
              <a:t> (Bottom)&gt;&gt;</a:t>
            </a:r>
          </a:p>
        </p:txBody>
      </p:sp>
      <p:sp>
        <p:nvSpPr>
          <p:cNvPr id="10" name="Content Placeholder 7">
            <a:extLst>
              <a:ext uri="{FF2B5EF4-FFF2-40B4-BE49-F238E27FC236}">
                <a16:creationId xmlns:a16="http://schemas.microsoft.com/office/drawing/2014/main" id="{C1BA235E-6AAE-4CC6-98F2-3CDFDF961CF8}"/>
              </a:ext>
            </a:extLst>
          </p:cNvPr>
          <p:cNvSpPr>
            <a:spLocks noGrp="1"/>
          </p:cNvSpPr>
          <p:nvPr>
            <p:ph sz="quarter" idx="16" hasCustomPrompt="1"/>
          </p:nvPr>
        </p:nvSpPr>
        <p:spPr>
          <a:xfrm>
            <a:off x="583200" y="2097088"/>
            <a:ext cx="5470525" cy="4356098"/>
          </a:xfrm>
          <a:prstGeom prst="rect">
            <a:avLst/>
          </a:prstGeom>
        </p:spPr>
        <p:txBody>
          <a:bodyPr>
            <a:noAutofit/>
          </a:bodyPr>
          <a:lstStyle>
            <a:lvl1pPr marL="270000" indent="-270000">
              <a:defRPr sz="1200"/>
            </a:lvl1pPr>
            <a:lvl2pPr marL="450000" indent="-180000">
              <a:defRPr sz="1200"/>
            </a:lvl2pPr>
            <a:lvl3pPr marL="630000" indent="-180000">
              <a:defRPr sz="1200"/>
            </a:lvl3pPr>
            <a:lvl4pPr marL="810000" indent="-180000">
              <a:defRPr sz="1200"/>
            </a:lvl4pPr>
            <a:lvl5pPr marL="990000" indent="-180000">
              <a:defRPr sz="1200"/>
            </a:lvl5pPr>
            <a:lvl6pPr marL="1170000" indent="-180000">
              <a:defRPr sz="1200"/>
            </a:lvl6pPr>
            <a:lvl7pPr marL="1350000" indent="-180000">
              <a:defRPr sz="1200"/>
            </a:lvl7pPr>
            <a:lvl8pPr marL="1530000" indent="-180000">
              <a:defRPr sz="1200"/>
            </a:lvl8pPr>
            <a:lvl9pPr marL="1710000" indent="-180000">
              <a:defRPr sz="1200"/>
            </a:lvl9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a:p>
            <a:pPr lvl="5"/>
            <a:r>
              <a:rPr lang="nl-NL" noProof="0" dirty="0" err="1"/>
              <a:t>Sixth</a:t>
            </a:r>
            <a:r>
              <a:rPr lang="nl-NL" noProof="0" dirty="0"/>
              <a:t> level</a:t>
            </a:r>
          </a:p>
          <a:p>
            <a:pPr lvl="6"/>
            <a:r>
              <a:rPr lang="nl-NL" noProof="0" dirty="0" err="1"/>
              <a:t>Seventh</a:t>
            </a:r>
            <a:r>
              <a:rPr lang="nl-NL" noProof="0" dirty="0"/>
              <a:t> level</a:t>
            </a:r>
          </a:p>
          <a:p>
            <a:pPr lvl="7"/>
            <a:r>
              <a:rPr lang="nl-NL" noProof="0" dirty="0" err="1"/>
              <a:t>Eighth</a:t>
            </a:r>
            <a:r>
              <a:rPr lang="nl-NL" noProof="0" dirty="0"/>
              <a:t> level</a:t>
            </a:r>
          </a:p>
          <a:p>
            <a:pPr lvl="8"/>
            <a:r>
              <a:rPr lang="nl-NL" noProof="0" dirty="0"/>
              <a:t>Ninth level</a:t>
            </a:r>
          </a:p>
        </p:txBody>
      </p:sp>
    </p:spTree>
    <p:extLst>
      <p:ext uri="{BB962C8B-B14F-4D97-AF65-F5344CB8AC3E}">
        <p14:creationId xmlns:p14="http://schemas.microsoft.com/office/powerpoint/2010/main" val="3273552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randed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3200" y="404814"/>
            <a:ext cx="11034672" cy="333740"/>
          </a:xfrm>
        </p:spPr>
        <p:txBody>
          <a:bodyPr/>
          <a:lstStyle/>
          <a:p>
            <a:r>
              <a:rPr lang="nl-NL" noProof="0" dirty="0"/>
              <a:t>Click </a:t>
            </a:r>
            <a:r>
              <a:rPr lang="nl-NL" noProof="0" dirty="0" err="1"/>
              <a:t>to</a:t>
            </a:r>
            <a:r>
              <a:rPr lang="nl-NL" noProof="0" dirty="0"/>
              <a:t> </a:t>
            </a:r>
            <a:r>
              <a:rPr lang="nl-NL" noProof="0" dirty="0" err="1"/>
              <a:t>edit</a:t>
            </a:r>
            <a:r>
              <a:rPr lang="nl-NL" noProof="0" dirty="0"/>
              <a:t> Master </a:t>
            </a:r>
            <a:r>
              <a:rPr lang="nl-NL" noProof="0" dirty="0" err="1"/>
              <a:t>title</a:t>
            </a:r>
            <a:r>
              <a:rPr lang="nl-NL" noProof="0" dirty="0"/>
              <a:t> </a:t>
            </a:r>
            <a:r>
              <a:rPr lang="nl-NL" noProof="0" dirty="0" err="1"/>
              <a:t>style</a:t>
            </a:r>
            <a:endParaRPr lang="nl-NL" noProof="0" dirty="0"/>
          </a:p>
        </p:txBody>
      </p:sp>
      <p:sp>
        <p:nvSpPr>
          <p:cNvPr id="10" name="Sub-heading"/>
          <p:cNvSpPr>
            <a:spLocks noGrp="1"/>
          </p:cNvSpPr>
          <p:nvPr>
            <p:ph type="body" sz="quarter" idx="10" hasCustomPrompt="1"/>
          </p:nvPr>
        </p:nvSpPr>
        <p:spPr>
          <a:xfrm>
            <a:off x="583200" y="738188"/>
            <a:ext cx="11040533" cy="377825"/>
          </a:xfrm>
          <a:prstGeom prst="rect">
            <a:avLst/>
          </a:prstGeom>
        </p:spPr>
        <p:txBody>
          <a:bodyPr/>
          <a:lstStyle>
            <a:lvl1pPr marL="0" indent="0">
              <a:buNone/>
              <a:defRPr baseline="0"/>
            </a:lvl1pPr>
          </a:lstStyle>
          <a:p>
            <a:pPr lvl="0"/>
            <a:r>
              <a:rPr lang="nl-NL" noProof="0" dirty="0"/>
              <a:t>Click </a:t>
            </a:r>
            <a:r>
              <a:rPr lang="nl-NL" noProof="0" dirty="0" err="1"/>
              <a:t>to</a:t>
            </a:r>
            <a:r>
              <a:rPr lang="nl-NL" noProof="0" dirty="0"/>
              <a:t> </a:t>
            </a:r>
            <a:r>
              <a:rPr lang="nl-NL" noProof="0" dirty="0" err="1"/>
              <a:t>add</a:t>
            </a:r>
            <a:r>
              <a:rPr lang="nl-NL" noProof="0" dirty="0"/>
              <a:t> sub-</a:t>
            </a:r>
            <a:r>
              <a:rPr lang="nl-NL" noProof="0" dirty="0" err="1"/>
              <a:t>heading</a:t>
            </a:r>
            <a:endParaRPr lang="nl-NL" noProof="0" dirty="0"/>
          </a:p>
        </p:txBody>
      </p:sp>
      <p:sp>
        <p:nvSpPr>
          <p:cNvPr id="8" name="Chart Placeholder 7"/>
          <p:cNvSpPr>
            <a:spLocks noGrp="1"/>
          </p:cNvSpPr>
          <p:nvPr>
            <p:ph type="chart" sz="quarter" idx="11" hasCustomPrompt="1"/>
          </p:nvPr>
        </p:nvSpPr>
        <p:spPr>
          <a:xfrm>
            <a:off x="583200" y="1665288"/>
            <a:ext cx="11040533" cy="4787900"/>
          </a:xfrm>
          <a:prstGeom prst="rect">
            <a:avLst/>
          </a:prstGeom>
        </p:spPr>
        <p:txBody>
          <a:bodyPr>
            <a:noAutofit/>
          </a:bodyPr>
          <a:lstStyle>
            <a:lvl1pPr marL="0" indent="0" algn="l">
              <a:buFont typeface="Arial" panose="020B0604020202020204" pitchFamily="34" charset="0"/>
              <a:buNone/>
              <a:defRPr sz="1400" i="1" baseline="0"/>
            </a:lvl1pPr>
          </a:lstStyle>
          <a:p>
            <a:r>
              <a:rPr lang="nl-NL" noProof="0" dirty="0"/>
              <a:t>1. Click </a:t>
            </a:r>
            <a:r>
              <a:rPr lang="nl-NL" noProof="0" dirty="0" err="1"/>
              <a:t>the</a:t>
            </a:r>
            <a:r>
              <a:rPr lang="nl-NL" noProof="0" dirty="0"/>
              <a:t> icon below </a:t>
            </a:r>
            <a:r>
              <a:rPr lang="nl-NL" noProof="0" dirty="0" err="1"/>
              <a:t>to</a:t>
            </a:r>
            <a:r>
              <a:rPr lang="nl-NL" noProof="0" dirty="0"/>
              <a:t> </a:t>
            </a:r>
            <a:r>
              <a:rPr lang="nl-NL" noProof="0" dirty="0" err="1"/>
              <a:t>create</a:t>
            </a:r>
            <a:r>
              <a:rPr lang="nl-NL" noProof="0" dirty="0"/>
              <a:t> </a:t>
            </a:r>
            <a:r>
              <a:rPr lang="nl-NL" noProof="0" dirty="0" err="1"/>
              <a:t>an</a:t>
            </a:r>
            <a:r>
              <a:rPr lang="nl-NL" noProof="0" dirty="0"/>
              <a:t> Eversheds Sutherland </a:t>
            </a:r>
            <a:r>
              <a:rPr lang="nl-NL" noProof="0" dirty="0" err="1"/>
              <a:t>branded</a:t>
            </a:r>
            <a:r>
              <a:rPr lang="nl-NL" noProof="0" dirty="0"/>
              <a:t> </a:t>
            </a:r>
            <a:r>
              <a:rPr lang="nl-NL" noProof="0" dirty="0" err="1"/>
              <a:t>chart</a:t>
            </a:r>
            <a:br>
              <a:rPr lang="nl-NL" noProof="0" dirty="0"/>
            </a:br>
            <a:r>
              <a:rPr lang="nl-NL" noProof="0" dirty="0"/>
              <a:t>2. Select Templates</a:t>
            </a:r>
            <a:br>
              <a:rPr lang="nl-NL" noProof="0" dirty="0"/>
            </a:br>
            <a:r>
              <a:rPr lang="nl-NL" noProof="0" dirty="0"/>
              <a:t>3. </a:t>
            </a:r>
            <a:r>
              <a:rPr lang="nl-NL" noProof="0" dirty="0" err="1"/>
              <a:t>Choose</a:t>
            </a:r>
            <a:r>
              <a:rPr lang="nl-NL" noProof="0" dirty="0"/>
              <a:t> </a:t>
            </a:r>
            <a:r>
              <a:rPr lang="nl-NL" noProof="0" dirty="0" err="1"/>
              <a:t>between</a:t>
            </a:r>
            <a:r>
              <a:rPr lang="nl-NL" noProof="0" dirty="0"/>
              <a:t> Bar, </a:t>
            </a:r>
            <a:r>
              <a:rPr lang="nl-NL" noProof="0" dirty="0" err="1"/>
              <a:t>Doughnut</a:t>
            </a:r>
            <a:r>
              <a:rPr lang="nl-NL" noProof="0" dirty="0"/>
              <a:t>, Line </a:t>
            </a:r>
            <a:r>
              <a:rPr lang="nl-NL" noProof="0" dirty="0" err="1"/>
              <a:t>with</a:t>
            </a:r>
            <a:r>
              <a:rPr lang="nl-NL" noProof="0" dirty="0"/>
              <a:t> copy, Line</a:t>
            </a:r>
          </a:p>
        </p:txBody>
      </p:sp>
    </p:spTree>
    <p:extLst>
      <p:ext uri="{BB962C8B-B14F-4D97-AF65-F5344CB8AC3E}">
        <p14:creationId xmlns:p14="http://schemas.microsoft.com/office/powerpoint/2010/main" val="396743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am Profile - 2 people">
    <p:spTree>
      <p:nvGrpSpPr>
        <p:cNvPr id="1" name=""/>
        <p:cNvGrpSpPr/>
        <p:nvPr/>
      </p:nvGrpSpPr>
      <p:grpSpPr>
        <a:xfrm>
          <a:off x="0" y="0"/>
          <a:ext cx="0" cy="0"/>
          <a:chOff x="0" y="0"/>
          <a:chExt cx="0" cy="0"/>
        </a:xfrm>
      </p:grpSpPr>
      <p:sp>
        <p:nvSpPr>
          <p:cNvPr id="3" name="Main content placeholder"/>
          <p:cNvSpPr>
            <a:spLocks noGrp="1"/>
          </p:cNvSpPr>
          <p:nvPr>
            <p:ph idx="1" hasCustomPrompt="1"/>
          </p:nvPr>
        </p:nvSpPr>
        <p:spPr>
          <a:xfrm>
            <a:off x="583201" y="4722203"/>
            <a:ext cx="5472000" cy="1730985"/>
          </a:xfrm>
          <a:prstGeom prst="rect">
            <a:avLst/>
          </a:prstGeom>
        </p:spPr>
        <p:txBody>
          <a:bodyPr>
            <a:noAutofit/>
          </a:bodyPr>
          <a:lstStyle>
            <a:lvl1pPr marL="0" indent="0">
              <a:buFont typeface="Verdana" panose="020B0604030504040204" pitchFamily="34" charset="0"/>
              <a:buNone/>
              <a:defRPr sz="1200"/>
            </a:lvl1pPr>
            <a:lvl2pPr>
              <a:defRPr sz="1200" baseline="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noProof="0" dirty="0"/>
              <a:t>Click </a:t>
            </a:r>
            <a:r>
              <a:rPr lang="nl-NL" noProof="0" dirty="0" err="1"/>
              <a:t>to</a:t>
            </a:r>
            <a:r>
              <a:rPr lang="nl-NL" noProof="0" dirty="0"/>
              <a:t> </a:t>
            </a:r>
            <a:r>
              <a:rPr lang="nl-NL" noProof="0" dirty="0" err="1"/>
              <a:t>edit</a:t>
            </a:r>
            <a:r>
              <a:rPr lang="nl-NL" noProof="0" dirty="0"/>
              <a:t> profile </a:t>
            </a:r>
            <a:r>
              <a:rPr lang="nl-NL" noProof="0" dirty="0" err="1"/>
              <a:t>text</a:t>
            </a:r>
            <a:endParaRPr lang="nl-NL" noProof="0" dirty="0"/>
          </a:p>
        </p:txBody>
      </p:sp>
      <p:sp>
        <p:nvSpPr>
          <p:cNvPr id="9" name="Intro line"/>
          <p:cNvSpPr>
            <a:spLocks noGrp="1"/>
          </p:cNvSpPr>
          <p:nvPr>
            <p:ph type="body" sz="quarter" idx="11" hasCustomPrompt="1"/>
          </p:nvPr>
        </p:nvSpPr>
        <p:spPr>
          <a:xfrm>
            <a:off x="583201" y="4080303"/>
            <a:ext cx="5472000" cy="259251"/>
          </a:xfrm>
          <a:prstGeom prst="rect">
            <a:avLst/>
          </a:prstGeom>
        </p:spPr>
        <p:txBody>
          <a:bodyPr>
            <a:noAutofit/>
          </a:bodyPr>
          <a:lstStyle>
            <a:lvl1pPr marL="0" indent="0">
              <a:buNone/>
              <a:defRPr sz="1200" b="1">
                <a:solidFill>
                  <a:schemeClr val="accent1"/>
                </a:solidFill>
              </a:defRPr>
            </a:lvl1pPr>
          </a:lstStyle>
          <a:p>
            <a:pPr lvl="0"/>
            <a:r>
              <a:rPr lang="nl-NL" noProof="0" dirty="0"/>
              <a:t>Click </a:t>
            </a:r>
            <a:r>
              <a:rPr lang="nl-NL" noProof="0" dirty="0" err="1"/>
              <a:t>to</a:t>
            </a:r>
            <a:r>
              <a:rPr lang="nl-NL" noProof="0" dirty="0"/>
              <a:t> </a:t>
            </a:r>
            <a:r>
              <a:rPr lang="nl-NL" noProof="0" dirty="0" err="1"/>
              <a:t>edit</a:t>
            </a:r>
            <a:r>
              <a:rPr lang="nl-NL" noProof="0" dirty="0"/>
              <a:t> name and </a:t>
            </a:r>
            <a:r>
              <a:rPr lang="nl-NL" noProof="0" dirty="0" err="1"/>
              <a:t>surname</a:t>
            </a:r>
            <a:endParaRPr lang="nl-NL" noProof="0" dirty="0"/>
          </a:p>
        </p:txBody>
      </p:sp>
      <p:sp>
        <p:nvSpPr>
          <p:cNvPr id="7" name="Sub-heading"/>
          <p:cNvSpPr>
            <a:spLocks noGrp="1"/>
          </p:cNvSpPr>
          <p:nvPr>
            <p:ph type="body" sz="quarter" idx="10" hasCustomPrompt="1"/>
          </p:nvPr>
        </p:nvSpPr>
        <p:spPr>
          <a:xfrm>
            <a:off x="583200" y="738188"/>
            <a:ext cx="11040533" cy="377825"/>
          </a:xfrm>
          <a:prstGeom prst="rect">
            <a:avLst/>
          </a:prstGeom>
        </p:spPr>
        <p:txBody>
          <a:bodyPr/>
          <a:lstStyle>
            <a:lvl1pPr marL="0" indent="0">
              <a:buNone/>
              <a:defRPr baseline="0"/>
            </a:lvl1pPr>
          </a:lstStyle>
          <a:p>
            <a:pPr lvl="0"/>
            <a:r>
              <a:rPr lang="nl-NL" noProof="0" dirty="0"/>
              <a:t>Click </a:t>
            </a:r>
            <a:r>
              <a:rPr lang="nl-NL" noProof="0" dirty="0" err="1"/>
              <a:t>to</a:t>
            </a:r>
            <a:r>
              <a:rPr lang="nl-NL" noProof="0" dirty="0"/>
              <a:t> </a:t>
            </a:r>
            <a:r>
              <a:rPr lang="nl-NL" noProof="0" dirty="0" err="1"/>
              <a:t>add</a:t>
            </a:r>
            <a:r>
              <a:rPr lang="nl-NL" noProof="0" dirty="0"/>
              <a:t> sub-</a:t>
            </a:r>
            <a:r>
              <a:rPr lang="nl-NL" noProof="0" dirty="0" err="1"/>
              <a:t>heading</a:t>
            </a:r>
            <a:endParaRPr lang="nl-NL" noProof="0" dirty="0"/>
          </a:p>
        </p:txBody>
      </p:sp>
      <p:sp>
        <p:nvSpPr>
          <p:cNvPr id="2" name="Heading"/>
          <p:cNvSpPr>
            <a:spLocks noGrp="1"/>
          </p:cNvSpPr>
          <p:nvPr>
            <p:ph type="title" hasCustomPrompt="1"/>
          </p:nvPr>
        </p:nvSpPr>
        <p:spPr>
          <a:xfrm>
            <a:off x="583200" y="404814"/>
            <a:ext cx="11040533" cy="333741"/>
          </a:xfrm>
        </p:spPr>
        <p:txBody>
          <a:bodyPr anchor="ctr">
            <a:noAutofit/>
          </a:bodyPr>
          <a:lstStyle>
            <a:lvl1pPr>
              <a:defRPr sz="2100" baseline="0"/>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Heading</a:t>
            </a:r>
            <a:endParaRPr lang="nl-NL" noProof="0" dirty="0"/>
          </a:p>
        </p:txBody>
      </p:sp>
      <p:sp>
        <p:nvSpPr>
          <p:cNvPr id="10" name="Intro line"/>
          <p:cNvSpPr>
            <a:spLocks noGrp="1"/>
          </p:cNvSpPr>
          <p:nvPr>
            <p:ph type="body" sz="quarter" idx="12" hasCustomPrompt="1"/>
          </p:nvPr>
        </p:nvSpPr>
        <p:spPr>
          <a:xfrm>
            <a:off x="583201" y="4349293"/>
            <a:ext cx="5472000" cy="259251"/>
          </a:xfrm>
          <a:prstGeom prst="rect">
            <a:avLst/>
          </a:prstGeom>
        </p:spPr>
        <p:txBody>
          <a:bodyPr>
            <a:noAutofit/>
          </a:bodyPr>
          <a:lstStyle>
            <a:lvl1pPr marL="0" indent="0">
              <a:buNone/>
              <a:defRPr sz="1200" b="0" i="1">
                <a:solidFill>
                  <a:schemeClr val="accent1"/>
                </a:solidFill>
              </a:defRPr>
            </a:lvl1pPr>
          </a:lstStyle>
          <a:p>
            <a:pPr lvl="0"/>
            <a:r>
              <a:rPr lang="nl-NL" noProof="0" dirty="0"/>
              <a:t>Click </a:t>
            </a:r>
            <a:r>
              <a:rPr lang="nl-NL" noProof="0" dirty="0" err="1"/>
              <a:t>to</a:t>
            </a:r>
            <a:r>
              <a:rPr lang="nl-NL" noProof="0" dirty="0"/>
              <a:t> </a:t>
            </a:r>
            <a:r>
              <a:rPr lang="nl-NL" noProof="0" dirty="0" err="1"/>
              <a:t>edit</a:t>
            </a:r>
            <a:r>
              <a:rPr lang="nl-NL" noProof="0" dirty="0"/>
              <a:t> job </a:t>
            </a:r>
            <a:r>
              <a:rPr lang="nl-NL" noProof="0" dirty="0" err="1"/>
              <a:t>title</a:t>
            </a:r>
            <a:endParaRPr lang="nl-NL" noProof="0" dirty="0"/>
          </a:p>
        </p:txBody>
      </p:sp>
      <p:sp>
        <p:nvSpPr>
          <p:cNvPr id="6" name="Picture Placeholder 5"/>
          <p:cNvSpPr>
            <a:spLocks noGrp="1"/>
          </p:cNvSpPr>
          <p:nvPr>
            <p:ph type="pic" sz="quarter" idx="13" hasCustomPrompt="1"/>
          </p:nvPr>
        </p:nvSpPr>
        <p:spPr>
          <a:xfrm>
            <a:off x="583200" y="1679956"/>
            <a:ext cx="5471584" cy="2158480"/>
          </a:xfrm>
          <a:prstGeom prst="rect">
            <a:avLst/>
          </a:prstGeom>
        </p:spPr>
        <p:txBody>
          <a:bodyPr anchor="ctr">
            <a:noAutofit/>
          </a:bodyPr>
          <a:lstStyle>
            <a:lvl1pPr marL="0" indent="0" algn="ctr">
              <a:buNone/>
              <a:defRPr sz="1600"/>
            </a:lvl1pPr>
          </a:lstStyle>
          <a:p>
            <a:r>
              <a:rPr lang="nl-NL" noProof="0" dirty="0"/>
              <a:t>Click </a:t>
            </a:r>
            <a:r>
              <a:rPr lang="nl-NL" noProof="0" dirty="0" err="1"/>
              <a:t>to</a:t>
            </a:r>
            <a:r>
              <a:rPr lang="nl-NL" noProof="0" dirty="0"/>
              <a:t> </a:t>
            </a:r>
            <a:r>
              <a:rPr lang="nl-NL" noProof="0" dirty="0" err="1"/>
              <a:t>add</a:t>
            </a:r>
            <a:r>
              <a:rPr lang="nl-NL" noProof="0" dirty="0"/>
              <a:t> profile picture here</a:t>
            </a:r>
          </a:p>
        </p:txBody>
      </p:sp>
      <p:sp>
        <p:nvSpPr>
          <p:cNvPr id="12" name="Main content placeholder"/>
          <p:cNvSpPr>
            <a:spLocks noGrp="1"/>
          </p:cNvSpPr>
          <p:nvPr>
            <p:ph idx="14" hasCustomPrompt="1"/>
          </p:nvPr>
        </p:nvSpPr>
        <p:spPr>
          <a:xfrm>
            <a:off x="6143738" y="4722203"/>
            <a:ext cx="5472000" cy="1730985"/>
          </a:xfrm>
          <a:prstGeom prst="rect">
            <a:avLst/>
          </a:prstGeom>
        </p:spPr>
        <p:txBody>
          <a:bodyPr>
            <a:noAutofit/>
          </a:bodyPr>
          <a:lstStyle>
            <a:lvl1pPr marL="0" indent="0">
              <a:buFont typeface="Verdana" panose="020B0604030504040204" pitchFamily="34" charset="0"/>
              <a:buNone/>
              <a:defRPr sz="1200"/>
            </a:lvl1pPr>
            <a:lvl2pPr>
              <a:defRPr sz="1200" baseline="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noProof="0" dirty="0"/>
              <a:t>Click </a:t>
            </a:r>
            <a:r>
              <a:rPr lang="nl-NL" noProof="0" dirty="0" err="1"/>
              <a:t>to</a:t>
            </a:r>
            <a:r>
              <a:rPr lang="nl-NL" noProof="0" dirty="0"/>
              <a:t> </a:t>
            </a:r>
            <a:r>
              <a:rPr lang="nl-NL" noProof="0" dirty="0" err="1"/>
              <a:t>edit</a:t>
            </a:r>
            <a:r>
              <a:rPr lang="nl-NL" noProof="0" dirty="0"/>
              <a:t> profile </a:t>
            </a:r>
            <a:r>
              <a:rPr lang="nl-NL" noProof="0" dirty="0" err="1"/>
              <a:t>text</a:t>
            </a:r>
            <a:endParaRPr lang="nl-NL" noProof="0" dirty="0"/>
          </a:p>
        </p:txBody>
      </p:sp>
      <p:sp>
        <p:nvSpPr>
          <p:cNvPr id="14" name="Intro line"/>
          <p:cNvSpPr>
            <a:spLocks noGrp="1"/>
          </p:cNvSpPr>
          <p:nvPr>
            <p:ph type="body" sz="quarter" idx="15" hasCustomPrompt="1"/>
          </p:nvPr>
        </p:nvSpPr>
        <p:spPr>
          <a:xfrm>
            <a:off x="6143738" y="4080303"/>
            <a:ext cx="5472000" cy="259251"/>
          </a:xfrm>
          <a:prstGeom prst="rect">
            <a:avLst/>
          </a:prstGeom>
        </p:spPr>
        <p:txBody>
          <a:bodyPr>
            <a:noAutofit/>
          </a:bodyPr>
          <a:lstStyle>
            <a:lvl1pPr marL="0" indent="0">
              <a:buNone/>
              <a:defRPr sz="1200" b="1">
                <a:solidFill>
                  <a:schemeClr val="accent1"/>
                </a:solidFill>
              </a:defRPr>
            </a:lvl1pPr>
          </a:lstStyle>
          <a:p>
            <a:pPr lvl="0"/>
            <a:r>
              <a:rPr lang="nl-NL" noProof="0" dirty="0"/>
              <a:t>Click </a:t>
            </a:r>
            <a:r>
              <a:rPr lang="nl-NL" noProof="0" dirty="0" err="1"/>
              <a:t>to</a:t>
            </a:r>
            <a:r>
              <a:rPr lang="nl-NL" noProof="0" dirty="0"/>
              <a:t> </a:t>
            </a:r>
            <a:r>
              <a:rPr lang="nl-NL" noProof="0" dirty="0" err="1"/>
              <a:t>edit</a:t>
            </a:r>
            <a:r>
              <a:rPr lang="nl-NL" noProof="0" dirty="0"/>
              <a:t> name and </a:t>
            </a:r>
            <a:r>
              <a:rPr lang="nl-NL" noProof="0" dirty="0" err="1"/>
              <a:t>surname</a:t>
            </a:r>
            <a:endParaRPr lang="nl-NL" noProof="0" dirty="0"/>
          </a:p>
        </p:txBody>
      </p:sp>
      <p:sp>
        <p:nvSpPr>
          <p:cNvPr id="15" name="Intro line"/>
          <p:cNvSpPr>
            <a:spLocks noGrp="1"/>
          </p:cNvSpPr>
          <p:nvPr>
            <p:ph type="body" sz="quarter" idx="16" hasCustomPrompt="1"/>
          </p:nvPr>
        </p:nvSpPr>
        <p:spPr>
          <a:xfrm>
            <a:off x="6143738" y="4349293"/>
            <a:ext cx="5472000" cy="259251"/>
          </a:xfrm>
          <a:prstGeom prst="rect">
            <a:avLst/>
          </a:prstGeom>
        </p:spPr>
        <p:txBody>
          <a:bodyPr>
            <a:noAutofit/>
          </a:bodyPr>
          <a:lstStyle>
            <a:lvl1pPr marL="0" indent="0">
              <a:buNone/>
              <a:defRPr sz="1200" b="0" i="1">
                <a:solidFill>
                  <a:schemeClr val="accent1"/>
                </a:solidFill>
              </a:defRPr>
            </a:lvl1pPr>
          </a:lstStyle>
          <a:p>
            <a:pPr lvl="0"/>
            <a:r>
              <a:rPr lang="nl-NL" noProof="0" dirty="0"/>
              <a:t>Click </a:t>
            </a:r>
            <a:r>
              <a:rPr lang="nl-NL" noProof="0" dirty="0" err="1"/>
              <a:t>to</a:t>
            </a:r>
            <a:r>
              <a:rPr lang="nl-NL" noProof="0" dirty="0"/>
              <a:t> </a:t>
            </a:r>
            <a:r>
              <a:rPr lang="nl-NL" noProof="0" dirty="0" err="1"/>
              <a:t>edit</a:t>
            </a:r>
            <a:r>
              <a:rPr lang="nl-NL" noProof="0" dirty="0"/>
              <a:t> job </a:t>
            </a:r>
            <a:r>
              <a:rPr lang="nl-NL" noProof="0" dirty="0" err="1"/>
              <a:t>title</a:t>
            </a:r>
            <a:endParaRPr lang="nl-NL" noProof="0" dirty="0"/>
          </a:p>
        </p:txBody>
      </p:sp>
      <p:sp>
        <p:nvSpPr>
          <p:cNvPr id="16" name="Picture Placeholder 5"/>
          <p:cNvSpPr>
            <a:spLocks noGrp="1"/>
          </p:cNvSpPr>
          <p:nvPr>
            <p:ph type="pic" sz="quarter" idx="17" hasCustomPrompt="1"/>
          </p:nvPr>
        </p:nvSpPr>
        <p:spPr>
          <a:xfrm>
            <a:off x="6145417" y="1679956"/>
            <a:ext cx="5471584" cy="2158480"/>
          </a:xfrm>
          <a:prstGeom prst="rect">
            <a:avLst/>
          </a:prstGeom>
        </p:spPr>
        <p:txBody>
          <a:bodyPr anchor="ctr">
            <a:noAutofit/>
          </a:bodyPr>
          <a:lstStyle>
            <a:lvl1pPr marL="0" indent="0" algn="ctr">
              <a:buNone/>
              <a:defRPr sz="1600"/>
            </a:lvl1pPr>
          </a:lstStyle>
          <a:p>
            <a:r>
              <a:rPr lang="nl-NL" noProof="0" dirty="0"/>
              <a:t>Click </a:t>
            </a:r>
            <a:r>
              <a:rPr lang="nl-NL" noProof="0" dirty="0" err="1"/>
              <a:t>to</a:t>
            </a:r>
            <a:r>
              <a:rPr lang="nl-NL" noProof="0" dirty="0"/>
              <a:t> </a:t>
            </a:r>
            <a:r>
              <a:rPr lang="nl-NL" noProof="0" dirty="0" err="1"/>
              <a:t>add</a:t>
            </a:r>
            <a:r>
              <a:rPr lang="nl-NL" noProof="0" dirty="0"/>
              <a:t> profile picture here</a:t>
            </a:r>
          </a:p>
        </p:txBody>
      </p:sp>
    </p:spTree>
    <p:extLst>
      <p:ext uri="{BB962C8B-B14F-4D97-AF65-F5344CB8AC3E}">
        <p14:creationId xmlns:p14="http://schemas.microsoft.com/office/powerpoint/2010/main" val="3054538270"/>
      </p:ext>
    </p:extLst>
  </p:cSld>
  <p:clrMapOvr>
    <a:masterClrMapping/>
  </p:clrMapOvr>
  <p:extLst>
    <p:ext uri="{DCECCB84-F9BA-43D5-87BE-67443E8EF086}">
      <p15:sldGuideLst xmlns:p15="http://schemas.microsoft.com/office/powerpoint/2012/main">
        <p15:guide id="0" orient="horz" pos="709">
          <p15:clr>
            <a:srgbClr val="FBAE40"/>
          </p15:clr>
        </p15:guide>
        <p15:guide id="1" orient="horz" pos="125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am Profile - 3 people">
    <p:spTree>
      <p:nvGrpSpPr>
        <p:cNvPr id="1" name=""/>
        <p:cNvGrpSpPr/>
        <p:nvPr/>
      </p:nvGrpSpPr>
      <p:grpSpPr>
        <a:xfrm>
          <a:off x="0" y="0"/>
          <a:ext cx="0" cy="0"/>
          <a:chOff x="0" y="0"/>
          <a:chExt cx="0" cy="0"/>
        </a:xfrm>
      </p:grpSpPr>
      <p:sp>
        <p:nvSpPr>
          <p:cNvPr id="3" name="Main content placeholder"/>
          <p:cNvSpPr>
            <a:spLocks noGrp="1"/>
          </p:cNvSpPr>
          <p:nvPr>
            <p:ph idx="1" hasCustomPrompt="1"/>
          </p:nvPr>
        </p:nvSpPr>
        <p:spPr>
          <a:xfrm>
            <a:off x="583200" y="4264149"/>
            <a:ext cx="2790000" cy="2189037"/>
          </a:xfrm>
          <a:prstGeom prst="rect">
            <a:avLst/>
          </a:prstGeom>
        </p:spPr>
        <p:txBody>
          <a:bodyPr>
            <a:noAutofit/>
          </a:bodyPr>
          <a:lstStyle>
            <a:lvl1pPr marL="0" indent="0">
              <a:buFont typeface="Verdana" panose="020B0604030504040204" pitchFamily="34" charset="0"/>
              <a:buNone/>
              <a:defRPr sz="1200"/>
            </a:lvl1pPr>
            <a:lvl2pPr>
              <a:defRPr sz="1200" baseline="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noProof="0" dirty="0"/>
              <a:t>Click </a:t>
            </a:r>
            <a:r>
              <a:rPr lang="nl-NL" noProof="0" dirty="0" err="1"/>
              <a:t>to</a:t>
            </a:r>
            <a:r>
              <a:rPr lang="nl-NL" noProof="0" dirty="0"/>
              <a:t> </a:t>
            </a:r>
            <a:r>
              <a:rPr lang="nl-NL" noProof="0" dirty="0" err="1"/>
              <a:t>edit</a:t>
            </a:r>
            <a:r>
              <a:rPr lang="nl-NL" noProof="0" dirty="0"/>
              <a:t> profile </a:t>
            </a:r>
            <a:r>
              <a:rPr lang="nl-NL" noProof="0" dirty="0" err="1"/>
              <a:t>text</a:t>
            </a:r>
            <a:endParaRPr lang="nl-NL" noProof="0" dirty="0"/>
          </a:p>
        </p:txBody>
      </p:sp>
      <p:sp>
        <p:nvSpPr>
          <p:cNvPr id="9" name="Intro line"/>
          <p:cNvSpPr>
            <a:spLocks noGrp="1"/>
          </p:cNvSpPr>
          <p:nvPr>
            <p:ph type="body" sz="quarter" idx="11" hasCustomPrompt="1"/>
          </p:nvPr>
        </p:nvSpPr>
        <p:spPr>
          <a:xfrm>
            <a:off x="583200" y="3546051"/>
            <a:ext cx="2790000" cy="259251"/>
          </a:xfrm>
          <a:prstGeom prst="rect">
            <a:avLst/>
          </a:prstGeom>
        </p:spPr>
        <p:txBody>
          <a:bodyPr>
            <a:noAutofit/>
          </a:bodyPr>
          <a:lstStyle>
            <a:lvl1pPr marL="0" indent="0">
              <a:buNone/>
              <a:defRPr sz="1200" b="1">
                <a:solidFill>
                  <a:schemeClr val="accent1"/>
                </a:solidFill>
              </a:defRPr>
            </a:lvl1pPr>
          </a:lstStyle>
          <a:p>
            <a:pPr lvl="0"/>
            <a:r>
              <a:rPr lang="nl-NL" noProof="0" dirty="0"/>
              <a:t>Click </a:t>
            </a:r>
            <a:r>
              <a:rPr lang="nl-NL" noProof="0" dirty="0" err="1"/>
              <a:t>to</a:t>
            </a:r>
            <a:r>
              <a:rPr lang="nl-NL" noProof="0" dirty="0"/>
              <a:t> </a:t>
            </a:r>
            <a:r>
              <a:rPr lang="nl-NL" noProof="0" dirty="0" err="1"/>
              <a:t>edit</a:t>
            </a:r>
            <a:r>
              <a:rPr lang="nl-NL" noProof="0" dirty="0"/>
              <a:t> name</a:t>
            </a:r>
          </a:p>
        </p:txBody>
      </p:sp>
      <p:sp>
        <p:nvSpPr>
          <p:cNvPr id="7" name="Sub-heading"/>
          <p:cNvSpPr>
            <a:spLocks noGrp="1"/>
          </p:cNvSpPr>
          <p:nvPr>
            <p:ph type="body" sz="quarter" idx="10" hasCustomPrompt="1"/>
          </p:nvPr>
        </p:nvSpPr>
        <p:spPr>
          <a:xfrm>
            <a:off x="583200" y="738188"/>
            <a:ext cx="11040533" cy="377825"/>
          </a:xfrm>
          <a:prstGeom prst="rect">
            <a:avLst/>
          </a:prstGeom>
        </p:spPr>
        <p:txBody>
          <a:bodyPr/>
          <a:lstStyle>
            <a:lvl1pPr marL="0" indent="0">
              <a:buNone/>
              <a:defRPr baseline="0"/>
            </a:lvl1pPr>
          </a:lstStyle>
          <a:p>
            <a:pPr lvl="0"/>
            <a:r>
              <a:rPr lang="nl-NL" noProof="0" dirty="0"/>
              <a:t>Click </a:t>
            </a:r>
            <a:r>
              <a:rPr lang="nl-NL" noProof="0" dirty="0" err="1"/>
              <a:t>to</a:t>
            </a:r>
            <a:r>
              <a:rPr lang="nl-NL" noProof="0" dirty="0"/>
              <a:t> </a:t>
            </a:r>
            <a:r>
              <a:rPr lang="nl-NL" noProof="0" dirty="0" err="1"/>
              <a:t>add</a:t>
            </a:r>
            <a:r>
              <a:rPr lang="nl-NL" noProof="0" dirty="0"/>
              <a:t> sub-</a:t>
            </a:r>
            <a:r>
              <a:rPr lang="nl-NL" noProof="0" dirty="0" err="1"/>
              <a:t>heading</a:t>
            </a:r>
            <a:endParaRPr lang="nl-NL" noProof="0" dirty="0"/>
          </a:p>
        </p:txBody>
      </p:sp>
      <p:sp>
        <p:nvSpPr>
          <p:cNvPr id="2" name="Heading"/>
          <p:cNvSpPr>
            <a:spLocks noGrp="1"/>
          </p:cNvSpPr>
          <p:nvPr>
            <p:ph type="title" hasCustomPrompt="1"/>
          </p:nvPr>
        </p:nvSpPr>
        <p:spPr>
          <a:xfrm>
            <a:off x="583200" y="404814"/>
            <a:ext cx="11040533" cy="333741"/>
          </a:xfrm>
        </p:spPr>
        <p:txBody>
          <a:bodyPr anchor="ctr">
            <a:noAutofit/>
          </a:bodyPr>
          <a:lstStyle>
            <a:lvl1pPr>
              <a:defRPr sz="2100" baseline="0"/>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Heading</a:t>
            </a:r>
            <a:endParaRPr lang="nl-NL" noProof="0" dirty="0"/>
          </a:p>
        </p:txBody>
      </p:sp>
      <p:sp>
        <p:nvSpPr>
          <p:cNvPr id="10" name="Intro line"/>
          <p:cNvSpPr>
            <a:spLocks noGrp="1"/>
          </p:cNvSpPr>
          <p:nvPr>
            <p:ph type="body" sz="quarter" idx="12" hasCustomPrompt="1"/>
          </p:nvPr>
        </p:nvSpPr>
        <p:spPr>
          <a:xfrm>
            <a:off x="583200" y="3815041"/>
            <a:ext cx="2790000" cy="259251"/>
          </a:xfrm>
          <a:prstGeom prst="rect">
            <a:avLst/>
          </a:prstGeom>
        </p:spPr>
        <p:txBody>
          <a:bodyPr>
            <a:noAutofit/>
          </a:bodyPr>
          <a:lstStyle>
            <a:lvl1pPr marL="0" indent="0">
              <a:buNone/>
              <a:defRPr sz="1200" b="0" i="1">
                <a:solidFill>
                  <a:schemeClr val="accent1"/>
                </a:solidFill>
              </a:defRPr>
            </a:lvl1pPr>
          </a:lstStyle>
          <a:p>
            <a:pPr lvl="0"/>
            <a:r>
              <a:rPr lang="nl-NL" noProof="0" dirty="0"/>
              <a:t>Click </a:t>
            </a:r>
            <a:r>
              <a:rPr lang="nl-NL" noProof="0" dirty="0" err="1"/>
              <a:t>to</a:t>
            </a:r>
            <a:r>
              <a:rPr lang="nl-NL" noProof="0" dirty="0"/>
              <a:t> </a:t>
            </a:r>
            <a:r>
              <a:rPr lang="nl-NL" noProof="0" dirty="0" err="1"/>
              <a:t>edit</a:t>
            </a:r>
            <a:r>
              <a:rPr lang="nl-NL" noProof="0" dirty="0"/>
              <a:t> job </a:t>
            </a:r>
            <a:r>
              <a:rPr lang="nl-NL" noProof="0" dirty="0" err="1"/>
              <a:t>title</a:t>
            </a:r>
            <a:endParaRPr lang="nl-NL" noProof="0" dirty="0"/>
          </a:p>
        </p:txBody>
      </p:sp>
      <p:sp>
        <p:nvSpPr>
          <p:cNvPr id="6" name="Picture Placeholder 5"/>
          <p:cNvSpPr>
            <a:spLocks noGrp="1"/>
          </p:cNvSpPr>
          <p:nvPr>
            <p:ph type="pic" sz="quarter" idx="13" hasCustomPrompt="1"/>
          </p:nvPr>
        </p:nvSpPr>
        <p:spPr>
          <a:xfrm>
            <a:off x="583199" y="1666023"/>
            <a:ext cx="2790000" cy="1690168"/>
          </a:xfrm>
          <a:prstGeom prst="rect">
            <a:avLst/>
          </a:prstGeom>
        </p:spPr>
        <p:txBody>
          <a:bodyPr anchor="ctr">
            <a:noAutofit/>
          </a:bodyPr>
          <a:lstStyle>
            <a:lvl1pPr marL="0" indent="0" algn="ctr">
              <a:buNone/>
              <a:defRPr sz="1600"/>
            </a:lvl1pPr>
          </a:lstStyle>
          <a:p>
            <a:r>
              <a:rPr lang="nl-NL" noProof="0" dirty="0"/>
              <a:t>Click </a:t>
            </a:r>
            <a:r>
              <a:rPr lang="nl-NL" noProof="0" dirty="0" err="1"/>
              <a:t>to</a:t>
            </a:r>
            <a:r>
              <a:rPr lang="nl-NL" noProof="0" dirty="0"/>
              <a:t> </a:t>
            </a:r>
            <a:r>
              <a:rPr lang="nl-NL" noProof="0" dirty="0" err="1"/>
              <a:t>add</a:t>
            </a:r>
            <a:r>
              <a:rPr lang="nl-NL" noProof="0" dirty="0"/>
              <a:t> profile picture here</a:t>
            </a:r>
          </a:p>
        </p:txBody>
      </p:sp>
      <p:sp>
        <p:nvSpPr>
          <p:cNvPr id="12" name="Main content placeholder"/>
          <p:cNvSpPr>
            <a:spLocks noGrp="1"/>
          </p:cNvSpPr>
          <p:nvPr>
            <p:ph idx="14" hasCustomPrompt="1"/>
          </p:nvPr>
        </p:nvSpPr>
        <p:spPr>
          <a:xfrm>
            <a:off x="8832851" y="4264149"/>
            <a:ext cx="2790000" cy="2189037"/>
          </a:xfrm>
          <a:prstGeom prst="rect">
            <a:avLst/>
          </a:prstGeom>
        </p:spPr>
        <p:txBody>
          <a:bodyPr>
            <a:noAutofit/>
          </a:bodyPr>
          <a:lstStyle>
            <a:lvl1pPr marL="0" indent="0">
              <a:buFont typeface="Verdana" panose="020B0604030504040204" pitchFamily="34" charset="0"/>
              <a:buNone/>
              <a:defRPr sz="1200"/>
            </a:lvl1pPr>
            <a:lvl2pPr>
              <a:defRPr sz="1200" baseline="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noProof="0" dirty="0"/>
              <a:t>Click </a:t>
            </a:r>
            <a:r>
              <a:rPr lang="nl-NL" noProof="0" dirty="0" err="1"/>
              <a:t>to</a:t>
            </a:r>
            <a:r>
              <a:rPr lang="nl-NL" noProof="0" dirty="0"/>
              <a:t> </a:t>
            </a:r>
            <a:r>
              <a:rPr lang="nl-NL" noProof="0" dirty="0" err="1"/>
              <a:t>edit</a:t>
            </a:r>
            <a:r>
              <a:rPr lang="nl-NL" noProof="0" dirty="0"/>
              <a:t> profile </a:t>
            </a:r>
            <a:r>
              <a:rPr lang="nl-NL" noProof="0" dirty="0" err="1"/>
              <a:t>text</a:t>
            </a:r>
            <a:endParaRPr lang="nl-NL" noProof="0" dirty="0"/>
          </a:p>
        </p:txBody>
      </p:sp>
      <p:sp>
        <p:nvSpPr>
          <p:cNvPr id="14" name="Intro line"/>
          <p:cNvSpPr>
            <a:spLocks noGrp="1"/>
          </p:cNvSpPr>
          <p:nvPr>
            <p:ph type="body" sz="quarter" idx="15" hasCustomPrompt="1"/>
          </p:nvPr>
        </p:nvSpPr>
        <p:spPr>
          <a:xfrm>
            <a:off x="8832851" y="3541075"/>
            <a:ext cx="2790000" cy="259251"/>
          </a:xfrm>
          <a:prstGeom prst="rect">
            <a:avLst/>
          </a:prstGeom>
        </p:spPr>
        <p:txBody>
          <a:bodyPr>
            <a:noAutofit/>
          </a:bodyPr>
          <a:lstStyle>
            <a:lvl1pPr marL="0" indent="0">
              <a:buNone/>
              <a:defRPr sz="1200" b="1">
                <a:solidFill>
                  <a:schemeClr val="accent1"/>
                </a:solidFill>
              </a:defRPr>
            </a:lvl1pPr>
          </a:lstStyle>
          <a:p>
            <a:pPr lvl="0"/>
            <a:r>
              <a:rPr lang="nl-NL" noProof="0" dirty="0"/>
              <a:t>Click </a:t>
            </a:r>
            <a:r>
              <a:rPr lang="nl-NL" noProof="0" dirty="0" err="1"/>
              <a:t>to</a:t>
            </a:r>
            <a:r>
              <a:rPr lang="nl-NL" noProof="0" dirty="0"/>
              <a:t> </a:t>
            </a:r>
            <a:r>
              <a:rPr lang="nl-NL" noProof="0" dirty="0" err="1"/>
              <a:t>edit</a:t>
            </a:r>
            <a:r>
              <a:rPr lang="nl-NL" noProof="0" dirty="0"/>
              <a:t> name</a:t>
            </a:r>
          </a:p>
        </p:txBody>
      </p:sp>
      <p:sp>
        <p:nvSpPr>
          <p:cNvPr id="15" name="Intro line"/>
          <p:cNvSpPr>
            <a:spLocks noGrp="1"/>
          </p:cNvSpPr>
          <p:nvPr>
            <p:ph type="body" sz="quarter" idx="16" hasCustomPrompt="1"/>
          </p:nvPr>
        </p:nvSpPr>
        <p:spPr>
          <a:xfrm>
            <a:off x="8832851" y="3815040"/>
            <a:ext cx="2790000" cy="259251"/>
          </a:xfrm>
          <a:prstGeom prst="rect">
            <a:avLst/>
          </a:prstGeom>
        </p:spPr>
        <p:txBody>
          <a:bodyPr>
            <a:noAutofit/>
          </a:bodyPr>
          <a:lstStyle>
            <a:lvl1pPr marL="0" indent="0">
              <a:buNone/>
              <a:defRPr sz="1200" b="0" i="1">
                <a:solidFill>
                  <a:schemeClr val="accent1"/>
                </a:solidFill>
              </a:defRPr>
            </a:lvl1pPr>
          </a:lstStyle>
          <a:p>
            <a:pPr lvl="0"/>
            <a:r>
              <a:rPr lang="nl-NL" noProof="0" dirty="0"/>
              <a:t>Click </a:t>
            </a:r>
            <a:r>
              <a:rPr lang="nl-NL" noProof="0" dirty="0" err="1"/>
              <a:t>to</a:t>
            </a:r>
            <a:r>
              <a:rPr lang="nl-NL" noProof="0" dirty="0"/>
              <a:t> </a:t>
            </a:r>
            <a:r>
              <a:rPr lang="nl-NL" noProof="0" dirty="0" err="1"/>
              <a:t>edit</a:t>
            </a:r>
            <a:r>
              <a:rPr lang="nl-NL" noProof="0" dirty="0"/>
              <a:t> job </a:t>
            </a:r>
            <a:r>
              <a:rPr lang="nl-NL" noProof="0" dirty="0" err="1"/>
              <a:t>title</a:t>
            </a:r>
            <a:endParaRPr lang="nl-NL" noProof="0" dirty="0"/>
          </a:p>
        </p:txBody>
      </p:sp>
      <p:sp>
        <p:nvSpPr>
          <p:cNvPr id="16" name="Picture Placeholder 5"/>
          <p:cNvSpPr>
            <a:spLocks noGrp="1"/>
          </p:cNvSpPr>
          <p:nvPr>
            <p:ph type="pic" sz="quarter" idx="17" hasCustomPrompt="1"/>
          </p:nvPr>
        </p:nvSpPr>
        <p:spPr>
          <a:xfrm>
            <a:off x="8832851" y="1657351"/>
            <a:ext cx="2790000" cy="1698840"/>
          </a:xfrm>
          <a:prstGeom prst="rect">
            <a:avLst/>
          </a:prstGeom>
        </p:spPr>
        <p:txBody>
          <a:bodyPr anchor="ctr">
            <a:noAutofit/>
          </a:bodyPr>
          <a:lstStyle>
            <a:lvl1pPr marL="0" indent="0" algn="ctr">
              <a:buNone/>
              <a:defRPr sz="1600"/>
            </a:lvl1pPr>
          </a:lstStyle>
          <a:p>
            <a:r>
              <a:rPr lang="nl-NL" noProof="0" dirty="0"/>
              <a:t>Click </a:t>
            </a:r>
            <a:r>
              <a:rPr lang="nl-NL" noProof="0" dirty="0" err="1"/>
              <a:t>to</a:t>
            </a:r>
            <a:r>
              <a:rPr lang="nl-NL" noProof="0" dirty="0"/>
              <a:t> </a:t>
            </a:r>
            <a:r>
              <a:rPr lang="nl-NL" noProof="0" dirty="0" err="1"/>
              <a:t>add</a:t>
            </a:r>
            <a:r>
              <a:rPr lang="nl-NL" noProof="0" dirty="0"/>
              <a:t> profile picture here</a:t>
            </a:r>
          </a:p>
        </p:txBody>
      </p:sp>
      <p:sp>
        <p:nvSpPr>
          <p:cNvPr id="13" name="Main content placeholder"/>
          <p:cNvSpPr>
            <a:spLocks noGrp="1"/>
          </p:cNvSpPr>
          <p:nvPr>
            <p:ph idx="18" hasCustomPrompt="1"/>
          </p:nvPr>
        </p:nvSpPr>
        <p:spPr>
          <a:xfrm>
            <a:off x="4647009" y="4264149"/>
            <a:ext cx="2790000" cy="2189037"/>
          </a:xfrm>
          <a:prstGeom prst="rect">
            <a:avLst/>
          </a:prstGeom>
        </p:spPr>
        <p:txBody>
          <a:bodyPr>
            <a:noAutofit/>
          </a:bodyPr>
          <a:lstStyle>
            <a:lvl1pPr marL="0" indent="0">
              <a:buFont typeface="Verdana" panose="020B0604030504040204" pitchFamily="34" charset="0"/>
              <a:buNone/>
              <a:defRPr sz="1200"/>
            </a:lvl1pPr>
            <a:lvl2pPr>
              <a:defRPr sz="1200" baseline="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noProof="0" dirty="0"/>
              <a:t>Click </a:t>
            </a:r>
            <a:r>
              <a:rPr lang="nl-NL" noProof="0" dirty="0" err="1"/>
              <a:t>to</a:t>
            </a:r>
            <a:r>
              <a:rPr lang="nl-NL" noProof="0" dirty="0"/>
              <a:t> </a:t>
            </a:r>
            <a:r>
              <a:rPr lang="nl-NL" noProof="0" dirty="0" err="1"/>
              <a:t>edit</a:t>
            </a:r>
            <a:r>
              <a:rPr lang="nl-NL" noProof="0" dirty="0"/>
              <a:t> profile </a:t>
            </a:r>
            <a:r>
              <a:rPr lang="nl-NL" noProof="0" dirty="0" err="1"/>
              <a:t>text</a:t>
            </a:r>
            <a:endParaRPr lang="nl-NL" noProof="0" dirty="0"/>
          </a:p>
        </p:txBody>
      </p:sp>
      <p:sp>
        <p:nvSpPr>
          <p:cNvPr id="17" name="Intro line"/>
          <p:cNvSpPr>
            <a:spLocks noGrp="1"/>
          </p:cNvSpPr>
          <p:nvPr>
            <p:ph type="body" sz="quarter" idx="19" hasCustomPrompt="1"/>
          </p:nvPr>
        </p:nvSpPr>
        <p:spPr>
          <a:xfrm>
            <a:off x="4647009" y="3546051"/>
            <a:ext cx="2790000" cy="259251"/>
          </a:xfrm>
          <a:prstGeom prst="rect">
            <a:avLst/>
          </a:prstGeom>
        </p:spPr>
        <p:txBody>
          <a:bodyPr>
            <a:noAutofit/>
          </a:bodyPr>
          <a:lstStyle>
            <a:lvl1pPr marL="0" indent="0">
              <a:buNone/>
              <a:defRPr sz="1200" b="1">
                <a:solidFill>
                  <a:schemeClr val="accent1"/>
                </a:solidFill>
              </a:defRPr>
            </a:lvl1pPr>
          </a:lstStyle>
          <a:p>
            <a:pPr lvl="0"/>
            <a:r>
              <a:rPr lang="nl-NL" noProof="0" dirty="0"/>
              <a:t>Click </a:t>
            </a:r>
            <a:r>
              <a:rPr lang="nl-NL" noProof="0" dirty="0" err="1"/>
              <a:t>to</a:t>
            </a:r>
            <a:r>
              <a:rPr lang="nl-NL" noProof="0" dirty="0"/>
              <a:t> </a:t>
            </a:r>
            <a:r>
              <a:rPr lang="nl-NL" noProof="0" dirty="0" err="1"/>
              <a:t>edit</a:t>
            </a:r>
            <a:r>
              <a:rPr lang="nl-NL" noProof="0" dirty="0"/>
              <a:t> name</a:t>
            </a:r>
          </a:p>
        </p:txBody>
      </p:sp>
      <p:sp>
        <p:nvSpPr>
          <p:cNvPr id="18" name="Intro line"/>
          <p:cNvSpPr>
            <a:spLocks noGrp="1"/>
          </p:cNvSpPr>
          <p:nvPr>
            <p:ph type="body" sz="quarter" idx="20" hasCustomPrompt="1"/>
          </p:nvPr>
        </p:nvSpPr>
        <p:spPr>
          <a:xfrm>
            <a:off x="4647009" y="3815041"/>
            <a:ext cx="2790000" cy="259251"/>
          </a:xfrm>
          <a:prstGeom prst="rect">
            <a:avLst/>
          </a:prstGeom>
        </p:spPr>
        <p:txBody>
          <a:bodyPr>
            <a:noAutofit/>
          </a:bodyPr>
          <a:lstStyle>
            <a:lvl1pPr marL="0" indent="0">
              <a:buNone/>
              <a:defRPr sz="1200" b="0" i="1">
                <a:solidFill>
                  <a:schemeClr val="accent1"/>
                </a:solidFill>
              </a:defRPr>
            </a:lvl1pPr>
          </a:lstStyle>
          <a:p>
            <a:pPr lvl="0"/>
            <a:r>
              <a:rPr lang="nl-NL" noProof="0" dirty="0"/>
              <a:t>Click </a:t>
            </a:r>
            <a:r>
              <a:rPr lang="nl-NL" noProof="0" dirty="0" err="1"/>
              <a:t>to</a:t>
            </a:r>
            <a:r>
              <a:rPr lang="nl-NL" noProof="0" dirty="0"/>
              <a:t> </a:t>
            </a:r>
            <a:r>
              <a:rPr lang="nl-NL" noProof="0" dirty="0" err="1"/>
              <a:t>edit</a:t>
            </a:r>
            <a:r>
              <a:rPr lang="nl-NL" noProof="0" dirty="0"/>
              <a:t> job </a:t>
            </a:r>
            <a:r>
              <a:rPr lang="nl-NL" noProof="0" dirty="0" err="1"/>
              <a:t>title</a:t>
            </a:r>
            <a:endParaRPr lang="nl-NL" noProof="0" dirty="0"/>
          </a:p>
        </p:txBody>
      </p:sp>
      <p:sp>
        <p:nvSpPr>
          <p:cNvPr id="19" name="Picture Placeholder 5"/>
          <p:cNvSpPr>
            <a:spLocks noGrp="1"/>
          </p:cNvSpPr>
          <p:nvPr>
            <p:ph type="pic" sz="quarter" idx="21" hasCustomPrompt="1"/>
          </p:nvPr>
        </p:nvSpPr>
        <p:spPr>
          <a:xfrm>
            <a:off x="4647009" y="1666023"/>
            <a:ext cx="2790000" cy="1690168"/>
          </a:xfrm>
          <a:prstGeom prst="rect">
            <a:avLst/>
          </a:prstGeom>
        </p:spPr>
        <p:txBody>
          <a:bodyPr anchor="ctr">
            <a:noAutofit/>
          </a:bodyPr>
          <a:lstStyle>
            <a:lvl1pPr marL="0" indent="0" algn="ctr">
              <a:buNone/>
              <a:defRPr sz="1600"/>
            </a:lvl1pPr>
          </a:lstStyle>
          <a:p>
            <a:r>
              <a:rPr lang="nl-NL" noProof="0" dirty="0"/>
              <a:t>Click </a:t>
            </a:r>
            <a:r>
              <a:rPr lang="nl-NL" noProof="0" dirty="0" err="1"/>
              <a:t>to</a:t>
            </a:r>
            <a:r>
              <a:rPr lang="nl-NL" noProof="0" dirty="0"/>
              <a:t> </a:t>
            </a:r>
            <a:r>
              <a:rPr lang="nl-NL" noProof="0" dirty="0" err="1"/>
              <a:t>add</a:t>
            </a:r>
            <a:r>
              <a:rPr lang="nl-NL" noProof="0" dirty="0"/>
              <a:t> profile picture here</a:t>
            </a:r>
          </a:p>
        </p:txBody>
      </p:sp>
    </p:spTree>
    <p:extLst>
      <p:ext uri="{BB962C8B-B14F-4D97-AF65-F5344CB8AC3E}">
        <p14:creationId xmlns:p14="http://schemas.microsoft.com/office/powerpoint/2010/main" val="390948097"/>
      </p:ext>
    </p:extLst>
  </p:cSld>
  <p:clrMapOvr>
    <a:masterClrMapping/>
  </p:clrMapOvr>
  <p:extLst>
    <p:ext uri="{DCECCB84-F9BA-43D5-87BE-67443E8EF086}">
      <p15:sldGuideLst xmlns:p15="http://schemas.microsoft.com/office/powerpoint/2012/main">
        <p15:guide id="0" orient="horz" pos="1321">
          <p15:clr>
            <a:srgbClr val="FBAE40"/>
          </p15:clr>
        </p15:guide>
        <p15:guide id="1" orient="horz" pos="70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am Profile - 4 people">
    <p:spTree>
      <p:nvGrpSpPr>
        <p:cNvPr id="1" name=""/>
        <p:cNvGrpSpPr/>
        <p:nvPr/>
      </p:nvGrpSpPr>
      <p:grpSpPr>
        <a:xfrm>
          <a:off x="0" y="0"/>
          <a:ext cx="0" cy="0"/>
          <a:chOff x="0" y="0"/>
          <a:chExt cx="0" cy="0"/>
        </a:xfrm>
      </p:grpSpPr>
      <p:sp>
        <p:nvSpPr>
          <p:cNvPr id="3" name="Main content placeholder"/>
          <p:cNvSpPr>
            <a:spLocks noGrp="1"/>
          </p:cNvSpPr>
          <p:nvPr>
            <p:ph idx="1" hasCustomPrompt="1"/>
          </p:nvPr>
        </p:nvSpPr>
        <p:spPr>
          <a:xfrm>
            <a:off x="583200" y="4301307"/>
            <a:ext cx="2682000" cy="2151879"/>
          </a:xfrm>
          <a:prstGeom prst="rect">
            <a:avLst/>
          </a:prstGeom>
        </p:spPr>
        <p:txBody>
          <a:bodyPr>
            <a:noAutofit/>
          </a:bodyPr>
          <a:lstStyle>
            <a:lvl1pPr marL="0" indent="0">
              <a:buFont typeface="Verdana" panose="020B0604030504040204" pitchFamily="34" charset="0"/>
              <a:buNone/>
              <a:defRPr sz="1200"/>
            </a:lvl1pPr>
            <a:lvl2pPr>
              <a:defRPr sz="1200" baseline="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noProof="0" dirty="0"/>
              <a:t>Click </a:t>
            </a:r>
            <a:r>
              <a:rPr lang="nl-NL" noProof="0" dirty="0" err="1"/>
              <a:t>to</a:t>
            </a:r>
            <a:r>
              <a:rPr lang="nl-NL" noProof="0" dirty="0"/>
              <a:t> </a:t>
            </a:r>
            <a:r>
              <a:rPr lang="nl-NL" noProof="0" dirty="0" err="1"/>
              <a:t>edit</a:t>
            </a:r>
            <a:r>
              <a:rPr lang="nl-NL" noProof="0" dirty="0"/>
              <a:t> profile </a:t>
            </a:r>
            <a:r>
              <a:rPr lang="nl-NL" noProof="0" dirty="0" err="1"/>
              <a:t>text</a:t>
            </a:r>
            <a:endParaRPr lang="nl-NL" noProof="0" dirty="0"/>
          </a:p>
          <a:p>
            <a:pPr lvl="8"/>
            <a:endParaRPr lang="nl-NL" noProof="0" dirty="0"/>
          </a:p>
        </p:txBody>
      </p:sp>
      <p:sp>
        <p:nvSpPr>
          <p:cNvPr id="9" name="Intro line"/>
          <p:cNvSpPr>
            <a:spLocks noGrp="1"/>
          </p:cNvSpPr>
          <p:nvPr>
            <p:ph type="body" sz="quarter" idx="11" hasCustomPrompt="1"/>
          </p:nvPr>
        </p:nvSpPr>
        <p:spPr>
          <a:xfrm>
            <a:off x="583200" y="3583209"/>
            <a:ext cx="2682000" cy="259251"/>
          </a:xfrm>
          <a:prstGeom prst="rect">
            <a:avLst/>
          </a:prstGeom>
        </p:spPr>
        <p:txBody>
          <a:bodyPr>
            <a:noAutofit/>
          </a:bodyPr>
          <a:lstStyle>
            <a:lvl1pPr marL="0" indent="0">
              <a:buNone/>
              <a:defRPr sz="1200" b="1">
                <a:solidFill>
                  <a:schemeClr val="accent1"/>
                </a:solidFill>
              </a:defRPr>
            </a:lvl1pPr>
          </a:lstStyle>
          <a:p>
            <a:pPr lvl="0"/>
            <a:r>
              <a:rPr lang="nl-NL" noProof="0" dirty="0"/>
              <a:t>Click </a:t>
            </a:r>
            <a:r>
              <a:rPr lang="nl-NL" noProof="0" dirty="0" err="1"/>
              <a:t>to</a:t>
            </a:r>
            <a:r>
              <a:rPr lang="nl-NL" noProof="0" dirty="0"/>
              <a:t> </a:t>
            </a:r>
            <a:r>
              <a:rPr lang="nl-NL" noProof="0" dirty="0" err="1"/>
              <a:t>edit</a:t>
            </a:r>
            <a:r>
              <a:rPr lang="nl-NL" noProof="0" dirty="0"/>
              <a:t> name</a:t>
            </a:r>
          </a:p>
        </p:txBody>
      </p:sp>
      <p:sp>
        <p:nvSpPr>
          <p:cNvPr id="7" name="Sub-heading"/>
          <p:cNvSpPr>
            <a:spLocks noGrp="1"/>
          </p:cNvSpPr>
          <p:nvPr>
            <p:ph type="body" sz="quarter" idx="10" hasCustomPrompt="1"/>
          </p:nvPr>
        </p:nvSpPr>
        <p:spPr>
          <a:xfrm>
            <a:off x="583200" y="738188"/>
            <a:ext cx="11040533" cy="377825"/>
          </a:xfrm>
          <a:prstGeom prst="rect">
            <a:avLst/>
          </a:prstGeom>
        </p:spPr>
        <p:txBody>
          <a:bodyPr/>
          <a:lstStyle>
            <a:lvl1pPr marL="0" indent="0">
              <a:buNone/>
              <a:defRPr baseline="0"/>
            </a:lvl1pPr>
          </a:lstStyle>
          <a:p>
            <a:pPr lvl="0"/>
            <a:r>
              <a:rPr lang="nl-NL" noProof="0" dirty="0"/>
              <a:t>Click </a:t>
            </a:r>
            <a:r>
              <a:rPr lang="nl-NL" noProof="0" dirty="0" err="1"/>
              <a:t>to</a:t>
            </a:r>
            <a:r>
              <a:rPr lang="nl-NL" noProof="0" dirty="0"/>
              <a:t> </a:t>
            </a:r>
            <a:r>
              <a:rPr lang="nl-NL" noProof="0" dirty="0" err="1"/>
              <a:t>add</a:t>
            </a:r>
            <a:r>
              <a:rPr lang="nl-NL" noProof="0" dirty="0"/>
              <a:t> sub-</a:t>
            </a:r>
            <a:r>
              <a:rPr lang="nl-NL" noProof="0" dirty="0" err="1"/>
              <a:t>heading</a:t>
            </a:r>
            <a:endParaRPr lang="nl-NL" noProof="0" dirty="0"/>
          </a:p>
        </p:txBody>
      </p:sp>
      <p:sp>
        <p:nvSpPr>
          <p:cNvPr id="2" name="Heading"/>
          <p:cNvSpPr>
            <a:spLocks noGrp="1"/>
          </p:cNvSpPr>
          <p:nvPr>
            <p:ph type="title" hasCustomPrompt="1"/>
          </p:nvPr>
        </p:nvSpPr>
        <p:spPr>
          <a:xfrm>
            <a:off x="583200" y="404814"/>
            <a:ext cx="11040533" cy="333741"/>
          </a:xfrm>
        </p:spPr>
        <p:txBody>
          <a:bodyPr anchor="ctr">
            <a:noAutofit/>
          </a:bodyPr>
          <a:lstStyle>
            <a:lvl1pPr>
              <a:defRPr sz="2100" baseline="0"/>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Heading</a:t>
            </a:r>
            <a:endParaRPr lang="nl-NL" noProof="0" dirty="0"/>
          </a:p>
        </p:txBody>
      </p:sp>
      <p:sp>
        <p:nvSpPr>
          <p:cNvPr id="10" name="Intro line"/>
          <p:cNvSpPr>
            <a:spLocks noGrp="1"/>
          </p:cNvSpPr>
          <p:nvPr>
            <p:ph type="body" sz="quarter" idx="12" hasCustomPrompt="1"/>
          </p:nvPr>
        </p:nvSpPr>
        <p:spPr>
          <a:xfrm>
            <a:off x="583200" y="3852199"/>
            <a:ext cx="2682000" cy="259251"/>
          </a:xfrm>
          <a:prstGeom prst="rect">
            <a:avLst/>
          </a:prstGeom>
        </p:spPr>
        <p:txBody>
          <a:bodyPr>
            <a:noAutofit/>
          </a:bodyPr>
          <a:lstStyle>
            <a:lvl1pPr marL="0" indent="0">
              <a:buNone/>
              <a:defRPr sz="1200" b="0" i="1">
                <a:solidFill>
                  <a:schemeClr val="accent1"/>
                </a:solidFill>
              </a:defRPr>
            </a:lvl1pPr>
          </a:lstStyle>
          <a:p>
            <a:pPr lvl="0"/>
            <a:r>
              <a:rPr lang="nl-NL" noProof="0" dirty="0"/>
              <a:t>Click </a:t>
            </a:r>
            <a:r>
              <a:rPr lang="nl-NL" noProof="0" dirty="0" err="1"/>
              <a:t>to</a:t>
            </a:r>
            <a:r>
              <a:rPr lang="nl-NL" noProof="0" dirty="0"/>
              <a:t> </a:t>
            </a:r>
            <a:r>
              <a:rPr lang="nl-NL" noProof="0" dirty="0" err="1"/>
              <a:t>edit</a:t>
            </a:r>
            <a:r>
              <a:rPr lang="nl-NL" noProof="0" dirty="0"/>
              <a:t> job </a:t>
            </a:r>
            <a:r>
              <a:rPr lang="nl-NL" noProof="0" dirty="0" err="1"/>
              <a:t>title</a:t>
            </a:r>
            <a:endParaRPr lang="nl-NL" noProof="0" dirty="0"/>
          </a:p>
        </p:txBody>
      </p:sp>
      <p:sp>
        <p:nvSpPr>
          <p:cNvPr id="6" name="Picture Placeholder 5"/>
          <p:cNvSpPr>
            <a:spLocks noGrp="1"/>
          </p:cNvSpPr>
          <p:nvPr>
            <p:ph type="pic" sz="quarter" idx="13" hasCustomPrompt="1"/>
          </p:nvPr>
        </p:nvSpPr>
        <p:spPr>
          <a:xfrm>
            <a:off x="583200" y="1677135"/>
            <a:ext cx="2682000" cy="1690168"/>
          </a:xfrm>
          <a:prstGeom prst="rect">
            <a:avLst/>
          </a:prstGeom>
        </p:spPr>
        <p:txBody>
          <a:bodyPr anchor="ctr">
            <a:noAutofit/>
          </a:bodyPr>
          <a:lstStyle>
            <a:lvl1pPr marL="0" indent="0" algn="ctr">
              <a:buNone/>
              <a:defRPr sz="1600"/>
            </a:lvl1pPr>
          </a:lstStyle>
          <a:p>
            <a:r>
              <a:rPr lang="nl-NL" noProof="0" dirty="0"/>
              <a:t>Click </a:t>
            </a:r>
            <a:r>
              <a:rPr lang="nl-NL" noProof="0" dirty="0" err="1"/>
              <a:t>to</a:t>
            </a:r>
            <a:r>
              <a:rPr lang="nl-NL" noProof="0" dirty="0"/>
              <a:t> </a:t>
            </a:r>
            <a:r>
              <a:rPr lang="nl-NL" noProof="0" dirty="0" err="1"/>
              <a:t>add</a:t>
            </a:r>
            <a:r>
              <a:rPr lang="nl-NL" noProof="0" dirty="0"/>
              <a:t> profile picture here</a:t>
            </a:r>
          </a:p>
        </p:txBody>
      </p:sp>
      <p:sp>
        <p:nvSpPr>
          <p:cNvPr id="12" name="Main content placeholder"/>
          <p:cNvSpPr>
            <a:spLocks noGrp="1"/>
          </p:cNvSpPr>
          <p:nvPr>
            <p:ph idx="14" hasCustomPrompt="1"/>
          </p:nvPr>
        </p:nvSpPr>
        <p:spPr>
          <a:xfrm>
            <a:off x="8928100" y="4306283"/>
            <a:ext cx="2682000" cy="2151879"/>
          </a:xfrm>
          <a:prstGeom prst="rect">
            <a:avLst/>
          </a:prstGeom>
        </p:spPr>
        <p:txBody>
          <a:bodyPr>
            <a:noAutofit/>
          </a:bodyPr>
          <a:lstStyle>
            <a:lvl1pPr marL="0" indent="0">
              <a:buFont typeface="Verdana" panose="020B0604030504040204" pitchFamily="34" charset="0"/>
              <a:buNone/>
              <a:defRPr sz="1200"/>
            </a:lvl1pPr>
            <a:lvl2pPr>
              <a:defRPr sz="1200" baseline="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noProof="0" dirty="0"/>
              <a:t>Click </a:t>
            </a:r>
            <a:r>
              <a:rPr lang="nl-NL" noProof="0" dirty="0" err="1"/>
              <a:t>to</a:t>
            </a:r>
            <a:r>
              <a:rPr lang="nl-NL" noProof="0" dirty="0"/>
              <a:t> </a:t>
            </a:r>
            <a:r>
              <a:rPr lang="nl-NL" noProof="0" dirty="0" err="1"/>
              <a:t>edit</a:t>
            </a:r>
            <a:r>
              <a:rPr lang="nl-NL" noProof="0" dirty="0"/>
              <a:t> profile </a:t>
            </a:r>
            <a:r>
              <a:rPr lang="nl-NL" noProof="0" dirty="0" err="1"/>
              <a:t>text</a:t>
            </a:r>
            <a:endParaRPr lang="nl-NL" noProof="0" dirty="0"/>
          </a:p>
          <a:p>
            <a:pPr lvl="8"/>
            <a:endParaRPr lang="nl-NL" noProof="0" dirty="0"/>
          </a:p>
        </p:txBody>
      </p:sp>
      <p:sp>
        <p:nvSpPr>
          <p:cNvPr id="14" name="Intro line"/>
          <p:cNvSpPr>
            <a:spLocks noGrp="1"/>
          </p:cNvSpPr>
          <p:nvPr>
            <p:ph type="body" sz="quarter" idx="15" hasCustomPrompt="1"/>
          </p:nvPr>
        </p:nvSpPr>
        <p:spPr>
          <a:xfrm>
            <a:off x="8928100" y="3583209"/>
            <a:ext cx="2682000" cy="259251"/>
          </a:xfrm>
          <a:prstGeom prst="rect">
            <a:avLst/>
          </a:prstGeom>
        </p:spPr>
        <p:txBody>
          <a:bodyPr>
            <a:noAutofit/>
          </a:bodyPr>
          <a:lstStyle>
            <a:lvl1pPr marL="0" indent="0">
              <a:buNone/>
              <a:defRPr sz="1200" b="1">
                <a:solidFill>
                  <a:schemeClr val="accent1"/>
                </a:solidFill>
              </a:defRPr>
            </a:lvl1pPr>
          </a:lstStyle>
          <a:p>
            <a:pPr lvl="0"/>
            <a:r>
              <a:rPr lang="nl-NL" noProof="0" dirty="0"/>
              <a:t>Click </a:t>
            </a:r>
            <a:r>
              <a:rPr lang="nl-NL" noProof="0" dirty="0" err="1"/>
              <a:t>to</a:t>
            </a:r>
            <a:r>
              <a:rPr lang="nl-NL" noProof="0" dirty="0"/>
              <a:t> </a:t>
            </a:r>
            <a:r>
              <a:rPr lang="nl-NL" noProof="0" dirty="0" err="1"/>
              <a:t>edit</a:t>
            </a:r>
            <a:r>
              <a:rPr lang="nl-NL" noProof="0" dirty="0"/>
              <a:t> name</a:t>
            </a:r>
          </a:p>
        </p:txBody>
      </p:sp>
      <p:sp>
        <p:nvSpPr>
          <p:cNvPr id="15" name="Intro line"/>
          <p:cNvSpPr>
            <a:spLocks noGrp="1"/>
          </p:cNvSpPr>
          <p:nvPr>
            <p:ph type="body" sz="quarter" idx="16" hasCustomPrompt="1"/>
          </p:nvPr>
        </p:nvSpPr>
        <p:spPr>
          <a:xfrm>
            <a:off x="8928100" y="3857174"/>
            <a:ext cx="2682000" cy="259251"/>
          </a:xfrm>
          <a:prstGeom prst="rect">
            <a:avLst/>
          </a:prstGeom>
        </p:spPr>
        <p:txBody>
          <a:bodyPr>
            <a:noAutofit/>
          </a:bodyPr>
          <a:lstStyle>
            <a:lvl1pPr marL="0" indent="0">
              <a:buNone/>
              <a:defRPr sz="1200" b="0" i="1">
                <a:solidFill>
                  <a:schemeClr val="accent1"/>
                </a:solidFill>
              </a:defRPr>
            </a:lvl1pPr>
          </a:lstStyle>
          <a:p>
            <a:pPr lvl="0"/>
            <a:r>
              <a:rPr lang="nl-NL" noProof="0" dirty="0"/>
              <a:t>Click </a:t>
            </a:r>
            <a:r>
              <a:rPr lang="nl-NL" noProof="0" dirty="0" err="1"/>
              <a:t>to</a:t>
            </a:r>
            <a:r>
              <a:rPr lang="nl-NL" noProof="0" dirty="0"/>
              <a:t> </a:t>
            </a:r>
            <a:r>
              <a:rPr lang="nl-NL" noProof="0" dirty="0" err="1"/>
              <a:t>edit</a:t>
            </a:r>
            <a:r>
              <a:rPr lang="nl-NL" noProof="0" dirty="0"/>
              <a:t> job </a:t>
            </a:r>
            <a:r>
              <a:rPr lang="nl-NL" noProof="0" dirty="0" err="1"/>
              <a:t>title</a:t>
            </a:r>
            <a:endParaRPr lang="nl-NL" noProof="0" dirty="0"/>
          </a:p>
        </p:txBody>
      </p:sp>
      <p:sp>
        <p:nvSpPr>
          <p:cNvPr id="16" name="Picture Placeholder 5"/>
          <p:cNvSpPr>
            <a:spLocks noGrp="1"/>
          </p:cNvSpPr>
          <p:nvPr>
            <p:ph type="pic" sz="quarter" idx="17" hasCustomPrompt="1"/>
          </p:nvPr>
        </p:nvSpPr>
        <p:spPr>
          <a:xfrm>
            <a:off x="8928100" y="1677255"/>
            <a:ext cx="2682000" cy="1698840"/>
          </a:xfrm>
          <a:prstGeom prst="rect">
            <a:avLst/>
          </a:prstGeom>
        </p:spPr>
        <p:txBody>
          <a:bodyPr anchor="ctr">
            <a:noAutofit/>
          </a:bodyPr>
          <a:lstStyle>
            <a:lvl1pPr marL="0" indent="0" algn="ctr">
              <a:buNone/>
              <a:defRPr sz="1600"/>
            </a:lvl1pPr>
          </a:lstStyle>
          <a:p>
            <a:r>
              <a:rPr lang="nl-NL" noProof="0" dirty="0"/>
              <a:t>Click </a:t>
            </a:r>
            <a:r>
              <a:rPr lang="nl-NL" noProof="0" dirty="0" err="1"/>
              <a:t>to</a:t>
            </a:r>
            <a:r>
              <a:rPr lang="nl-NL" noProof="0" dirty="0"/>
              <a:t> </a:t>
            </a:r>
            <a:r>
              <a:rPr lang="nl-NL" noProof="0" dirty="0" err="1"/>
              <a:t>add</a:t>
            </a:r>
            <a:r>
              <a:rPr lang="nl-NL" noProof="0" dirty="0"/>
              <a:t> profile picture here</a:t>
            </a:r>
          </a:p>
        </p:txBody>
      </p:sp>
      <p:sp>
        <p:nvSpPr>
          <p:cNvPr id="13" name="Main content placeholder"/>
          <p:cNvSpPr>
            <a:spLocks noGrp="1"/>
          </p:cNvSpPr>
          <p:nvPr>
            <p:ph idx="18" hasCustomPrompt="1"/>
          </p:nvPr>
        </p:nvSpPr>
        <p:spPr>
          <a:xfrm>
            <a:off x="3355378" y="4301307"/>
            <a:ext cx="2682000" cy="2151879"/>
          </a:xfrm>
          <a:prstGeom prst="rect">
            <a:avLst/>
          </a:prstGeom>
        </p:spPr>
        <p:txBody>
          <a:bodyPr>
            <a:noAutofit/>
          </a:bodyPr>
          <a:lstStyle>
            <a:lvl1pPr marL="0" indent="0">
              <a:buFont typeface="Verdana" panose="020B0604030504040204" pitchFamily="34" charset="0"/>
              <a:buNone/>
              <a:defRPr sz="1200"/>
            </a:lvl1pPr>
            <a:lvl2pPr>
              <a:defRPr sz="1200" baseline="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noProof="0" dirty="0"/>
              <a:t>Click </a:t>
            </a:r>
            <a:r>
              <a:rPr lang="nl-NL" noProof="0" dirty="0" err="1"/>
              <a:t>to</a:t>
            </a:r>
            <a:r>
              <a:rPr lang="nl-NL" noProof="0" dirty="0"/>
              <a:t> </a:t>
            </a:r>
            <a:r>
              <a:rPr lang="nl-NL" noProof="0" dirty="0" err="1"/>
              <a:t>edit</a:t>
            </a:r>
            <a:r>
              <a:rPr lang="nl-NL" noProof="0" dirty="0"/>
              <a:t> profile </a:t>
            </a:r>
            <a:r>
              <a:rPr lang="nl-NL" noProof="0" dirty="0" err="1"/>
              <a:t>text</a:t>
            </a:r>
            <a:endParaRPr lang="nl-NL" noProof="0" dirty="0"/>
          </a:p>
          <a:p>
            <a:pPr lvl="8"/>
            <a:endParaRPr lang="nl-NL" noProof="0" dirty="0"/>
          </a:p>
        </p:txBody>
      </p:sp>
      <p:sp>
        <p:nvSpPr>
          <p:cNvPr id="17" name="Intro line"/>
          <p:cNvSpPr>
            <a:spLocks noGrp="1"/>
          </p:cNvSpPr>
          <p:nvPr>
            <p:ph type="body" sz="quarter" idx="19" hasCustomPrompt="1"/>
          </p:nvPr>
        </p:nvSpPr>
        <p:spPr>
          <a:xfrm>
            <a:off x="3355378" y="3583209"/>
            <a:ext cx="2682000" cy="259251"/>
          </a:xfrm>
          <a:prstGeom prst="rect">
            <a:avLst/>
          </a:prstGeom>
        </p:spPr>
        <p:txBody>
          <a:bodyPr>
            <a:noAutofit/>
          </a:bodyPr>
          <a:lstStyle>
            <a:lvl1pPr marL="0" indent="0">
              <a:buNone/>
              <a:defRPr sz="1200" b="1">
                <a:solidFill>
                  <a:schemeClr val="accent1"/>
                </a:solidFill>
              </a:defRPr>
            </a:lvl1pPr>
          </a:lstStyle>
          <a:p>
            <a:pPr lvl="0"/>
            <a:r>
              <a:rPr lang="nl-NL" noProof="0" dirty="0"/>
              <a:t>Click </a:t>
            </a:r>
            <a:r>
              <a:rPr lang="nl-NL" noProof="0" dirty="0" err="1"/>
              <a:t>to</a:t>
            </a:r>
            <a:r>
              <a:rPr lang="nl-NL" noProof="0" dirty="0"/>
              <a:t> </a:t>
            </a:r>
            <a:r>
              <a:rPr lang="nl-NL" noProof="0" dirty="0" err="1"/>
              <a:t>edit</a:t>
            </a:r>
            <a:r>
              <a:rPr lang="nl-NL" noProof="0" dirty="0"/>
              <a:t> name</a:t>
            </a:r>
          </a:p>
        </p:txBody>
      </p:sp>
      <p:sp>
        <p:nvSpPr>
          <p:cNvPr id="18" name="Intro line"/>
          <p:cNvSpPr>
            <a:spLocks noGrp="1"/>
          </p:cNvSpPr>
          <p:nvPr>
            <p:ph type="body" sz="quarter" idx="20" hasCustomPrompt="1"/>
          </p:nvPr>
        </p:nvSpPr>
        <p:spPr>
          <a:xfrm>
            <a:off x="3355378" y="3852199"/>
            <a:ext cx="2682000" cy="259251"/>
          </a:xfrm>
          <a:prstGeom prst="rect">
            <a:avLst/>
          </a:prstGeom>
        </p:spPr>
        <p:txBody>
          <a:bodyPr>
            <a:noAutofit/>
          </a:bodyPr>
          <a:lstStyle>
            <a:lvl1pPr marL="0" indent="0">
              <a:buNone/>
              <a:defRPr sz="1200" b="0" i="1">
                <a:solidFill>
                  <a:schemeClr val="accent1"/>
                </a:solidFill>
              </a:defRPr>
            </a:lvl1pPr>
          </a:lstStyle>
          <a:p>
            <a:pPr lvl="0"/>
            <a:r>
              <a:rPr lang="nl-NL" noProof="0" dirty="0"/>
              <a:t>Click </a:t>
            </a:r>
            <a:r>
              <a:rPr lang="nl-NL" noProof="0" dirty="0" err="1"/>
              <a:t>to</a:t>
            </a:r>
            <a:r>
              <a:rPr lang="nl-NL" noProof="0" dirty="0"/>
              <a:t> </a:t>
            </a:r>
            <a:r>
              <a:rPr lang="nl-NL" noProof="0" dirty="0" err="1"/>
              <a:t>edit</a:t>
            </a:r>
            <a:r>
              <a:rPr lang="nl-NL" noProof="0" dirty="0"/>
              <a:t> job </a:t>
            </a:r>
            <a:r>
              <a:rPr lang="nl-NL" noProof="0" dirty="0" err="1"/>
              <a:t>title</a:t>
            </a:r>
            <a:endParaRPr lang="nl-NL" noProof="0" dirty="0"/>
          </a:p>
        </p:txBody>
      </p:sp>
      <p:sp>
        <p:nvSpPr>
          <p:cNvPr id="19" name="Picture Placeholder 5"/>
          <p:cNvSpPr>
            <a:spLocks noGrp="1"/>
          </p:cNvSpPr>
          <p:nvPr>
            <p:ph type="pic" sz="quarter" idx="21" hasCustomPrompt="1"/>
          </p:nvPr>
        </p:nvSpPr>
        <p:spPr>
          <a:xfrm>
            <a:off x="3355378" y="1677135"/>
            <a:ext cx="2682000" cy="1690168"/>
          </a:xfrm>
          <a:prstGeom prst="rect">
            <a:avLst/>
          </a:prstGeom>
        </p:spPr>
        <p:txBody>
          <a:bodyPr anchor="ctr">
            <a:noAutofit/>
          </a:bodyPr>
          <a:lstStyle>
            <a:lvl1pPr marL="0" indent="0" algn="ctr">
              <a:buNone/>
              <a:defRPr sz="1600"/>
            </a:lvl1pPr>
          </a:lstStyle>
          <a:p>
            <a:r>
              <a:rPr lang="nl-NL" noProof="0" dirty="0"/>
              <a:t>Click </a:t>
            </a:r>
            <a:r>
              <a:rPr lang="nl-NL" noProof="0" dirty="0" err="1"/>
              <a:t>to</a:t>
            </a:r>
            <a:r>
              <a:rPr lang="nl-NL" noProof="0" dirty="0"/>
              <a:t> </a:t>
            </a:r>
            <a:r>
              <a:rPr lang="nl-NL" noProof="0" dirty="0" err="1"/>
              <a:t>add</a:t>
            </a:r>
            <a:r>
              <a:rPr lang="nl-NL" noProof="0" dirty="0"/>
              <a:t> profile picture here</a:t>
            </a:r>
          </a:p>
        </p:txBody>
      </p:sp>
      <p:sp>
        <p:nvSpPr>
          <p:cNvPr id="20" name="Main content placeholder"/>
          <p:cNvSpPr>
            <a:spLocks noGrp="1"/>
          </p:cNvSpPr>
          <p:nvPr>
            <p:ph idx="22" hasCustomPrompt="1"/>
          </p:nvPr>
        </p:nvSpPr>
        <p:spPr>
          <a:xfrm>
            <a:off x="6135022" y="4301307"/>
            <a:ext cx="2682000" cy="2151879"/>
          </a:xfrm>
          <a:prstGeom prst="rect">
            <a:avLst/>
          </a:prstGeom>
        </p:spPr>
        <p:txBody>
          <a:bodyPr>
            <a:noAutofit/>
          </a:bodyPr>
          <a:lstStyle>
            <a:lvl1pPr marL="0" indent="0">
              <a:buFont typeface="Verdana" panose="020B0604030504040204" pitchFamily="34" charset="0"/>
              <a:buNone/>
              <a:defRPr sz="1200"/>
            </a:lvl1pPr>
            <a:lvl2pPr>
              <a:defRPr sz="1200" baseline="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noProof="0" dirty="0"/>
              <a:t>Click </a:t>
            </a:r>
            <a:r>
              <a:rPr lang="nl-NL" noProof="0" dirty="0" err="1"/>
              <a:t>to</a:t>
            </a:r>
            <a:r>
              <a:rPr lang="nl-NL" noProof="0" dirty="0"/>
              <a:t> </a:t>
            </a:r>
            <a:r>
              <a:rPr lang="nl-NL" noProof="0" dirty="0" err="1"/>
              <a:t>edit</a:t>
            </a:r>
            <a:r>
              <a:rPr lang="nl-NL" noProof="0" dirty="0"/>
              <a:t> profile </a:t>
            </a:r>
            <a:r>
              <a:rPr lang="nl-NL" noProof="0" dirty="0" err="1"/>
              <a:t>text</a:t>
            </a:r>
            <a:endParaRPr lang="nl-NL" noProof="0" dirty="0"/>
          </a:p>
          <a:p>
            <a:pPr lvl="8"/>
            <a:endParaRPr lang="nl-NL" noProof="0" dirty="0"/>
          </a:p>
        </p:txBody>
      </p:sp>
      <p:sp>
        <p:nvSpPr>
          <p:cNvPr id="21" name="Intro line"/>
          <p:cNvSpPr>
            <a:spLocks noGrp="1"/>
          </p:cNvSpPr>
          <p:nvPr>
            <p:ph type="body" sz="quarter" idx="23" hasCustomPrompt="1"/>
          </p:nvPr>
        </p:nvSpPr>
        <p:spPr>
          <a:xfrm>
            <a:off x="6135022" y="3583209"/>
            <a:ext cx="2682000" cy="259251"/>
          </a:xfrm>
          <a:prstGeom prst="rect">
            <a:avLst/>
          </a:prstGeom>
        </p:spPr>
        <p:txBody>
          <a:bodyPr>
            <a:noAutofit/>
          </a:bodyPr>
          <a:lstStyle>
            <a:lvl1pPr marL="0" indent="0">
              <a:buNone/>
              <a:defRPr sz="1200" b="1">
                <a:solidFill>
                  <a:schemeClr val="accent1"/>
                </a:solidFill>
              </a:defRPr>
            </a:lvl1pPr>
          </a:lstStyle>
          <a:p>
            <a:pPr lvl="0"/>
            <a:r>
              <a:rPr lang="nl-NL" noProof="0" dirty="0"/>
              <a:t>Click </a:t>
            </a:r>
            <a:r>
              <a:rPr lang="nl-NL" noProof="0" dirty="0" err="1"/>
              <a:t>to</a:t>
            </a:r>
            <a:r>
              <a:rPr lang="nl-NL" noProof="0" dirty="0"/>
              <a:t> </a:t>
            </a:r>
            <a:r>
              <a:rPr lang="nl-NL" noProof="0" dirty="0" err="1"/>
              <a:t>edit</a:t>
            </a:r>
            <a:r>
              <a:rPr lang="nl-NL" noProof="0" dirty="0"/>
              <a:t> name</a:t>
            </a:r>
          </a:p>
        </p:txBody>
      </p:sp>
      <p:sp>
        <p:nvSpPr>
          <p:cNvPr id="22" name="Intro line"/>
          <p:cNvSpPr>
            <a:spLocks noGrp="1"/>
          </p:cNvSpPr>
          <p:nvPr>
            <p:ph type="body" sz="quarter" idx="24" hasCustomPrompt="1"/>
          </p:nvPr>
        </p:nvSpPr>
        <p:spPr>
          <a:xfrm>
            <a:off x="6135022" y="3852199"/>
            <a:ext cx="2682000" cy="259251"/>
          </a:xfrm>
          <a:prstGeom prst="rect">
            <a:avLst/>
          </a:prstGeom>
        </p:spPr>
        <p:txBody>
          <a:bodyPr>
            <a:noAutofit/>
          </a:bodyPr>
          <a:lstStyle>
            <a:lvl1pPr marL="0" indent="0">
              <a:buNone/>
              <a:defRPr sz="1200" b="0" i="1">
                <a:solidFill>
                  <a:schemeClr val="accent1"/>
                </a:solidFill>
              </a:defRPr>
            </a:lvl1pPr>
          </a:lstStyle>
          <a:p>
            <a:pPr lvl="0"/>
            <a:r>
              <a:rPr lang="nl-NL" noProof="0" dirty="0"/>
              <a:t>Click </a:t>
            </a:r>
            <a:r>
              <a:rPr lang="nl-NL" noProof="0" dirty="0" err="1"/>
              <a:t>to</a:t>
            </a:r>
            <a:r>
              <a:rPr lang="nl-NL" noProof="0" dirty="0"/>
              <a:t> </a:t>
            </a:r>
            <a:r>
              <a:rPr lang="nl-NL" noProof="0" dirty="0" err="1"/>
              <a:t>edit</a:t>
            </a:r>
            <a:r>
              <a:rPr lang="nl-NL" noProof="0" dirty="0"/>
              <a:t> job </a:t>
            </a:r>
            <a:r>
              <a:rPr lang="nl-NL" noProof="0" dirty="0" err="1"/>
              <a:t>title</a:t>
            </a:r>
            <a:endParaRPr lang="nl-NL" noProof="0" dirty="0"/>
          </a:p>
        </p:txBody>
      </p:sp>
      <p:sp>
        <p:nvSpPr>
          <p:cNvPr id="23" name="Picture Placeholder 5"/>
          <p:cNvSpPr>
            <a:spLocks noGrp="1"/>
          </p:cNvSpPr>
          <p:nvPr>
            <p:ph type="pic" sz="quarter" idx="25" hasCustomPrompt="1"/>
          </p:nvPr>
        </p:nvSpPr>
        <p:spPr>
          <a:xfrm>
            <a:off x="6135022" y="1677135"/>
            <a:ext cx="2682000" cy="1690168"/>
          </a:xfrm>
          <a:prstGeom prst="rect">
            <a:avLst/>
          </a:prstGeom>
        </p:spPr>
        <p:txBody>
          <a:bodyPr anchor="ctr">
            <a:noAutofit/>
          </a:bodyPr>
          <a:lstStyle>
            <a:lvl1pPr marL="0" indent="0" algn="ctr">
              <a:buNone/>
              <a:defRPr sz="1600"/>
            </a:lvl1pPr>
          </a:lstStyle>
          <a:p>
            <a:r>
              <a:rPr lang="nl-NL" noProof="0" dirty="0"/>
              <a:t>Click </a:t>
            </a:r>
            <a:r>
              <a:rPr lang="nl-NL" noProof="0" dirty="0" err="1"/>
              <a:t>to</a:t>
            </a:r>
            <a:r>
              <a:rPr lang="nl-NL" noProof="0" dirty="0"/>
              <a:t> </a:t>
            </a:r>
            <a:r>
              <a:rPr lang="nl-NL" noProof="0" dirty="0" err="1"/>
              <a:t>add</a:t>
            </a:r>
            <a:r>
              <a:rPr lang="nl-NL" noProof="0" dirty="0"/>
              <a:t> profile picture here</a:t>
            </a:r>
          </a:p>
        </p:txBody>
      </p:sp>
    </p:spTree>
    <p:extLst>
      <p:ext uri="{BB962C8B-B14F-4D97-AF65-F5344CB8AC3E}">
        <p14:creationId xmlns:p14="http://schemas.microsoft.com/office/powerpoint/2010/main" val="3823433161"/>
      </p:ext>
    </p:extLst>
  </p:cSld>
  <p:clrMapOvr>
    <a:masterClrMapping/>
  </p:clrMapOvr>
  <p:extLst>
    <p:ext uri="{DCECCB84-F9BA-43D5-87BE-67443E8EF086}">
      <p15:sldGuideLst xmlns:p15="http://schemas.microsoft.com/office/powerpoint/2012/main">
        <p15:guide id="1" orient="horz" pos="709">
          <p15:clr>
            <a:srgbClr val="FBAE40"/>
          </p15:clr>
        </p15:guide>
        <p15:guide id="2" orient="horz" pos="132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42E8B6C-3892-40BF-B8C8-E7EF187799F3}" type="datetime1">
              <a:rPr lang="nl-NL" smtClean="0"/>
              <a:t>03-05-2026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4A05431-CE65-47D5-8807-C9283C234BF9}" type="slidenum">
              <a:rPr lang="nl-NL" smtClean="0"/>
              <a:t>‹nr.›</a:t>
            </a:fld>
            <a:endParaRPr lang="nl-NL"/>
          </a:p>
        </p:txBody>
      </p:sp>
    </p:spTree>
    <p:extLst>
      <p:ext uri="{BB962C8B-B14F-4D97-AF65-F5344CB8AC3E}">
        <p14:creationId xmlns:p14="http://schemas.microsoft.com/office/powerpoint/2010/main" val="17476764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3200" y="404814"/>
            <a:ext cx="11040533" cy="430456"/>
          </a:xfrm>
          <a:ln>
            <a:noFill/>
          </a:ln>
        </p:spPr>
        <p:txBody>
          <a:bodyPr anchor="ctr"/>
          <a:lstStyle>
            <a:lvl1pPr>
              <a:defRPr/>
            </a:lvl1pPr>
          </a:lstStyle>
          <a:p>
            <a:r>
              <a:rPr lang="nl-NL" noProof="0" dirty="0"/>
              <a:t>Click </a:t>
            </a:r>
            <a:r>
              <a:rPr lang="nl-NL" noProof="0" dirty="0" err="1"/>
              <a:t>to</a:t>
            </a:r>
            <a:r>
              <a:rPr lang="nl-NL" noProof="0" dirty="0"/>
              <a:t> </a:t>
            </a:r>
            <a:r>
              <a:rPr lang="nl-NL" noProof="0" dirty="0" err="1"/>
              <a:t>edit</a:t>
            </a:r>
            <a:r>
              <a:rPr lang="nl-NL" noProof="0" dirty="0"/>
              <a:t> </a:t>
            </a:r>
            <a:r>
              <a:rPr lang="nl-NL" noProof="0" dirty="0" err="1"/>
              <a:t>Heading</a:t>
            </a:r>
            <a:endParaRPr lang="nl-NL" noProof="0" dirty="0"/>
          </a:p>
        </p:txBody>
      </p:sp>
    </p:spTree>
    <p:extLst>
      <p:ext uri="{BB962C8B-B14F-4D97-AF65-F5344CB8AC3E}">
        <p14:creationId xmlns:p14="http://schemas.microsoft.com/office/powerpoint/2010/main" val="2103796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521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nfographics Quotes">
    <p:spTree>
      <p:nvGrpSpPr>
        <p:cNvPr id="1" name=""/>
        <p:cNvGrpSpPr/>
        <p:nvPr/>
      </p:nvGrpSpPr>
      <p:grpSpPr>
        <a:xfrm>
          <a:off x="0" y="0"/>
          <a:ext cx="0" cy="0"/>
          <a:chOff x="0" y="0"/>
          <a:chExt cx="0" cy="0"/>
        </a:xfrm>
      </p:grpSpPr>
      <p:sp>
        <p:nvSpPr>
          <p:cNvPr id="7" name="Sub-heading"/>
          <p:cNvSpPr>
            <a:spLocks noGrp="1"/>
          </p:cNvSpPr>
          <p:nvPr>
            <p:ph type="body" sz="quarter" idx="10" hasCustomPrompt="1"/>
          </p:nvPr>
        </p:nvSpPr>
        <p:spPr>
          <a:xfrm>
            <a:off x="583200" y="738188"/>
            <a:ext cx="11040533" cy="377825"/>
          </a:xfrm>
          <a:prstGeom prst="rect">
            <a:avLst/>
          </a:prstGeom>
        </p:spPr>
        <p:txBody>
          <a:bodyPr/>
          <a:lstStyle>
            <a:lvl1pPr marL="0" indent="0">
              <a:buNone/>
              <a:defRPr baseline="0"/>
            </a:lvl1pPr>
          </a:lstStyle>
          <a:p>
            <a:pPr lvl="0"/>
            <a:r>
              <a:rPr lang="nl-NL" noProof="0" dirty="0"/>
              <a:t>Click </a:t>
            </a:r>
            <a:r>
              <a:rPr lang="nl-NL" noProof="0" dirty="0" err="1"/>
              <a:t>to</a:t>
            </a:r>
            <a:r>
              <a:rPr lang="nl-NL" noProof="0" dirty="0"/>
              <a:t> </a:t>
            </a:r>
            <a:r>
              <a:rPr lang="nl-NL" noProof="0" dirty="0" err="1"/>
              <a:t>add</a:t>
            </a:r>
            <a:r>
              <a:rPr lang="nl-NL" noProof="0" dirty="0"/>
              <a:t> sub-</a:t>
            </a:r>
            <a:r>
              <a:rPr lang="nl-NL" noProof="0" dirty="0" err="1"/>
              <a:t>heading</a:t>
            </a:r>
            <a:endParaRPr lang="nl-NL" noProof="0" dirty="0"/>
          </a:p>
        </p:txBody>
      </p:sp>
      <p:sp>
        <p:nvSpPr>
          <p:cNvPr id="2" name="Heading"/>
          <p:cNvSpPr>
            <a:spLocks noGrp="1"/>
          </p:cNvSpPr>
          <p:nvPr>
            <p:ph type="title" hasCustomPrompt="1"/>
          </p:nvPr>
        </p:nvSpPr>
        <p:spPr>
          <a:xfrm>
            <a:off x="583200" y="404814"/>
            <a:ext cx="11040533" cy="333741"/>
          </a:xfrm>
        </p:spPr>
        <p:txBody>
          <a:bodyPr anchor="ctr">
            <a:noAutofit/>
          </a:bodyPr>
          <a:lstStyle>
            <a:lvl1pPr>
              <a:defRPr sz="2100" baseline="0"/>
            </a:lvl1pPr>
          </a:lstStyle>
          <a:p>
            <a:r>
              <a:rPr lang="nl-NL" noProof="0" dirty="0"/>
              <a:t>Click </a:t>
            </a:r>
            <a:r>
              <a:rPr lang="nl-NL" noProof="0" dirty="0" err="1"/>
              <a:t>to</a:t>
            </a:r>
            <a:r>
              <a:rPr lang="nl-NL" noProof="0" dirty="0"/>
              <a:t> </a:t>
            </a:r>
            <a:r>
              <a:rPr lang="nl-NL" noProof="0" dirty="0" err="1"/>
              <a:t>add</a:t>
            </a:r>
            <a:r>
              <a:rPr lang="nl-NL" noProof="0" dirty="0"/>
              <a:t> </a:t>
            </a:r>
            <a:r>
              <a:rPr lang="nl-NL" noProof="0" dirty="0" err="1"/>
              <a:t>Heading</a:t>
            </a:r>
            <a:endParaRPr lang="nl-NL" noProof="0" dirty="0"/>
          </a:p>
        </p:txBody>
      </p:sp>
      <p:grpSp>
        <p:nvGrpSpPr>
          <p:cNvPr id="11" name="Group 10"/>
          <p:cNvGrpSpPr/>
          <p:nvPr/>
        </p:nvGrpSpPr>
        <p:grpSpPr>
          <a:xfrm>
            <a:off x="575734" y="2749830"/>
            <a:ext cx="5120529" cy="2713220"/>
            <a:chOff x="431800" y="2165214"/>
            <a:chExt cx="3840397" cy="2713220"/>
          </a:xfrm>
          <a:solidFill>
            <a:schemeClr val="accent1"/>
          </a:solidFill>
        </p:grpSpPr>
        <p:sp>
          <p:nvSpPr>
            <p:cNvPr id="4" name="Rounded Rectangular Callout 3"/>
            <p:cNvSpPr/>
            <p:nvPr/>
          </p:nvSpPr>
          <p:spPr>
            <a:xfrm>
              <a:off x="431800" y="2165214"/>
              <a:ext cx="3840397" cy="2713220"/>
            </a:xfrm>
            <a:prstGeom prst="wedgeRoundRectCallout">
              <a:avLst>
                <a:gd name="adj1" fmla="val 33228"/>
                <a:gd name="adj2" fmla="val 77969"/>
                <a:gd name="adj3"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8" name="Rounded Rectangle 7"/>
            <p:cNvSpPr/>
            <p:nvPr/>
          </p:nvSpPr>
          <p:spPr>
            <a:xfrm>
              <a:off x="431800" y="2165214"/>
              <a:ext cx="3840397" cy="2713220"/>
            </a:xfrm>
            <a:prstGeom prst="roundRect">
              <a:avLst>
                <a:gd name="adj" fmla="val 28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grpSp>
      <p:grpSp>
        <p:nvGrpSpPr>
          <p:cNvPr id="27" name="Group 26"/>
          <p:cNvGrpSpPr/>
          <p:nvPr/>
        </p:nvGrpSpPr>
        <p:grpSpPr>
          <a:xfrm flipH="1">
            <a:off x="6272586" y="1233488"/>
            <a:ext cx="5120529" cy="2713220"/>
            <a:chOff x="431800" y="2165214"/>
            <a:chExt cx="3840397" cy="2713220"/>
          </a:xfrm>
          <a:solidFill>
            <a:schemeClr val="accent3"/>
          </a:solidFill>
        </p:grpSpPr>
        <p:sp>
          <p:nvSpPr>
            <p:cNvPr id="28" name="Rounded Rectangular Callout 27"/>
            <p:cNvSpPr/>
            <p:nvPr/>
          </p:nvSpPr>
          <p:spPr>
            <a:xfrm>
              <a:off x="431800" y="2165214"/>
              <a:ext cx="3840397" cy="2713220"/>
            </a:xfrm>
            <a:prstGeom prst="wedgeRoundRectCallout">
              <a:avLst>
                <a:gd name="adj1" fmla="val 33228"/>
                <a:gd name="adj2" fmla="val 77969"/>
                <a:gd name="adj3"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9" name="Rounded Rectangle 28"/>
            <p:cNvSpPr/>
            <p:nvPr/>
          </p:nvSpPr>
          <p:spPr>
            <a:xfrm>
              <a:off x="431800" y="2165214"/>
              <a:ext cx="3840397" cy="2713220"/>
            </a:xfrm>
            <a:prstGeom prst="roundRect">
              <a:avLst>
                <a:gd name="adj" fmla="val 28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grpSp>
      <p:sp>
        <p:nvSpPr>
          <p:cNvPr id="31" name="Text Placeholder 30"/>
          <p:cNvSpPr>
            <a:spLocks noGrp="1"/>
          </p:cNvSpPr>
          <p:nvPr>
            <p:ph type="body" sz="quarter" idx="27" hasCustomPrompt="1"/>
          </p:nvPr>
        </p:nvSpPr>
        <p:spPr>
          <a:xfrm>
            <a:off x="910167" y="3097396"/>
            <a:ext cx="4425951" cy="1564545"/>
          </a:xfrm>
          <a:prstGeom prst="rect">
            <a:avLst/>
          </a:prstGeom>
        </p:spPr>
        <p:txBody>
          <a:bodyPr anchor="ctr">
            <a:normAutofit/>
          </a:bodyPr>
          <a:lstStyle>
            <a:lvl1pPr marL="0" indent="0">
              <a:buFontTx/>
              <a:buNone/>
              <a:defRPr sz="1200">
                <a:solidFill>
                  <a:schemeClr val="bg1"/>
                </a:solidFill>
              </a:defRPr>
            </a:lvl1pPr>
          </a:lstStyle>
          <a:p>
            <a:pPr lvl="0"/>
            <a:r>
              <a:rPr lang="nl-NL" noProof="0" dirty="0"/>
              <a:t>Type </a:t>
            </a:r>
            <a:r>
              <a:rPr lang="nl-NL" noProof="0" dirty="0" err="1"/>
              <a:t>your</a:t>
            </a:r>
            <a:r>
              <a:rPr lang="nl-NL" noProof="0" dirty="0"/>
              <a:t> quote here</a:t>
            </a:r>
          </a:p>
        </p:txBody>
      </p:sp>
      <p:sp>
        <p:nvSpPr>
          <p:cNvPr id="32" name="Text Placeholder 30"/>
          <p:cNvSpPr>
            <a:spLocks noGrp="1"/>
          </p:cNvSpPr>
          <p:nvPr>
            <p:ph type="body" sz="quarter" idx="28" hasCustomPrompt="1"/>
          </p:nvPr>
        </p:nvSpPr>
        <p:spPr>
          <a:xfrm>
            <a:off x="910166" y="4676933"/>
            <a:ext cx="4425951" cy="235140"/>
          </a:xfrm>
          <a:prstGeom prst="rect">
            <a:avLst/>
          </a:prstGeom>
        </p:spPr>
        <p:txBody>
          <a:bodyPr>
            <a:normAutofit/>
          </a:bodyPr>
          <a:lstStyle>
            <a:lvl1pPr marL="0" indent="0">
              <a:buFontTx/>
              <a:buNone/>
              <a:defRPr sz="1200" b="1" baseline="0">
                <a:solidFill>
                  <a:schemeClr val="bg1"/>
                </a:solidFill>
              </a:defRPr>
            </a:lvl1pPr>
          </a:lstStyle>
          <a:p>
            <a:pPr lvl="0"/>
            <a:r>
              <a:rPr lang="nl-NL" noProof="0" dirty="0"/>
              <a:t>Name of Quote Author here</a:t>
            </a:r>
          </a:p>
        </p:txBody>
      </p:sp>
      <p:sp>
        <p:nvSpPr>
          <p:cNvPr id="33" name="Text Placeholder 30"/>
          <p:cNvSpPr>
            <a:spLocks noGrp="1"/>
          </p:cNvSpPr>
          <p:nvPr>
            <p:ph type="body" sz="quarter" idx="29" hasCustomPrompt="1"/>
          </p:nvPr>
        </p:nvSpPr>
        <p:spPr>
          <a:xfrm>
            <a:off x="910166" y="4912073"/>
            <a:ext cx="4425951" cy="235140"/>
          </a:xfrm>
          <a:prstGeom prst="rect">
            <a:avLst/>
          </a:prstGeom>
        </p:spPr>
        <p:txBody>
          <a:bodyPr>
            <a:normAutofit/>
          </a:bodyPr>
          <a:lstStyle>
            <a:lvl1pPr marL="0" indent="0">
              <a:buFontTx/>
              <a:buNone/>
              <a:defRPr sz="1200" b="0" i="1" baseline="0">
                <a:solidFill>
                  <a:schemeClr val="bg1"/>
                </a:solidFill>
              </a:defRPr>
            </a:lvl1pPr>
          </a:lstStyle>
          <a:p>
            <a:pPr lvl="0"/>
            <a:r>
              <a:rPr lang="nl-NL" noProof="0" dirty="0"/>
              <a:t>Job </a:t>
            </a:r>
            <a:r>
              <a:rPr lang="nl-NL" noProof="0" dirty="0" err="1"/>
              <a:t>Title</a:t>
            </a:r>
            <a:r>
              <a:rPr lang="nl-NL" noProof="0" dirty="0"/>
              <a:t> of Quote Author here</a:t>
            </a:r>
          </a:p>
        </p:txBody>
      </p:sp>
      <p:sp>
        <p:nvSpPr>
          <p:cNvPr id="34" name="Text Placeholder 30"/>
          <p:cNvSpPr>
            <a:spLocks noGrp="1"/>
          </p:cNvSpPr>
          <p:nvPr>
            <p:ph type="body" sz="quarter" idx="30" hasCustomPrompt="1"/>
          </p:nvPr>
        </p:nvSpPr>
        <p:spPr>
          <a:xfrm>
            <a:off x="6619877" y="1542609"/>
            <a:ext cx="4425951" cy="1564545"/>
          </a:xfrm>
          <a:prstGeom prst="rect">
            <a:avLst/>
          </a:prstGeom>
        </p:spPr>
        <p:txBody>
          <a:bodyPr anchor="ctr">
            <a:normAutofit/>
          </a:bodyPr>
          <a:lstStyle>
            <a:lvl1pPr marL="0" indent="0">
              <a:buFontTx/>
              <a:buNone/>
              <a:defRPr sz="1200">
                <a:solidFill>
                  <a:schemeClr val="bg1"/>
                </a:solidFill>
              </a:defRPr>
            </a:lvl1pPr>
          </a:lstStyle>
          <a:p>
            <a:pPr lvl="0"/>
            <a:r>
              <a:rPr lang="nl-NL" noProof="0" dirty="0"/>
              <a:t>Type </a:t>
            </a:r>
            <a:r>
              <a:rPr lang="nl-NL" noProof="0" dirty="0" err="1"/>
              <a:t>your</a:t>
            </a:r>
            <a:r>
              <a:rPr lang="nl-NL" noProof="0" dirty="0"/>
              <a:t> quote here</a:t>
            </a:r>
          </a:p>
        </p:txBody>
      </p:sp>
      <p:sp>
        <p:nvSpPr>
          <p:cNvPr id="35" name="Text Placeholder 30"/>
          <p:cNvSpPr>
            <a:spLocks noGrp="1"/>
          </p:cNvSpPr>
          <p:nvPr>
            <p:ph type="body" sz="quarter" idx="31" hasCustomPrompt="1"/>
          </p:nvPr>
        </p:nvSpPr>
        <p:spPr>
          <a:xfrm>
            <a:off x="6619875" y="3122145"/>
            <a:ext cx="4425951" cy="235140"/>
          </a:xfrm>
          <a:prstGeom prst="rect">
            <a:avLst/>
          </a:prstGeom>
        </p:spPr>
        <p:txBody>
          <a:bodyPr>
            <a:normAutofit/>
          </a:bodyPr>
          <a:lstStyle>
            <a:lvl1pPr marL="0" indent="0">
              <a:buFontTx/>
              <a:buNone/>
              <a:defRPr sz="1200" b="1" baseline="0">
                <a:solidFill>
                  <a:schemeClr val="bg1"/>
                </a:solidFill>
              </a:defRPr>
            </a:lvl1pPr>
          </a:lstStyle>
          <a:p>
            <a:pPr lvl="0"/>
            <a:r>
              <a:rPr lang="nl-NL" noProof="0" dirty="0"/>
              <a:t>Name of Quote Author here</a:t>
            </a:r>
          </a:p>
        </p:txBody>
      </p:sp>
      <p:sp>
        <p:nvSpPr>
          <p:cNvPr id="36" name="Text Placeholder 30"/>
          <p:cNvSpPr>
            <a:spLocks noGrp="1"/>
          </p:cNvSpPr>
          <p:nvPr>
            <p:ph type="body" sz="quarter" idx="32" hasCustomPrompt="1"/>
          </p:nvPr>
        </p:nvSpPr>
        <p:spPr>
          <a:xfrm>
            <a:off x="6619875" y="3357285"/>
            <a:ext cx="4425951" cy="235140"/>
          </a:xfrm>
          <a:prstGeom prst="rect">
            <a:avLst/>
          </a:prstGeom>
        </p:spPr>
        <p:txBody>
          <a:bodyPr>
            <a:normAutofit/>
          </a:bodyPr>
          <a:lstStyle>
            <a:lvl1pPr marL="0" indent="0">
              <a:buFontTx/>
              <a:buNone/>
              <a:defRPr sz="1200" b="0" i="1" baseline="0">
                <a:solidFill>
                  <a:schemeClr val="bg1"/>
                </a:solidFill>
              </a:defRPr>
            </a:lvl1pPr>
          </a:lstStyle>
          <a:p>
            <a:pPr lvl="0"/>
            <a:r>
              <a:rPr lang="nl-NL" noProof="0" dirty="0"/>
              <a:t>Job </a:t>
            </a:r>
            <a:r>
              <a:rPr lang="nl-NL" noProof="0" dirty="0" err="1"/>
              <a:t>Title</a:t>
            </a:r>
            <a:r>
              <a:rPr lang="nl-NL" noProof="0" dirty="0"/>
              <a:t> of Quote Author here</a:t>
            </a:r>
          </a:p>
        </p:txBody>
      </p:sp>
      <p:grpSp>
        <p:nvGrpSpPr>
          <p:cNvPr id="20" name="Group 19"/>
          <p:cNvGrpSpPr/>
          <p:nvPr userDrawn="1"/>
        </p:nvGrpSpPr>
        <p:grpSpPr>
          <a:xfrm>
            <a:off x="575734" y="2749830"/>
            <a:ext cx="5120529" cy="2713220"/>
            <a:chOff x="431800" y="2165214"/>
            <a:chExt cx="3840397" cy="2713220"/>
          </a:xfrm>
          <a:solidFill>
            <a:schemeClr val="accent1"/>
          </a:solidFill>
        </p:grpSpPr>
        <p:sp>
          <p:nvSpPr>
            <p:cNvPr id="21" name="Rounded Rectangular Callout 20"/>
            <p:cNvSpPr/>
            <p:nvPr userDrawn="1"/>
          </p:nvSpPr>
          <p:spPr>
            <a:xfrm>
              <a:off x="431800" y="2165214"/>
              <a:ext cx="3840397" cy="2713220"/>
            </a:xfrm>
            <a:prstGeom prst="wedgeRoundRectCallout">
              <a:avLst>
                <a:gd name="adj1" fmla="val 33228"/>
                <a:gd name="adj2" fmla="val 77969"/>
                <a:gd name="adj3"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2" name="Rounded Rectangle 21"/>
            <p:cNvSpPr/>
            <p:nvPr userDrawn="1"/>
          </p:nvSpPr>
          <p:spPr>
            <a:xfrm>
              <a:off x="431800" y="2165214"/>
              <a:ext cx="3840397" cy="2713220"/>
            </a:xfrm>
            <a:prstGeom prst="roundRect">
              <a:avLst>
                <a:gd name="adj" fmla="val 28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grpSp>
      <p:grpSp>
        <p:nvGrpSpPr>
          <p:cNvPr id="24" name="Group 23"/>
          <p:cNvGrpSpPr/>
          <p:nvPr userDrawn="1"/>
        </p:nvGrpSpPr>
        <p:grpSpPr>
          <a:xfrm flipH="1">
            <a:off x="6272586" y="1233488"/>
            <a:ext cx="5120529" cy="2713220"/>
            <a:chOff x="431800" y="2165214"/>
            <a:chExt cx="3840397" cy="2713220"/>
          </a:xfrm>
          <a:solidFill>
            <a:schemeClr val="accent2"/>
          </a:solidFill>
        </p:grpSpPr>
        <p:sp>
          <p:nvSpPr>
            <p:cNvPr id="25" name="Rounded Rectangular Callout 24"/>
            <p:cNvSpPr/>
            <p:nvPr userDrawn="1"/>
          </p:nvSpPr>
          <p:spPr>
            <a:xfrm>
              <a:off x="431800" y="2165214"/>
              <a:ext cx="3840397" cy="2713220"/>
            </a:xfrm>
            <a:prstGeom prst="wedgeRoundRectCallout">
              <a:avLst>
                <a:gd name="adj1" fmla="val 33228"/>
                <a:gd name="adj2" fmla="val 77969"/>
                <a:gd name="adj3"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6" name="Rounded Rectangle 25"/>
            <p:cNvSpPr/>
            <p:nvPr userDrawn="1"/>
          </p:nvSpPr>
          <p:spPr>
            <a:xfrm>
              <a:off x="431800" y="2165214"/>
              <a:ext cx="3840397" cy="2713220"/>
            </a:xfrm>
            <a:prstGeom prst="roundRect">
              <a:avLst>
                <a:gd name="adj" fmla="val 28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grpSp>
    </p:spTree>
    <p:extLst>
      <p:ext uri="{BB962C8B-B14F-4D97-AF65-F5344CB8AC3E}">
        <p14:creationId xmlns:p14="http://schemas.microsoft.com/office/powerpoint/2010/main" val="1299460122"/>
      </p:ext>
    </p:extLst>
  </p:cSld>
  <p:clrMapOvr>
    <a:masterClrMapping/>
  </p:clrMapOvr>
  <p:extLst>
    <p:ext uri="{DCECCB84-F9BA-43D5-87BE-67443E8EF086}">
      <p15:sldGuideLst xmlns:p15="http://schemas.microsoft.com/office/powerpoint/2012/main">
        <p15:guide id="1" orient="horz" pos="709">
          <p15:clr>
            <a:srgbClr val="FBAE40"/>
          </p15:clr>
        </p15:guide>
        <p15:guide id="2" orient="horz" pos="132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el (H1)]">
    <p:spTree>
      <p:nvGrpSpPr>
        <p:cNvPr id="1" name=""/>
        <p:cNvGrpSpPr/>
        <p:nvPr/>
      </p:nvGrpSpPr>
      <p:grpSpPr>
        <a:xfrm>
          <a:off x="0" y="0"/>
          <a:ext cx="0" cy="0"/>
          <a:chOff x="0" y="0"/>
          <a:chExt cx="0" cy="0"/>
        </a:xfrm>
      </p:grpSpPr>
      <p:sp>
        <p:nvSpPr>
          <p:cNvPr id="10" name="Frame 1">
            <a:extLst>
              <a:ext uri="{FF2B5EF4-FFF2-40B4-BE49-F238E27FC236}">
                <a16:creationId xmlns:a16="http://schemas.microsoft.com/office/drawing/2014/main" id="{60F59B4D-C4E1-F937-B99F-17BF181C23D9}"/>
              </a:ext>
            </a:extLst>
          </p:cNvPr>
          <p:cNvSpPr>
            <a:spLocks noSelect="1"/>
          </p:cNvSpPr>
          <p:nvPr userDrawn="1"/>
        </p:nvSpPr>
        <p:spPr bwMode="auto">
          <a:xfrm>
            <a:off x="228600" y="1136650"/>
            <a:ext cx="11734800" cy="5264148"/>
          </a:xfrm>
          <a:custGeom>
            <a:avLst/>
            <a:gdLst>
              <a:gd name="connsiteX0" fmla="*/ 1365885 w 11734800"/>
              <a:gd name="connsiteY0" fmla="*/ 0 h 5264148"/>
              <a:gd name="connsiteX1" fmla="*/ 11734800 w 11734800"/>
              <a:gd name="connsiteY1" fmla="*/ 0 h 5264148"/>
              <a:gd name="connsiteX2" fmla="*/ 11734800 w 11734800"/>
              <a:gd name="connsiteY2" fmla="*/ 5233223 h 5264148"/>
              <a:gd name="connsiteX3" fmla="*/ 11734800 w 11734800"/>
              <a:gd name="connsiteY3" fmla="*/ 5264148 h 5264148"/>
              <a:gd name="connsiteX4" fmla="*/ 0 w 11734800"/>
              <a:gd name="connsiteY4" fmla="*/ 5264148 h 5264148"/>
              <a:gd name="connsiteX5" fmla="*/ 0 w 11734800"/>
              <a:gd name="connsiteY5" fmla="*/ 5210132 h 5264148"/>
              <a:gd name="connsiteX6" fmla="*/ 0 w 11734800"/>
              <a:gd name="connsiteY6" fmla="*/ 1365885 h 5264148"/>
              <a:gd name="connsiteX7" fmla="*/ 1365885 w 11734800"/>
              <a:gd name="connsiteY7" fmla="*/ 0 h 526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4800" h="5264148">
                <a:moveTo>
                  <a:pt x="1365885" y="0"/>
                </a:moveTo>
                <a:cubicBezTo>
                  <a:pt x="1365885" y="0"/>
                  <a:pt x="1365885" y="0"/>
                  <a:pt x="11734800" y="0"/>
                </a:cubicBezTo>
                <a:cubicBezTo>
                  <a:pt x="11734800" y="0"/>
                  <a:pt x="11734800" y="0"/>
                  <a:pt x="11734800" y="5233223"/>
                </a:cubicBezTo>
                <a:lnTo>
                  <a:pt x="11734800" y="5264148"/>
                </a:lnTo>
                <a:lnTo>
                  <a:pt x="0" y="5264148"/>
                </a:lnTo>
                <a:lnTo>
                  <a:pt x="0" y="5210132"/>
                </a:lnTo>
                <a:cubicBezTo>
                  <a:pt x="0" y="4806354"/>
                  <a:pt x="0" y="3812441"/>
                  <a:pt x="0" y="1365885"/>
                </a:cubicBezTo>
                <a:cubicBezTo>
                  <a:pt x="0" y="611505"/>
                  <a:pt x="611505" y="0"/>
                  <a:pt x="1365885" y="0"/>
                </a:cubicBezTo>
                <a:close/>
              </a:path>
            </a:pathLst>
          </a:custGeom>
          <a:solidFill>
            <a:srgbClr val="154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dirty="0"/>
          </a:p>
        </p:txBody>
      </p:sp>
      <p:sp>
        <p:nvSpPr>
          <p:cNvPr id="3" name="01_Rectangle 2{PHJU} (JU-Free)" descr="Logo Ministerie van Binnenlandse Zaken en Koninkrijksrelaties">
            <a:extLst>
              <a:ext uri="{FF2B5EF4-FFF2-40B4-BE49-F238E27FC236}">
                <a16:creationId xmlns:a16="http://schemas.microsoft.com/office/drawing/2014/main" id="{A5C21561-FD23-CA98-A31B-59A865BC57DB}"/>
              </a:ext>
            </a:extLst>
          </p:cNvPr>
          <p:cNvSpPr>
            <a:spLocks noGrp="1"/>
          </p:cNvSpPr>
          <p:nvPr>
            <p:ph type="body" sz="quarter" idx="10" hasCustomPrompt="1"/>
          </p:nvPr>
        </p:nvSpPr>
        <p:spPr>
          <a:xfrm>
            <a:off x="5867400" y="-635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a:extLst>
                <a:ext uri="{96DAC541-7B7A-43D3-8B79-37D633B846F1}">
                  <asvg:svgBlip xmlns:asvg="http://schemas.microsoft.com/office/drawing/2016/SVG/main" r:embed="rId2"/>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ct val="0"/>
              </a:spcBef>
              <a:buFontTx/>
              <a:buNone/>
              <a:defRPr sz="330">
                <a:latin typeface="Arial" panose="020B0604020202020204" pitchFamily="34" charset="0"/>
              </a:defRPr>
            </a:lvl1pPr>
            <a:lvl2pPr marL="0" indent="0" algn="l" defTabSz="914400" rtl="0" eaLnBrk="1" latinLnBrk="0" hangingPunct="1">
              <a:lnSpc>
                <a:spcPct val="100000"/>
              </a:lnSpc>
              <a:spcBef>
                <a:spcPct val="0"/>
              </a:spcBef>
              <a:buFontTx/>
              <a:buNone/>
              <a:defRPr sz="2800"/>
            </a:lvl2pPr>
            <a:lvl3pPr marL="0" indent="0" algn="l" defTabSz="914400" rtl="0" eaLnBrk="1" latinLnBrk="0" hangingPunct="1">
              <a:lnSpc>
                <a:spcPct val="100000"/>
              </a:lnSpc>
              <a:spcBef>
                <a:spcPct val="0"/>
              </a:spcBef>
              <a:buFontTx/>
              <a:buNone/>
              <a:defRPr sz="2800"/>
            </a:lvl3pPr>
            <a:lvl4pPr marL="0" indent="0" algn="l" defTabSz="914400" rtl="0" eaLnBrk="1" latinLnBrk="0" hangingPunct="1">
              <a:lnSpc>
                <a:spcPct val="100000"/>
              </a:lnSpc>
              <a:spcBef>
                <a:spcPct val="0"/>
              </a:spcBef>
              <a:buFontTx/>
              <a:buNone/>
              <a:defRPr sz="2800"/>
            </a:lvl4pPr>
            <a:lvl5pPr marL="0" indent="0" algn="l" defTabSz="914400" rtl="0" eaLnBrk="1" latinLnBrk="0" hangingPunct="1">
              <a:lnSpc>
                <a:spcPct val="100000"/>
              </a:lnSpc>
              <a:spcBef>
                <a:spcPct val="0"/>
              </a:spcBef>
              <a:buFontTx/>
              <a:buNone/>
              <a:defRPr sz="2800"/>
            </a:lvl5pPr>
          </a:lstStyle>
          <a:p>
            <a:pPr lvl="0"/>
            <a:r>
              <a:rPr lang="nl-NL"/>
              <a:t> </a:t>
            </a:r>
            <a:endParaRPr lang="nl-NL" dirty="0"/>
          </a:p>
        </p:txBody>
      </p:sp>
      <p:sp>
        <p:nvSpPr>
          <p:cNvPr id="8" name="02_Title 3 (JU-Free)">
            <a:extLst>
              <a:ext uri="{FF2B5EF4-FFF2-40B4-BE49-F238E27FC236}">
                <a16:creationId xmlns:a16="http://schemas.microsoft.com/office/drawing/2014/main" id="{3937CE1C-F9BC-3196-4535-3E38A55AC5DD}"/>
              </a:ext>
            </a:extLst>
          </p:cNvPr>
          <p:cNvSpPr>
            <a:spLocks noGrp="1"/>
          </p:cNvSpPr>
          <p:nvPr>
            <p:ph type="title" hasCustomPrompt="1"/>
          </p:nvPr>
        </p:nvSpPr>
        <p:spPr>
          <a:xfrm>
            <a:off x="685800" y="1752600"/>
            <a:ext cx="10820400" cy="1435100"/>
          </a:xfrm>
        </p:spPr>
        <p:txBody>
          <a:bodyPr/>
          <a:lstStyle>
            <a:lvl1pPr algn="l">
              <a:defRPr kumimoji="0" sz="5400" b="0" i="0" u="none" baseline="0">
                <a:solidFill>
                  <a:schemeClr val="bg2">
                    <a:lumMod val="100000"/>
                  </a:schemeClr>
                </a:solidFill>
                <a:latin typeface="RijksSansTT SemiBold" panose="020B0704010101010104" pitchFamily="34" charset="0"/>
              </a:defRPr>
            </a:lvl1pPr>
          </a:lstStyle>
          <a:p>
            <a:r>
              <a:rPr lang="nl-NL" dirty="0"/>
              <a:t>[Titel]</a:t>
            </a:r>
          </a:p>
        </p:txBody>
      </p:sp>
      <p:sp>
        <p:nvSpPr>
          <p:cNvPr id="9" name="03_Subtitle 4[PHJU] (JU-Free)"/>
          <p:cNvSpPr>
            <a:spLocks noGrp="1"/>
          </p:cNvSpPr>
          <p:nvPr>
            <p:ph type="subTitle" idx="1" hasCustomPrompt="1"/>
          </p:nvPr>
        </p:nvSpPr>
        <p:spPr>
          <a:xfrm>
            <a:off x="685800" y="3314700"/>
            <a:ext cx="10820400" cy="266700"/>
          </a:xfrm>
        </p:spPr>
        <p:txBody>
          <a:bodyPr/>
          <a:lstStyle>
            <a:lvl1pPr marL="0" indent="0" algn="l">
              <a:lnSpc>
                <a:spcPct val="100000"/>
              </a:lnSpc>
              <a:spcBef>
                <a:spcPts val="0"/>
              </a:spcBef>
              <a:buFont typeface="Arial" panose="020B0604020202020204" pitchFamily="34" charset="0"/>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[Spreker: Naam Achternaam]</a:t>
            </a:r>
          </a:p>
        </p:txBody>
      </p:sp>
      <p:sp>
        <p:nvSpPr>
          <p:cNvPr id="11" name="04_Placeholder 5[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85800" y="3594100"/>
            <a:ext cx="10820400" cy="292100"/>
          </a:xfrm>
        </p:spPr>
        <p:txBody>
          <a:bodyPr/>
          <a:lstStyle>
            <a:lvl1pPr marL="0" indent="0">
              <a:lnSpc>
                <a:spcPct val="100000"/>
              </a:lnSpc>
              <a:spcBef>
                <a:spcPts val="0"/>
              </a:spcBef>
              <a:buNone/>
              <a:defRPr sz="1600">
                <a:solidFill>
                  <a:schemeClr val="bg2"/>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a:t>[00 maand jjjj]</a:t>
            </a:r>
            <a:endParaRPr lang="nl-NL" dirty="0"/>
          </a:p>
        </p:txBody>
      </p:sp>
      <p:sp>
        <p:nvSpPr>
          <p:cNvPr id="12" name="Rectangle 5 {PHJU} (JU-Free)" descr="Werken aan de basis. Van Nederland en ons Koninkrijk">
            <a:extLst>
              <a:ext uri="{FF2B5EF4-FFF2-40B4-BE49-F238E27FC236}">
                <a16:creationId xmlns:a16="http://schemas.microsoft.com/office/drawing/2014/main" id="{C18FBF70-A229-7438-02B2-3445FD756D2B}"/>
              </a:ext>
            </a:extLst>
          </p:cNvPr>
          <p:cNvSpPr>
            <a:spLocks noGrp="1"/>
          </p:cNvSpPr>
          <p:nvPr>
            <p:ph type="body" sz="quarter" idx="1003" hasCustomPrompt="1"/>
          </p:nvPr>
        </p:nvSpPr>
        <p:spPr>
          <a:xfrm>
            <a:off x="244475" y="6530975"/>
            <a:ext cx="2889250" cy="131763"/>
          </a:xfrm>
          <a:custGeom>
            <a:avLst/>
            <a:gdLst>
              <a:gd name="connsiteX0" fmla="*/ 0 w 2889250"/>
              <a:gd name="connsiteY0" fmla="*/ 0 h 131763"/>
              <a:gd name="connsiteX1" fmla="*/ 2889250 w 2889250"/>
              <a:gd name="connsiteY1" fmla="*/ 0 h 131763"/>
              <a:gd name="connsiteX2" fmla="*/ 2889250 w 2889250"/>
              <a:gd name="connsiteY2" fmla="*/ 131763 h 131763"/>
              <a:gd name="connsiteX3" fmla="*/ 0 w 2889250"/>
              <a:gd name="connsiteY3" fmla="*/ 131763 h 131763"/>
            </a:gdLst>
            <a:ahLst/>
            <a:cxnLst>
              <a:cxn ang="0">
                <a:pos x="connsiteX0" y="connsiteY0"/>
              </a:cxn>
              <a:cxn ang="0">
                <a:pos x="connsiteX1" y="connsiteY1"/>
              </a:cxn>
              <a:cxn ang="0">
                <a:pos x="connsiteX2" y="connsiteY2"/>
              </a:cxn>
              <a:cxn ang="0">
                <a:pos x="connsiteX3" y="connsiteY3"/>
              </a:cxn>
            </a:cxnLst>
            <a:rect l="l" t="t" r="r" b="b"/>
            <a:pathLst>
              <a:path w="2889250" h="131763">
                <a:moveTo>
                  <a:pt x="0" y="0"/>
                </a:moveTo>
                <a:lnTo>
                  <a:pt x="2889250" y="0"/>
                </a:lnTo>
                <a:lnTo>
                  <a:pt x="2889250" y="131763"/>
                </a:lnTo>
                <a:lnTo>
                  <a:pt x="0" y="131763"/>
                </a:lnTo>
                <a:close/>
              </a:path>
            </a:pathLst>
          </a:custGeom>
          <a:blipFill>
            <a:blip>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endParaRPr lang="en-GB"/>
          </a:p>
        </p:txBody>
      </p:sp>
    </p:spTree>
    <p:extLst>
      <p:ext uri="{BB962C8B-B14F-4D97-AF65-F5344CB8AC3E}">
        <p14:creationId xmlns:p14="http://schemas.microsoft.com/office/powerpoint/2010/main" val="190737166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el hemelblauw (H1)]">
    <p:spTree>
      <p:nvGrpSpPr>
        <p:cNvPr id="1" name=""/>
        <p:cNvGrpSpPr/>
        <p:nvPr/>
      </p:nvGrpSpPr>
      <p:grpSpPr>
        <a:xfrm>
          <a:off x="0" y="0"/>
          <a:ext cx="0" cy="0"/>
          <a:chOff x="0" y="0"/>
          <a:chExt cx="0" cy="0"/>
        </a:xfrm>
      </p:grpSpPr>
      <p:sp>
        <p:nvSpPr>
          <p:cNvPr id="10" name="Frame 1">
            <a:extLst>
              <a:ext uri="{FF2B5EF4-FFF2-40B4-BE49-F238E27FC236}">
                <a16:creationId xmlns:a16="http://schemas.microsoft.com/office/drawing/2014/main" id="{60F59B4D-C4E1-F937-B99F-17BF181C23D9}"/>
              </a:ext>
            </a:extLst>
          </p:cNvPr>
          <p:cNvSpPr>
            <a:spLocks noSelect="1"/>
          </p:cNvSpPr>
          <p:nvPr userDrawn="1"/>
        </p:nvSpPr>
        <p:spPr bwMode="auto">
          <a:xfrm>
            <a:off x="228600" y="1136650"/>
            <a:ext cx="11734800" cy="5264148"/>
          </a:xfrm>
          <a:custGeom>
            <a:avLst/>
            <a:gdLst>
              <a:gd name="connsiteX0" fmla="*/ 1365885 w 11734800"/>
              <a:gd name="connsiteY0" fmla="*/ 0 h 5264148"/>
              <a:gd name="connsiteX1" fmla="*/ 11734800 w 11734800"/>
              <a:gd name="connsiteY1" fmla="*/ 0 h 5264148"/>
              <a:gd name="connsiteX2" fmla="*/ 11734800 w 11734800"/>
              <a:gd name="connsiteY2" fmla="*/ 5233223 h 5264148"/>
              <a:gd name="connsiteX3" fmla="*/ 11734800 w 11734800"/>
              <a:gd name="connsiteY3" fmla="*/ 5264148 h 5264148"/>
              <a:gd name="connsiteX4" fmla="*/ 0 w 11734800"/>
              <a:gd name="connsiteY4" fmla="*/ 5264148 h 5264148"/>
              <a:gd name="connsiteX5" fmla="*/ 0 w 11734800"/>
              <a:gd name="connsiteY5" fmla="*/ 5210132 h 5264148"/>
              <a:gd name="connsiteX6" fmla="*/ 0 w 11734800"/>
              <a:gd name="connsiteY6" fmla="*/ 1365885 h 5264148"/>
              <a:gd name="connsiteX7" fmla="*/ 1365885 w 11734800"/>
              <a:gd name="connsiteY7" fmla="*/ 0 h 526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4800" h="5264148">
                <a:moveTo>
                  <a:pt x="1365885" y="0"/>
                </a:moveTo>
                <a:cubicBezTo>
                  <a:pt x="1365885" y="0"/>
                  <a:pt x="1365885" y="0"/>
                  <a:pt x="11734800" y="0"/>
                </a:cubicBezTo>
                <a:cubicBezTo>
                  <a:pt x="11734800" y="0"/>
                  <a:pt x="11734800" y="0"/>
                  <a:pt x="11734800" y="5233223"/>
                </a:cubicBezTo>
                <a:lnTo>
                  <a:pt x="11734800" y="5264148"/>
                </a:lnTo>
                <a:lnTo>
                  <a:pt x="0" y="5264148"/>
                </a:lnTo>
                <a:lnTo>
                  <a:pt x="0" y="5210132"/>
                </a:lnTo>
                <a:cubicBezTo>
                  <a:pt x="0" y="4806354"/>
                  <a:pt x="0" y="3812441"/>
                  <a:pt x="0" y="1365885"/>
                </a:cubicBezTo>
                <a:cubicBezTo>
                  <a:pt x="0" y="611505"/>
                  <a:pt x="611505" y="0"/>
                  <a:pt x="1365885" y="0"/>
                </a:cubicBezTo>
                <a:close/>
              </a:path>
            </a:pathLst>
          </a:custGeom>
          <a:solidFill>
            <a:srgbClr val="007BC7"/>
          </a:solidFill>
          <a:ln>
            <a:noFill/>
          </a:ln>
        </p:spPr>
        <p:txBody>
          <a:bodyPr vert="horz" wrap="square" lIns="91440" tIns="45720" rIns="91440" bIns="45720" numCol="1" anchor="t" anchorCtr="0" compatLnSpc="1">
            <a:prstTxWarp prst="textNoShape">
              <a:avLst/>
            </a:prstTxWarp>
            <a:noAutofit/>
          </a:bodyPr>
          <a:lstStyle/>
          <a:p>
            <a:endParaRPr lang="nl-NL" dirty="0"/>
          </a:p>
        </p:txBody>
      </p:sp>
      <p:sp>
        <p:nvSpPr>
          <p:cNvPr id="2" name="01_Rectangle 2{PHJU} (JU-Free)" descr="Logo Ministerie van Binnenlandse Zaken en Koninkrijksrelaties">
            <a:extLst>
              <a:ext uri="{FF2B5EF4-FFF2-40B4-BE49-F238E27FC236}">
                <a16:creationId xmlns:a16="http://schemas.microsoft.com/office/drawing/2014/main" id="{A5C21561-FD23-CA98-A31B-59A865BC57DB}"/>
              </a:ext>
            </a:extLst>
          </p:cNvPr>
          <p:cNvSpPr>
            <a:spLocks noGrp="1"/>
          </p:cNvSpPr>
          <p:nvPr>
            <p:ph type="body" sz="quarter" idx="10" hasCustomPrompt="1"/>
          </p:nvPr>
        </p:nvSpPr>
        <p:spPr>
          <a:xfrm>
            <a:off x="5867400" y="-635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a:extLst>
                <a:ext uri="{96DAC541-7B7A-43D3-8B79-37D633B846F1}">
                  <asvg:svgBlip xmlns:asvg="http://schemas.microsoft.com/office/drawing/2016/SVG/main" r:embed="rId2"/>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ct val="0"/>
              </a:spcBef>
              <a:buFontTx/>
              <a:buNone/>
              <a:defRPr sz="330">
                <a:latin typeface="Arial" panose="020B0604020202020204" pitchFamily="34" charset="0"/>
              </a:defRPr>
            </a:lvl1pPr>
            <a:lvl2pPr marL="0" indent="0" algn="l" defTabSz="914400" rtl="0" eaLnBrk="1" latinLnBrk="0" hangingPunct="1">
              <a:lnSpc>
                <a:spcPct val="100000"/>
              </a:lnSpc>
              <a:spcBef>
                <a:spcPct val="0"/>
              </a:spcBef>
              <a:buFontTx/>
              <a:buNone/>
              <a:defRPr sz="2800"/>
            </a:lvl2pPr>
            <a:lvl3pPr marL="0" indent="0" algn="l" defTabSz="914400" rtl="0" eaLnBrk="1" latinLnBrk="0" hangingPunct="1">
              <a:lnSpc>
                <a:spcPct val="100000"/>
              </a:lnSpc>
              <a:spcBef>
                <a:spcPct val="0"/>
              </a:spcBef>
              <a:buFontTx/>
              <a:buNone/>
              <a:defRPr sz="2800"/>
            </a:lvl3pPr>
            <a:lvl4pPr marL="0" indent="0" algn="l" defTabSz="914400" rtl="0" eaLnBrk="1" latinLnBrk="0" hangingPunct="1">
              <a:lnSpc>
                <a:spcPct val="100000"/>
              </a:lnSpc>
              <a:spcBef>
                <a:spcPct val="0"/>
              </a:spcBef>
              <a:buFontTx/>
              <a:buNone/>
              <a:defRPr sz="2800"/>
            </a:lvl4pPr>
            <a:lvl5pPr marL="0" indent="0" algn="l" defTabSz="914400" rtl="0" eaLnBrk="1" latinLnBrk="0" hangingPunct="1">
              <a:lnSpc>
                <a:spcPct val="100000"/>
              </a:lnSpc>
              <a:spcBef>
                <a:spcPct val="0"/>
              </a:spcBef>
              <a:buFontTx/>
              <a:buNone/>
              <a:defRPr sz="2800"/>
            </a:lvl5pPr>
          </a:lstStyle>
          <a:p>
            <a:pPr lvl="0"/>
            <a:r>
              <a:rPr lang="nl-NL"/>
              <a:t> </a:t>
            </a:r>
            <a:endParaRPr lang="nl-NL" dirty="0"/>
          </a:p>
        </p:txBody>
      </p:sp>
      <p:sp>
        <p:nvSpPr>
          <p:cNvPr id="3" name="02_Title 3 (JU-Free)">
            <a:extLst>
              <a:ext uri="{FF2B5EF4-FFF2-40B4-BE49-F238E27FC236}">
                <a16:creationId xmlns:a16="http://schemas.microsoft.com/office/drawing/2014/main" id="{35B84D4E-1B6D-AF38-B4E6-1388C65A2462}"/>
              </a:ext>
            </a:extLst>
          </p:cNvPr>
          <p:cNvSpPr>
            <a:spLocks noGrp="1"/>
          </p:cNvSpPr>
          <p:nvPr>
            <p:ph type="title" hasCustomPrompt="1"/>
          </p:nvPr>
        </p:nvSpPr>
        <p:spPr>
          <a:xfrm>
            <a:off x="685800" y="1752600"/>
            <a:ext cx="10820400" cy="1435100"/>
          </a:xfrm>
        </p:spPr>
        <p:txBody>
          <a:bodyPr/>
          <a:lstStyle>
            <a:lvl1pPr algn="l">
              <a:defRPr kumimoji="0" sz="5400" b="0" i="0" u="none" baseline="0">
                <a:solidFill>
                  <a:schemeClr val="bg2">
                    <a:lumMod val="100000"/>
                  </a:schemeClr>
                </a:solidFill>
                <a:latin typeface="RijksSansTT SemiBold" panose="020B0704010101010104" pitchFamily="34" charset="0"/>
              </a:defRPr>
            </a:lvl1pPr>
          </a:lstStyle>
          <a:p>
            <a:r>
              <a:rPr lang="nl-NL" dirty="0"/>
              <a:t>[Titel]</a:t>
            </a:r>
          </a:p>
        </p:txBody>
      </p:sp>
      <p:sp>
        <p:nvSpPr>
          <p:cNvPr id="8" name="03_Subtitle 4[PHJU] (JU-Free)"/>
          <p:cNvSpPr>
            <a:spLocks noGrp="1"/>
          </p:cNvSpPr>
          <p:nvPr>
            <p:ph type="subTitle" idx="1" hasCustomPrompt="1"/>
          </p:nvPr>
        </p:nvSpPr>
        <p:spPr>
          <a:xfrm>
            <a:off x="685800" y="3314700"/>
            <a:ext cx="10820400" cy="266700"/>
          </a:xfrm>
        </p:spPr>
        <p:txBody>
          <a:bodyPr/>
          <a:lstStyle>
            <a:lvl1pPr marL="0" indent="0" algn="l">
              <a:lnSpc>
                <a:spcPct val="100000"/>
              </a:lnSpc>
              <a:spcBef>
                <a:spcPts val="0"/>
              </a:spcBef>
              <a:buFont typeface="Arial" panose="020B0604020202020204" pitchFamily="34" charset="0"/>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[Spreker: Naam Achternaam]</a:t>
            </a:r>
            <a:endParaRPr lang="nl-NL" dirty="0"/>
          </a:p>
        </p:txBody>
      </p:sp>
      <p:sp>
        <p:nvSpPr>
          <p:cNvPr id="9" name="04_Placeholder 5[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85800" y="3594100"/>
            <a:ext cx="10820400" cy="292100"/>
          </a:xfrm>
        </p:spPr>
        <p:txBody>
          <a:bodyPr/>
          <a:lstStyle>
            <a:lvl1pPr marL="0" indent="0">
              <a:lnSpc>
                <a:spcPct val="100000"/>
              </a:lnSpc>
              <a:spcBef>
                <a:spcPts val="0"/>
              </a:spcBef>
              <a:buNone/>
              <a:defRPr sz="1600">
                <a:solidFill>
                  <a:schemeClr val="bg2"/>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a:t>[00 maand jjjj]</a:t>
            </a:r>
            <a:endParaRPr lang="nl-NL" dirty="0"/>
          </a:p>
        </p:txBody>
      </p:sp>
      <p:sp>
        <p:nvSpPr>
          <p:cNvPr id="11" name="Rectangle 5 {PHJU} (JU-Free)" descr="Werken aan de basis. Van Nederland en ons Koninkrijk">
            <a:extLst>
              <a:ext uri="{FF2B5EF4-FFF2-40B4-BE49-F238E27FC236}">
                <a16:creationId xmlns:a16="http://schemas.microsoft.com/office/drawing/2014/main" id="{9E54E055-DC12-51F1-13E4-8E4502FE54DF}"/>
              </a:ext>
            </a:extLst>
          </p:cNvPr>
          <p:cNvSpPr>
            <a:spLocks noGrp="1"/>
          </p:cNvSpPr>
          <p:nvPr>
            <p:ph type="body" sz="quarter" idx="1003" hasCustomPrompt="1"/>
          </p:nvPr>
        </p:nvSpPr>
        <p:spPr>
          <a:xfrm>
            <a:off x="244475" y="6530975"/>
            <a:ext cx="2889250" cy="131763"/>
          </a:xfrm>
          <a:custGeom>
            <a:avLst/>
            <a:gdLst>
              <a:gd name="connsiteX0" fmla="*/ 0 w 2889250"/>
              <a:gd name="connsiteY0" fmla="*/ 0 h 131763"/>
              <a:gd name="connsiteX1" fmla="*/ 2889250 w 2889250"/>
              <a:gd name="connsiteY1" fmla="*/ 0 h 131763"/>
              <a:gd name="connsiteX2" fmla="*/ 2889250 w 2889250"/>
              <a:gd name="connsiteY2" fmla="*/ 131763 h 131763"/>
              <a:gd name="connsiteX3" fmla="*/ 0 w 2889250"/>
              <a:gd name="connsiteY3" fmla="*/ 131763 h 131763"/>
            </a:gdLst>
            <a:ahLst/>
            <a:cxnLst>
              <a:cxn ang="0">
                <a:pos x="connsiteX0" y="connsiteY0"/>
              </a:cxn>
              <a:cxn ang="0">
                <a:pos x="connsiteX1" y="connsiteY1"/>
              </a:cxn>
              <a:cxn ang="0">
                <a:pos x="connsiteX2" y="connsiteY2"/>
              </a:cxn>
              <a:cxn ang="0">
                <a:pos x="connsiteX3" y="connsiteY3"/>
              </a:cxn>
            </a:cxnLst>
            <a:rect l="l" t="t" r="r" b="b"/>
            <a:pathLst>
              <a:path w="2889250" h="131763">
                <a:moveTo>
                  <a:pt x="0" y="0"/>
                </a:moveTo>
                <a:lnTo>
                  <a:pt x="2889250" y="0"/>
                </a:lnTo>
                <a:lnTo>
                  <a:pt x="2889250" y="131763"/>
                </a:lnTo>
                <a:lnTo>
                  <a:pt x="0" y="131763"/>
                </a:lnTo>
                <a:close/>
              </a:path>
            </a:pathLst>
          </a:custGeom>
          <a:blipFill>
            <a:blip>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endParaRPr lang="en-GB"/>
          </a:p>
        </p:txBody>
      </p:sp>
    </p:spTree>
    <p:extLst>
      <p:ext uri="{BB962C8B-B14F-4D97-AF65-F5344CB8AC3E}">
        <p14:creationId xmlns:p14="http://schemas.microsoft.com/office/powerpoint/2010/main" val="412428019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el groen (H1)]">
    <p:spTree>
      <p:nvGrpSpPr>
        <p:cNvPr id="1" name=""/>
        <p:cNvGrpSpPr/>
        <p:nvPr/>
      </p:nvGrpSpPr>
      <p:grpSpPr>
        <a:xfrm>
          <a:off x="0" y="0"/>
          <a:ext cx="0" cy="0"/>
          <a:chOff x="0" y="0"/>
          <a:chExt cx="0" cy="0"/>
        </a:xfrm>
      </p:grpSpPr>
      <p:sp>
        <p:nvSpPr>
          <p:cNvPr id="10" name="Frame 1">
            <a:extLst>
              <a:ext uri="{FF2B5EF4-FFF2-40B4-BE49-F238E27FC236}">
                <a16:creationId xmlns:a16="http://schemas.microsoft.com/office/drawing/2014/main" id="{60F59B4D-C4E1-F937-B99F-17BF181C23D9}"/>
              </a:ext>
            </a:extLst>
          </p:cNvPr>
          <p:cNvSpPr>
            <a:spLocks noSelect="1"/>
          </p:cNvSpPr>
          <p:nvPr userDrawn="1"/>
        </p:nvSpPr>
        <p:spPr bwMode="auto">
          <a:xfrm>
            <a:off x="228600" y="1136650"/>
            <a:ext cx="11734800" cy="5264148"/>
          </a:xfrm>
          <a:custGeom>
            <a:avLst/>
            <a:gdLst>
              <a:gd name="connsiteX0" fmla="*/ 1365885 w 11734800"/>
              <a:gd name="connsiteY0" fmla="*/ 0 h 5264148"/>
              <a:gd name="connsiteX1" fmla="*/ 11734800 w 11734800"/>
              <a:gd name="connsiteY1" fmla="*/ 0 h 5264148"/>
              <a:gd name="connsiteX2" fmla="*/ 11734800 w 11734800"/>
              <a:gd name="connsiteY2" fmla="*/ 5233223 h 5264148"/>
              <a:gd name="connsiteX3" fmla="*/ 11734800 w 11734800"/>
              <a:gd name="connsiteY3" fmla="*/ 5264148 h 5264148"/>
              <a:gd name="connsiteX4" fmla="*/ 0 w 11734800"/>
              <a:gd name="connsiteY4" fmla="*/ 5264148 h 5264148"/>
              <a:gd name="connsiteX5" fmla="*/ 0 w 11734800"/>
              <a:gd name="connsiteY5" fmla="*/ 5210132 h 5264148"/>
              <a:gd name="connsiteX6" fmla="*/ 0 w 11734800"/>
              <a:gd name="connsiteY6" fmla="*/ 1365885 h 5264148"/>
              <a:gd name="connsiteX7" fmla="*/ 1365885 w 11734800"/>
              <a:gd name="connsiteY7" fmla="*/ 0 h 526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4800" h="5264148">
                <a:moveTo>
                  <a:pt x="1365885" y="0"/>
                </a:moveTo>
                <a:cubicBezTo>
                  <a:pt x="1365885" y="0"/>
                  <a:pt x="1365885" y="0"/>
                  <a:pt x="11734800" y="0"/>
                </a:cubicBezTo>
                <a:cubicBezTo>
                  <a:pt x="11734800" y="0"/>
                  <a:pt x="11734800" y="0"/>
                  <a:pt x="11734800" y="5233223"/>
                </a:cubicBezTo>
                <a:lnTo>
                  <a:pt x="11734800" y="5264148"/>
                </a:lnTo>
                <a:lnTo>
                  <a:pt x="0" y="5264148"/>
                </a:lnTo>
                <a:lnTo>
                  <a:pt x="0" y="5210132"/>
                </a:lnTo>
                <a:cubicBezTo>
                  <a:pt x="0" y="4806354"/>
                  <a:pt x="0" y="3812441"/>
                  <a:pt x="0" y="1365885"/>
                </a:cubicBezTo>
                <a:cubicBezTo>
                  <a:pt x="0" y="611505"/>
                  <a:pt x="611505" y="0"/>
                  <a:pt x="1365885" y="0"/>
                </a:cubicBezTo>
                <a:close/>
              </a:path>
            </a:pathLst>
          </a:custGeom>
          <a:solidFill>
            <a:srgbClr val="39870C"/>
          </a:solidFill>
          <a:ln>
            <a:noFill/>
          </a:ln>
        </p:spPr>
        <p:txBody>
          <a:bodyPr vert="horz" wrap="square" lIns="91440" tIns="45720" rIns="91440" bIns="45720" numCol="1" anchor="t" anchorCtr="0" compatLnSpc="1">
            <a:prstTxWarp prst="textNoShape">
              <a:avLst/>
            </a:prstTxWarp>
            <a:noAutofit/>
          </a:bodyPr>
          <a:lstStyle/>
          <a:p>
            <a:endParaRPr lang="nl-NL" dirty="0"/>
          </a:p>
        </p:txBody>
      </p:sp>
      <p:sp>
        <p:nvSpPr>
          <p:cNvPr id="2" name="01_Rectangle 2{PHJU} (JU-Free)" descr="Logo Ministerie van Binnenlandse Zaken en Koninkrijksrelaties">
            <a:extLst>
              <a:ext uri="{FF2B5EF4-FFF2-40B4-BE49-F238E27FC236}">
                <a16:creationId xmlns:a16="http://schemas.microsoft.com/office/drawing/2014/main" id="{A5C21561-FD23-CA98-A31B-59A865BC57DB}"/>
              </a:ext>
            </a:extLst>
          </p:cNvPr>
          <p:cNvSpPr>
            <a:spLocks noGrp="1"/>
          </p:cNvSpPr>
          <p:nvPr>
            <p:ph type="body" sz="quarter" idx="10" hasCustomPrompt="1"/>
          </p:nvPr>
        </p:nvSpPr>
        <p:spPr>
          <a:xfrm>
            <a:off x="5867400" y="-635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a:extLst>
                <a:ext uri="{96DAC541-7B7A-43D3-8B79-37D633B846F1}">
                  <asvg:svgBlip xmlns:asvg="http://schemas.microsoft.com/office/drawing/2016/SVG/main" r:embed="rId2"/>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ct val="0"/>
              </a:spcBef>
              <a:buFontTx/>
              <a:buNone/>
              <a:defRPr sz="330">
                <a:latin typeface="Arial" panose="020B0604020202020204" pitchFamily="34" charset="0"/>
              </a:defRPr>
            </a:lvl1pPr>
            <a:lvl2pPr marL="0" indent="0" algn="l" defTabSz="914400" rtl="0" eaLnBrk="1" latinLnBrk="0" hangingPunct="1">
              <a:lnSpc>
                <a:spcPct val="100000"/>
              </a:lnSpc>
              <a:spcBef>
                <a:spcPct val="0"/>
              </a:spcBef>
              <a:buFontTx/>
              <a:buNone/>
              <a:defRPr sz="2800"/>
            </a:lvl2pPr>
            <a:lvl3pPr marL="0" indent="0" algn="l" defTabSz="914400" rtl="0" eaLnBrk="1" latinLnBrk="0" hangingPunct="1">
              <a:lnSpc>
                <a:spcPct val="100000"/>
              </a:lnSpc>
              <a:spcBef>
                <a:spcPct val="0"/>
              </a:spcBef>
              <a:buFontTx/>
              <a:buNone/>
              <a:defRPr sz="2800"/>
            </a:lvl3pPr>
            <a:lvl4pPr marL="0" indent="0" algn="l" defTabSz="914400" rtl="0" eaLnBrk="1" latinLnBrk="0" hangingPunct="1">
              <a:lnSpc>
                <a:spcPct val="100000"/>
              </a:lnSpc>
              <a:spcBef>
                <a:spcPct val="0"/>
              </a:spcBef>
              <a:buFontTx/>
              <a:buNone/>
              <a:defRPr sz="2800"/>
            </a:lvl4pPr>
            <a:lvl5pPr marL="0" indent="0" algn="l" defTabSz="914400" rtl="0" eaLnBrk="1" latinLnBrk="0" hangingPunct="1">
              <a:lnSpc>
                <a:spcPct val="100000"/>
              </a:lnSpc>
              <a:spcBef>
                <a:spcPct val="0"/>
              </a:spcBef>
              <a:buFontTx/>
              <a:buNone/>
              <a:defRPr sz="2800"/>
            </a:lvl5pPr>
          </a:lstStyle>
          <a:p>
            <a:pPr lvl="0"/>
            <a:r>
              <a:rPr lang="nl-NL"/>
              <a:t> </a:t>
            </a:r>
            <a:endParaRPr lang="nl-NL" dirty="0"/>
          </a:p>
        </p:txBody>
      </p:sp>
      <p:sp>
        <p:nvSpPr>
          <p:cNvPr id="3" name="02_Title 3 (JU-Free)">
            <a:extLst>
              <a:ext uri="{FF2B5EF4-FFF2-40B4-BE49-F238E27FC236}">
                <a16:creationId xmlns:a16="http://schemas.microsoft.com/office/drawing/2014/main" id="{96580958-2CCE-E8E4-859B-1C61EA6777B6}"/>
              </a:ext>
            </a:extLst>
          </p:cNvPr>
          <p:cNvSpPr>
            <a:spLocks noGrp="1"/>
          </p:cNvSpPr>
          <p:nvPr>
            <p:ph type="title" hasCustomPrompt="1"/>
          </p:nvPr>
        </p:nvSpPr>
        <p:spPr>
          <a:xfrm>
            <a:off x="685800" y="1752600"/>
            <a:ext cx="10820400" cy="1435100"/>
          </a:xfrm>
        </p:spPr>
        <p:txBody>
          <a:bodyPr/>
          <a:lstStyle>
            <a:lvl1pPr algn="l">
              <a:defRPr kumimoji="0" sz="5400" b="0" i="0" u="none" baseline="0">
                <a:solidFill>
                  <a:schemeClr val="bg2">
                    <a:lumMod val="100000"/>
                  </a:schemeClr>
                </a:solidFill>
                <a:latin typeface="RijksSansTT SemiBold" panose="020B0704010101010104" pitchFamily="34" charset="0"/>
              </a:defRPr>
            </a:lvl1pPr>
          </a:lstStyle>
          <a:p>
            <a:r>
              <a:rPr lang="nl-NL"/>
              <a:t>[Titel]</a:t>
            </a:r>
          </a:p>
        </p:txBody>
      </p:sp>
      <p:sp>
        <p:nvSpPr>
          <p:cNvPr id="8" name="03_Subtitle 4[PHJU] (JU-Free)"/>
          <p:cNvSpPr>
            <a:spLocks noGrp="1"/>
          </p:cNvSpPr>
          <p:nvPr>
            <p:ph type="subTitle" idx="1" hasCustomPrompt="1"/>
          </p:nvPr>
        </p:nvSpPr>
        <p:spPr>
          <a:xfrm>
            <a:off x="685800" y="3314700"/>
            <a:ext cx="10820400" cy="266700"/>
          </a:xfrm>
        </p:spPr>
        <p:txBody>
          <a:bodyPr/>
          <a:lstStyle>
            <a:lvl1pPr marL="0" indent="0" algn="l">
              <a:lnSpc>
                <a:spcPct val="100000"/>
              </a:lnSpc>
              <a:spcBef>
                <a:spcPts val="0"/>
              </a:spcBef>
              <a:buFont typeface="Arial" panose="020B0604020202020204" pitchFamily="34" charset="0"/>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[Spreker: Naam Achternaam]</a:t>
            </a:r>
            <a:endParaRPr lang="nl-NL" dirty="0"/>
          </a:p>
        </p:txBody>
      </p:sp>
      <p:sp>
        <p:nvSpPr>
          <p:cNvPr id="9" name="04_Placeholder 5[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85800" y="3594100"/>
            <a:ext cx="10820400" cy="292100"/>
          </a:xfrm>
        </p:spPr>
        <p:txBody>
          <a:bodyPr/>
          <a:lstStyle>
            <a:lvl1pPr marL="0" indent="0">
              <a:lnSpc>
                <a:spcPct val="100000"/>
              </a:lnSpc>
              <a:spcBef>
                <a:spcPts val="0"/>
              </a:spcBef>
              <a:buNone/>
              <a:defRPr sz="1600">
                <a:solidFill>
                  <a:schemeClr val="bg2"/>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dirty="0"/>
              <a:t>[00 maand </a:t>
            </a:r>
            <a:r>
              <a:rPr lang="nl-NL" dirty="0" err="1"/>
              <a:t>jjjj</a:t>
            </a:r>
            <a:r>
              <a:rPr lang="nl-NL" dirty="0"/>
              <a:t>]</a:t>
            </a:r>
          </a:p>
        </p:txBody>
      </p:sp>
      <p:sp>
        <p:nvSpPr>
          <p:cNvPr id="11" name="Rectangle 5 {PHJU} (JU-Free)" descr="Werken aan de basis. Van Nederland en ons Koninkrijk">
            <a:extLst>
              <a:ext uri="{FF2B5EF4-FFF2-40B4-BE49-F238E27FC236}">
                <a16:creationId xmlns:a16="http://schemas.microsoft.com/office/drawing/2014/main" id="{3181CD29-FE0B-0F5E-B0B0-FE26105121F2}"/>
              </a:ext>
            </a:extLst>
          </p:cNvPr>
          <p:cNvSpPr>
            <a:spLocks noGrp="1"/>
          </p:cNvSpPr>
          <p:nvPr>
            <p:ph type="body" sz="quarter" idx="1003" hasCustomPrompt="1"/>
          </p:nvPr>
        </p:nvSpPr>
        <p:spPr>
          <a:xfrm>
            <a:off x="244475" y="6530975"/>
            <a:ext cx="2889250" cy="131763"/>
          </a:xfrm>
          <a:custGeom>
            <a:avLst/>
            <a:gdLst>
              <a:gd name="connsiteX0" fmla="*/ 0 w 2889250"/>
              <a:gd name="connsiteY0" fmla="*/ 0 h 131763"/>
              <a:gd name="connsiteX1" fmla="*/ 2889250 w 2889250"/>
              <a:gd name="connsiteY1" fmla="*/ 0 h 131763"/>
              <a:gd name="connsiteX2" fmla="*/ 2889250 w 2889250"/>
              <a:gd name="connsiteY2" fmla="*/ 131763 h 131763"/>
              <a:gd name="connsiteX3" fmla="*/ 0 w 2889250"/>
              <a:gd name="connsiteY3" fmla="*/ 131763 h 131763"/>
            </a:gdLst>
            <a:ahLst/>
            <a:cxnLst>
              <a:cxn ang="0">
                <a:pos x="connsiteX0" y="connsiteY0"/>
              </a:cxn>
              <a:cxn ang="0">
                <a:pos x="connsiteX1" y="connsiteY1"/>
              </a:cxn>
              <a:cxn ang="0">
                <a:pos x="connsiteX2" y="connsiteY2"/>
              </a:cxn>
              <a:cxn ang="0">
                <a:pos x="connsiteX3" y="connsiteY3"/>
              </a:cxn>
            </a:cxnLst>
            <a:rect l="l" t="t" r="r" b="b"/>
            <a:pathLst>
              <a:path w="2889250" h="131763">
                <a:moveTo>
                  <a:pt x="0" y="0"/>
                </a:moveTo>
                <a:lnTo>
                  <a:pt x="2889250" y="0"/>
                </a:lnTo>
                <a:lnTo>
                  <a:pt x="2889250" y="131763"/>
                </a:lnTo>
                <a:lnTo>
                  <a:pt x="0" y="131763"/>
                </a:lnTo>
                <a:close/>
              </a:path>
            </a:pathLst>
          </a:custGeom>
          <a:blipFill>
            <a:blip>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endParaRPr lang="en-GB"/>
          </a:p>
        </p:txBody>
      </p:sp>
    </p:spTree>
    <p:extLst>
      <p:ext uri="{BB962C8B-B14F-4D97-AF65-F5344CB8AC3E}">
        <p14:creationId xmlns:p14="http://schemas.microsoft.com/office/powerpoint/2010/main" val="120852173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el oranje (H1)]">
    <p:spTree>
      <p:nvGrpSpPr>
        <p:cNvPr id="1" name=""/>
        <p:cNvGrpSpPr/>
        <p:nvPr/>
      </p:nvGrpSpPr>
      <p:grpSpPr>
        <a:xfrm>
          <a:off x="0" y="0"/>
          <a:ext cx="0" cy="0"/>
          <a:chOff x="0" y="0"/>
          <a:chExt cx="0" cy="0"/>
        </a:xfrm>
      </p:grpSpPr>
      <p:sp>
        <p:nvSpPr>
          <p:cNvPr id="10" name="Frame 1">
            <a:extLst>
              <a:ext uri="{FF2B5EF4-FFF2-40B4-BE49-F238E27FC236}">
                <a16:creationId xmlns:a16="http://schemas.microsoft.com/office/drawing/2014/main" id="{60F59B4D-C4E1-F937-B99F-17BF181C23D9}"/>
              </a:ext>
            </a:extLst>
          </p:cNvPr>
          <p:cNvSpPr>
            <a:spLocks noSelect="1"/>
          </p:cNvSpPr>
          <p:nvPr userDrawn="1"/>
        </p:nvSpPr>
        <p:spPr bwMode="auto">
          <a:xfrm>
            <a:off x="228600" y="1136650"/>
            <a:ext cx="11734800" cy="5264148"/>
          </a:xfrm>
          <a:custGeom>
            <a:avLst/>
            <a:gdLst>
              <a:gd name="connsiteX0" fmla="*/ 1365885 w 11734800"/>
              <a:gd name="connsiteY0" fmla="*/ 0 h 5264148"/>
              <a:gd name="connsiteX1" fmla="*/ 11734800 w 11734800"/>
              <a:gd name="connsiteY1" fmla="*/ 0 h 5264148"/>
              <a:gd name="connsiteX2" fmla="*/ 11734800 w 11734800"/>
              <a:gd name="connsiteY2" fmla="*/ 5233223 h 5264148"/>
              <a:gd name="connsiteX3" fmla="*/ 11734800 w 11734800"/>
              <a:gd name="connsiteY3" fmla="*/ 5264148 h 5264148"/>
              <a:gd name="connsiteX4" fmla="*/ 0 w 11734800"/>
              <a:gd name="connsiteY4" fmla="*/ 5264148 h 5264148"/>
              <a:gd name="connsiteX5" fmla="*/ 0 w 11734800"/>
              <a:gd name="connsiteY5" fmla="*/ 5210132 h 5264148"/>
              <a:gd name="connsiteX6" fmla="*/ 0 w 11734800"/>
              <a:gd name="connsiteY6" fmla="*/ 1365885 h 5264148"/>
              <a:gd name="connsiteX7" fmla="*/ 1365885 w 11734800"/>
              <a:gd name="connsiteY7" fmla="*/ 0 h 526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4800" h="5264148">
                <a:moveTo>
                  <a:pt x="1365885" y="0"/>
                </a:moveTo>
                <a:cubicBezTo>
                  <a:pt x="1365885" y="0"/>
                  <a:pt x="1365885" y="0"/>
                  <a:pt x="11734800" y="0"/>
                </a:cubicBezTo>
                <a:cubicBezTo>
                  <a:pt x="11734800" y="0"/>
                  <a:pt x="11734800" y="0"/>
                  <a:pt x="11734800" y="5233223"/>
                </a:cubicBezTo>
                <a:lnTo>
                  <a:pt x="11734800" y="5264148"/>
                </a:lnTo>
                <a:lnTo>
                  <a:pt x="0" y="5264148"/>
                </a:lnTo>
                <a:lnTo>
                  <a:pt x="0" y="5210132"/>
                </a:lnTo>
                <a:cubicBezTo>
                  <a:pt x="0" y="4806354"/>
                  <a:pt x="0" y="3812441"/>
                  <a:pt x="0" y="1365885"/>
                </a:cubicBezTo>
                <a:cubicBezTo>
                  <a:pt x="0" y="611505"/>
                  <a:pt x="611505" y="0"/>
                  <a:pt x="1365885" y="0"/>
                </a:cubicBezTo>
                <a:close/>
              </a:path>
            </a:pathLst>
          </a:custGeom>
          <a:solidFill>
            <a:srgbClr val="E17000"/>
          </a:solidFill>
          <a:ln>
            <a:noFill/>
          </a:ln>
        </p:spPr>
        <p:txBody>
          <a:bodyPr vert="horz" wrap="square" lIns="91440" tIns="45720" rIns="91440" bIns="45720" numCol="1" anchor="t" anchorCtr="0" compatLnSpc="1">
            <a:prstTxWarp prst="textNoShape">
              <a:avLst/>
            </a:prstTxWarp>
            <a:noAutofit/>
          </a:bodyPr>
          <a:lstStyle/>
          <a:p>
            <a:endParaRPr lang="nl-NL" dirty="0"/>
          </a:p>
        </p:txBody>
      </p:sp>
      <p:sp>
        <p:nvSpPr>
          <p:cNvPr id="2" name="01_Rectangle 2{PHJU} (JU-Free)" descr="Logo Ministerie van Binnenlandse Zaken en Koninkrijksrelaties">
            <a:extLst>
              <a:ext uri="{FF2B5EF4-FFF2-40B4-BE49-F238E27FC236}">
                <a16:creationId xmlns:a16="http://schemas.microsoft.com/office/drawing/2014/main" id="{A5C21561-FD23-CA98-A31B-59A865BC57DB}"/>
              </a:ext>
            </a:extLst>
          </p:cNvPr>
          <p:cNvSpPr>
            <a:spLocks noGrp="1"/>
          </p:cNvSpPr>
          <p:nvPr>
            <p:ph type="body" sz="quarter" idx="10" hasCustomPrompt="1"/>
          </p:nvPr>
        </p:nvSpPr>
        <p:spPr>
          <a:xfrm>
            <a:off x="5867400" y="-635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a:extLst>
                <a:ext uri="{96DAC541-7B7A-43D3-8B79-37D633B846F1}">
                  <asvg:svgBlip xmlns:asvg="http://schemas.microsoft.com/office/drawing/2016/SVG/main" r:embed="rId2"/>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ct val="0"/>
              </a:spcBef>
              <a:buFontTx/>
              <a:buNone/>
              <a:defRPr sz="330">
                <a:latin typeface="Arial" panose="020B0604020202020204" pitchFamily="34" charset="0"/>
              </a:defRPr>
            </a:lvl1pPr>
            <a:lvl2pPr marL="0" indent="0" algn="l" defTabSz="914400" rtl="0" eaLnBrk="1" latinLnBrk="0" hangingPunct="1">
              <a:lnSpc>
                <a:spcPct val="100000"/>
              </a:lnSpc>
              <a:spcBef>
                <a:spcPct val="0"/>
              </a:spcBef>
              <a:buFontTx/>
              <a:buNone/>
              <a:defRPr sz="2800"/>
            </a:lvl2pPr>
            <a:lvl3pPr marL="0" indent="0" algn="l" defTabSz="914400" rtl="0" eaLnBrk="1" latinLnBrk="0" hangingPunct="1">
              <a:lnSpc>
                <a:spcPct val="100000"/>
              </a:lnSpc>
              <a:spcBef>
                <a:spcPct val="0"/>
              </a:spcBef>
              <a:buFontTx/>
              <a:buNone/>
              <a:defRPr sz="2800"/>
            </a:lvl3pPr>
            <a:lvl4pPr marL="0" indent="0" algn="l" defTabSz="914400" rtl="0" eaLnBrk="1" latinLnBrk="0" hangingPunct="1">
              <a:lnSpc>
                <a:spcPct val="100000"/>
              </a:lnSpc>
              <a:spcBef>
                <a:spcPct val="0"/>
              </a:spcBef>
              <a:buFontTx/>
              <a:buNone/>
              <a:defRPr sz="2800"/>
            </a:lvl4pPr>
            <a:lvl5pPr marL="0" indent="0" algn="l" defTabSz="914400" rtl="0" eaLnBrk="1" latinLnBrk="0" hangingPunct="1">
              <a:lnSpc>
                <a:spcPct val="100000"/>
              </a:lnSpc>
              <a:spcBef>
                <a:spcPct val="0"/>
              </a:spcBef>
              <a:buFontTx/>
              <a:buNone/>
              <a:defRPr sz="2800"/>
            </a:lvl5pPr>
          </a:lstStyle>
          <a:p>
            <a:pPr lvl="0"/>
            <a:r>
              <a:rPr lang="nl-NL"/>
              <a:t> </a:t>
            </a:r>
            <a:endParaRPr lang="nl-NL" dirty="0"/>
          </a:p>
        </p:txBody>
      </p:sp>
      <p:sp>
        <p:nvSpPr>
          <p:cNvPr id="3" name="02_Title 3 (JU-Free)">
            <a:extLst>
              <a:ext uri="{FF2B5EF4-FFF2-40B4-BE49-F238E27FC236}">
                <a16:creationId xmlns:a16="http://schemas.microsoft.com/office/drawing/2014/main" id="{5A42903F-8C39-F19C-C845-DAEB8097228A}"/>
              </a:ext>
            </a:extLst>
          </p:cNvPr>
          <p:cNvSpPr>
            <a:spLocks noGrp="1"/>
          </p:cNvSpPr>
          <p:nvPr>
            <p:ph type="title" hasCustomPrompt="1"/>
          </p:nvPr>
        </p:nvSpPr>
        <p:spPr>
          <a:xfrm>
            <a:off x="685800" y="1752600"/>
            <a:ext cx="10820400" cy="1435100"/>
          </a:xfrm>
        </p:spPr>
        <p:txBody>
          <a:bodyPr/>
          <a:lstStyle>
            <a:lvl1pPr algn="l">
              <a:defRPr kumimoji="0" sz="5400" b="0" i="0" u="none" baseline="0">
                <a:solidFill>
                  <a:schemeClr val="bg2">
                    <a:lumMod val="100000"/>
                  </a:schemeClr>
                </a:solidFill>
                <a:latin typeface="RijksSansTT SemiBold" panose="020B0704010101010104" pitchFamily="34" charset="0"/>
              </a:defRPr>
            </a:lvl1pPr>
          </a:lstStyle>
          <a:p>
            <a:r>
              <a:rPr lang="nl-NL"/>
              <a:t>[Titel]</a:t>
            </a:r>
          </a:p>
        </p:txBody>
      </p:sp>
      <p:sp>
        <p:nvSpPr>
          <p:cNvPr id="4" name="03_Subtitle 4[PHJU] (JU-Free)"/>
          <p:cNvSpPr>
            <a:spLocks noGrp="1"/>
          </p:cNvSpPr>
          <p:nvPr>
            <p:ph type="subTitle" idx="1" hasCustomPrompt="1"/>
          </p:nvPr>
        </p:nvSpPr>
        <p:spPr>
          <a:xfrm>
            <a:off x="685800" y="3314700"/>
            <a:ext cx="10820400" cy="266700"/>
          </a:xfrm>
        </p:spPr>
        <p:txBody>
          <a:bodyPr/>
          <a:lstStyle>
            <a:lvl1pPr marL="0" indent="0" algn="l">
              <a:lnSpc>
                <a:spcPct val="100000"/>
              </a:lnSpc>
              <a:spcBef>
                <a:spcPts val="0"/>
              </a:spcBef>
              <a:buFont typeface="Arial" panose="020B0604020202020204" pitchFamily="34" charset="0"/>
              <a:buNone/>
              <a:defRPr sz="16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[Spreker: Naam Achternaam]</a:t>
            </a:r>
          </a:p>
        </p:txBody>
      </p:sp>
      <p:sp>
        <p:nvSpPr>
          <p:cNvPr id="5" name="04_Placeholder 5[PHJU] (JU-Free)">
            <a:extLst>
              <a:ext uri="{FF2B5EF4-FFF2-40B4-BE49-F238E27FC236}">
                <a16:creationId xmlns:a16="http://schemas.microsoft.com/office/drawing/2014/main" id="{9230F380-5DF0-94D8-DDF3-C46D5717F789}"/>
              </a:ext>
            </a:extLst>
          </p:cNvPr>
          <p:cNvSpPr>
            <a:spLocks noGrp="1"/>
          </p:cNvSpPr>
          <p:nvPr>
            <p:ph type="body" sz="quarter" idx="1002" hasCustomPrompt="1"/>
          </p:nvPr>
        </p:nvSpPr>
        <p:spPr>
          <a:xfrm>
            <a:off x="685800" y="3594100"/>
            <a:ext cx="10820400" cy="292100"/>
          </a:xfrm>
        </p:spPr>
        <p:txBody>
          <a:bodyPr/>
          <a:lstStyle>
            <a:lvl1pPr marL="0" indent="0">
              <a:lnSpc>
                <a:spcPct val="100000"/>
              </a:lnSpc>
              <a:spcBef>
                <a:spcPts val="0"/>
              </a:spcBef>
              <a:buNone/>
              <a:defRPr sz="1600">
                <a:solidFill>
                  <a:srgbClr val="000000"/>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dirty="0"/>
              <a:t>[00 maand </a:t>
            </a:r>
            <a:r>
              <a:rPr lang="nl-NL" dirty="0" err="1"/>
              <a:t>jjjj</a:t>
            </a:r>
            <a:r>
              <a:rPr lang="nl-NL" dirty="0"/>
              <a:t>]</a:t>
            </a:r>
          </a:p>
        </p:txBody>
      </p:sp>
      <p:sp>
        <p:nvSpPr>
          <p:cNvPr id="9" name="Rectangle 5 {PHJU} (JU-Free)" descr="Werken aan de basis. Van Nederland en ons Koninkrijk">
            <a:extLst>
              <a:ext uri="{FF2B5EF4-FFF2-40B4-BE49-F238E27FC236}">
                <a16:creationId xmlns:a16="http://schemas.microsoft.com/office/drawing/2014/main" id="{CB7F6C9D-1511-588A-61DD-246A87C993E2}"/>
              </a:ext>
            </a:extLst>
          </p:cNvPr>
          <p:cNvSpPr>
            <a:spLocks noGrp="1"/>
          </p:cNvSpPr>
          <p:nvPr>
            <p:ph type="body" sz="quarter" idx="1003" hasCustomPrompt="1"/>
          </p:nvPr>
        </p:nvSpPr>
        <p:spPr>
          <a:xfrm>
            <a:off x="244475" y="6530975"/>
            <a:ext cx="2889250" cy="131763"/>
          </a:xfrm>
          <a:custGeom>
            <a:avLst/>
            <a:gdLst>
              <a:gd name="connsiteX0" fmla="*/ 0 w 2889250"/>
              <a:gd name="connsiteY0" fmla="*/ 0 h 131763"/>
              <a:gd name="connsiteX1" fmla="*/ 2889250 w 2889250"/>
              <a:gd name="connsiteY1" fmla="*/ 0 h 131763"/>
              <a:gd name="connsiteX2" fmla="*/ 2889250 w 2889250"/>
              <a:gd name="connsiteY2" fmla="*/ 131763 h 131763"/>
              <a:gd name="connsiteX3" fmla="*/ 0 w 2889250"/>
              <a:gd name="connsiteY3" fmla="*/ 131763 h 131763"/>
            </a:gdLst>
            <a:ahLst/>
            <a:cxnLst>
              <a:cxn ang="0">
                <a:pos x="connsiteX0" y="connsiteY0"/>
              </a:cxn>
              <a:cxn ang="0">
                <a:pos x="connsiteX1" y="connsiteY1"/>
              </a:cxn>
              <a:cxn ang="0">
                <a:pos x="connsiteX2" y="connsiteY2"/>
              </a:cxn>
              <a:cxn ang="0">
                <a:pos x="connsiteX3" y="connsiteY3"/>
              </a:cxn>
            </a:cxnLst>
            <a:rect l="l" t="t" r="r" b="b"/>
            <a:pathLst>
              <a:path w="2889250" h="131763">
                <a:moveTo>
                  <a:pt x="0" y="0"/>
                </a:moveTo>
                <a:lnTo>
                  <a:pt x="2889250" y="0"/>
                </a:lnTo>
                <a:lnTo>
                  <a:pt x="2889250" y="131763"/>
                </a:lnTo>
                <a:lnTo>
                  <a:pt x="0" y="131763"/>
                </a:lnTo>
                <a:close/>
              </a:path>
            </a:pathLst>
          </a:custGeom>
          <a:blipFill>
            <a:blip>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endParaRPr lang="en-GB"/>
          </a:p>
        </p:txBody>
      </p:sp>
    </p:spTree>
    <p:extLst>
      <p:ext uri="{BB962C8B-B14F-4D97-AF65-F5344CB8AC3E}">
        <p14:creationId xmlns:p14="http://schemas.microsoft.com/office/powerpoint/2010/main" val="105646073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eldia+rand (H1)]">
    <p:spTree>
      <p:nvGrpSpPr>
        <p:cNvPr id="1" name=""/>
        <p:cNvGrpSpPr/>
        <p:nvPr/>
      </p:nvGrpSpPr>
      <p:grpSpPr>
        <a:xfrm>
          <a:off x="0" y="0"/>
          <a:ext cx="0" cy="0"/>
          <a:chOff x="0" y="0"/>
          <a:chExt cx="0" cy="0"/>
        </a:xfrm>
      </p:grpSpPr>
      <p:sp>
        <p:nvSpPr>
          <p:cNvPr id="11" name="Frame 1">
            <a:extLst>
              <a:ext uri="{FF2B5EF4-FFF2-40B4-BE49-F238E27FC236}">
                <a16:creationId xmlns:a16="http://schemas.microsoft.com/office/drawing/2014/main" id="{57684805-4A70-6425-9A5D-CC38E806D036}"/>
              </a:ext>
            </a:extLst>
          </p:cNvPr>
          <p:cNvSpPr>
            <a:spLocks noSelect="1"/>
          </p:cNvSpPr>
          <p:nvPr userDrawn="1"/>
        </p:nvSpPr>
        <p:spPr bwMode="auto">
          <a:xfrm flipH="1" flipV="1">
            <a:off x="228600" y="1137600"/>
            <a:ext cx="11741150" cy="5263196"/>
          </a:xfrm>
          <a:custGeom>
            <a:avLst/>
            <a:gdLst>
              <a:gd name="connsiteX0" fmla="*/ 10369232 w 11741150"/>
              <a:gd name="connsiteY0" fmla="*/ 5263196 h 5263196"/>
              <a:gd name="connsiteX1" fmla="*/ 0 w 11741150"/>
              <a:gd name="connsiteY1" fmla="*/ 5263196 h 5263196"/>
              <a:gd name="connsiteX2" fmla="*/ 0 w 11741150"/>
              <a:gd name="connsiteY2" fmla="*/ 5250496 h 5263196"/>
              <a:gd name="connsiteX3" fmla="*/ 10369232 w 11741150"/>
              <a:gd name="connsiteY3" fmla="*/ 5250496 h 5263196"/>
              <a:gd name="connsiteX4" fmla="*/ 11330305 w 11741150"/>
              <a:gd name="connsiteY4" fmla="*/ 4852351 h 5263196"/>
              <a:gd name="connsiteX5" fmla="*/ 11728450 w 11741150"/>
              <a:gd name="connsiteY5" fmla="*/ 3891278 h 5263196"/>
              <a:gd name="connsiteX6" fmla="*/ 11728450 w 11741150"/>
              <a:gd name="connsiteY6" fmla="*/ 85351 h 5263196"/>
              <a:gd name="connsiteX7" fmla="*/ 11728450 w 11741150"/>
              <a:gd name="connsiteY7" fmla="*/ 0 h 5263196"/>
              <a:gd name="connsiteX8" fmla="*/ 11741150 w 11741150"/>
              <a:gd name="connsiteY8" fmla="*/ 0 h 5263196"/>
              <a:gd name="connsiteX9" fmla="*/ 11741150 w 11741150"/>
              <a:gd name="connsiteY9" fmla="*/ 143589 h 5263196"/>
              <a:gd name="connsiteX10" fmla="*/ 11741150 w 11741150"/>
              <a:gd name="connsiteY10" fmla="*/ 3891278 h 5263196"/>
              <a:gd name="connsiteX11" fmla="*/ 11339195 w 11741150"/>
              <a:gd name="connsiteY11" fmla="*/ 4861241 h 5263196"/>
              <a:gd name="connsiteX12" fmla="*/ 10369232 w 11741150"/>
              <a:gd name="connsiteY12" fmla="*/ 5263196 h 526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41150" h="5263196">
                <a:moveTo>
                  <a:pt x="10369232" y="5263196"/>
                </a:moveTo>
                <a:cubicBezTo>
                  <a:pt x="0" y="5263196"/>
                  <a:pt x="0" y="5263196"/>
                  <a:pt x="0" y="5263196"/>
                </a:cubicBezTo>
                <a:cubicBezTo>
                  <a:pt x="0" y="5250496"/>
                  <a:pt x="0" y="5250496"/>
                  <a:pt x="0" y="5250496"/>
                </a:cubicBezTo>
                <a:cubicBezTo>
                  <a:pt x="10369232" y="5250496"/>
                  <a:pt x="10369232" y="5250496"/>
                  <a:pt x="10369232" y="5250496"/>
                </a:cubicBezTo>
                <a:cubicBezTo>
                  <a:pt x="10732135" y="5250496"/>
                  <a:pt x="11073448" y="5109208"/>
                  <a:pt x="11330305" y="4852351"/>
                </a:cubicBezTo>
                <a:cubicBezTo>
                  <a:pt x="11587162" y="4595493"/>
                  <a:pt x="11728450" y="4254181"/>
                  <a:pt x="11728450" y="3891278"/>
                </a:cubicBezTo>
                <a:cubicBezTo>
                  <a:pt x="11728450" y="2003066"/>
                  <a:pt x="11728450" y="822934"/>
                  <a:pt x="11728450" y="85351"/>
                </a:cubicBezTo>
                <a:lnTo>
                  <a:pt x="11728450" y="0"/>
                </a:lnTo>
                <a:lnTo>
                  <a:pt x="11741150" y="0"/>
                </a:lnTo>
                <a:lnTo>
                  <a:pt x="11741150" y="143589"/>
                </a:lnTo>
                <a:cubicBezTo>
                  <a:pt x="11741150" y="3891278"/>
                  <a:pt x="11741150" y="3891278"/>
                  <a:pt x="11741150" y="3891278"/>
                </a:cubicBezTo>
                <a:cubicBezTo>
                  <a:pt x="11741150" y="4257673"/>
                  <a:pt x="11598592" y="4602161"/>
                  <a:pt x="11339195" y="4861241"/>
                </a:cubicBezTo>
                <a:cubicBezTo>
                  <a:pt x="11080115" y="5120638"/>
                  <a:pt x="10735628" y="5263196"/>
                  <a:pt x="10369232" y="5263196"/>
                </a:cubicBezTo>
                <a:close/>
              </a:path>
            </a:pathLst>
          </a:custGeom>
          <a:solidFill>
            <a:srgbClr val="154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dirty="0"/>
          </a:p>
        </p:txBody>
      </p:sp>
      <p:sp>
        <p:nvSpPr>
          <p:cNvPr id="2" name="01_Rectangle 2{PHJU} (JU-Free)" descr="Logo Ministerie van Binnenlandse Zaken en Koninkrijksrelaties">
            <a:extLst>
              <a:ext uri="{FF2B5EF4-FFF2-40B4-BE49-F238E27FC236}">
                <a16:creationId xmlns:a16="http://schemas.microsoft.com/office/drawing/2014/main" id="{E7B5B97B-DF41-5D58-2B3B-A0E53F8210C1}"/>
              </a:ext>
            </a:extLst>
          </p:cNvPr>
          <p:cNvSpPr>
            <a:spLocks noGrp="1"/>
          </p:cNvSpPr>
          <p:nvPr>
            <p:ph type="body" sz="quarter" idx="10" hasCustomPrompt="1"/>
          </p:nvPr>
        </p:nvSpPr>
        <p:spPr>
          <a:xfrm>
            <a:off x="5867400" y="-635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a:extLst>
                <a:ext uri="{96DAC541-7B7A-43D3-8B79-37D633B846F1}">
                  <asvg:svgBlip xmlns:asvg="http://schemas.microsoft.com/office/drawing/2016/SVG/main" r:embed="rId2"/>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ct val="0"/>
              </a:spcBef>
              <a:buFontTx/>
              <a:buNone/>
              <a:defRPr sz="330">
                <a:latin typeface="Arial" panose="020B0604020202020204" pitchFamily="34" charset="0"/>
              </a:defRPr>
            </a:lvl1pPr>
            <a:lvl2pPr marL="0" indent="0" algn="l" defTabSz="914400" rtl="0" eaLnBrk="1" latinLnBrk="0" hangingPunct="1">
              <a:lnSpc>
                <a:spcPct val="100000"/>
              </a:lnSpc>
              <a:spcBef>
                <a:spcPct val="0"/>
              </a:spcBef>
              <a:buFontTx/>
              <a:buNone/>
              <a:defRPr sz="2800"/>
            </a:lvl2pPr>
            <a:lvl3pPr marL="0" indent="0" algn="l" defTabSz="914400" rtl="0" eaLnBrk="1" latinLnBrk="0" hangingPunct="1">
              <a:lnSpc>
                <a:spcPct val="100000"/>
              </a:lnSpc>
              <a:spcBef>
                <a:spcPct val="0"/>
              </a:spcBef>
              <a:buFontTx/>
              <a:buNone/>
              <a:defRPr sz="2800"/>
            </a:lvl3pPr>
            <a:lvl4pPr marL="0" indent="0" algn="l" defTabSz="914400" rtl="0" eaLnBrk="1" latinLnBrk="0" hangingPunct="1">
              <a:lnSpc>
                <a:spcPct val="100000"/>
              </a:lnSpc>
              <a:spcBef>
                <a:spcPct val="0"/>
              </a:spcBef>
              <a:buFontTx/>
              <a:buNone/>
              <a:defRPr sz="2800"/>
            </a:lvl4pPr>
            <a:lvl5pPr marL="0" indent="0" algn="l" defTabSz="914400" rtl="0" eaLnBrk="1" latinLnBrk="0" hangingPunct="1">
              <a:lnSpc>
                <a:spcPct val="100000"/>
              </a:lnSpc>
              <a:spcBef>
                <a:spcPct val="0"/>
              </a:spcBef>
              <a:buFontTx/>
              <a:buNone/>
              <a:defRPr sz="2800"/>
            </a:lvl5pPr>
          </a:lstStyle>
          <a:p>
            <a:pPr lvl="0"/>
            <a:r>
              <a:rPr lang="nl-NL"/>
              <a:t> </a:t>
            </a:r>
            <a:endParaRPr lang="nl-NL" dirty="0"/>
          </a:p>
        </p:txBody>
      </p:sp>
      <p:sp>
        <p:nvSpPr>
          <p:cNvPr id="3" name="02_Title 3 (JU-Free)">
            <a:extLst>
              <a:ext uri="{FF2B5EF4-FFF2-40B4-BE49-F238E27FC236}">
                <a16:creationId xmlns:a16="http://schemas.microsoft.com/office/drawing/2014/main" id="{FD92F8C3-742C-D932-C0A4-675E8E119191}"/>
              </a:ext>
            </a:extLst>
          </p:cNvPr>
          <p:cNvSpPr>
            <a:spLocks noGrp="1"/>
          </p:cNvSpPr>
          <p:nvPr>
            <p:ph type="title" hasCustomPrompt="1"/>
          </p:nvPr>
        </p:nvSpPr>
        <p:spPr>
          <a:xfrm>
            <a:off x="685800" y="1752600"/>
            <a:ext cx="10820400" cy="1435100"/>
          </a:xfrm>
        </p:spPr>
        <p:txBody>
          <a:bodyPr/>
          <a:lstStyle>
            <a:lvl1pPr algn="l">
              <a:defRPr kumimoji="0" sz="5400" b="0" i="0" u="none" baseline="0">
                <a:solidFill>
                  <a:schemeClr val="tx2">
                    <a:lumMod val="100000"/>
                  </a:schemeClr>
                </a:solidFill>
                <a:latin typeface="RijksSansTT SemiBold" panose="020B0704010101010104" pitchFamily="34" charset="0"/>
              </a:defRPr>
            </a:lvl1pPr>
          </a:lstStyle>
          <a:p>
            <a:r>
              <a:rPr lang="nl-NL"/>
              <a:t>[Titel]</a:t>
            </a:r>
          </a:p>
        </p:txBody>
      </p:sp>
      <p:sp>
        <p:nvSpPr>
          <p:cNvPr id="8" name="03_Subtitle 4[PHJU] (JU-Free)"/>
          <p:cNvSpPr>
            <a:spLocks noGrp="1"/>
          </p:cNvSpPr>
          <p:nvPr>
            <p:ph type="subTitle" idx="1" hasCustomPrompt="1"/>
          </p:nvPr>
        </p:nvSpPr>
        <p:spPr>
          <a:xfrm>
            <a:off x="685800" y="3314700"/>
            <a:ext cx="10820400" cy="266700"/>
          </a:xfrm>
        </p:spPr>
        <p:txBody>
          <a:bodyPr/>
          <a:lstStyle>
            <a:lvl1pPr marL="0" indent="0" algn="l">
              <a:lnSpc>
                <a:spcPct val="100000"/>
              </a:lnSpc>
              <a:spcBef>
                <a:spcPts val="0"/>
              </a:spcBef>
              <a:buFont typeface="Arial" panose="020B0604020202020204" pitchFamily="34" charset="0"/>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[Spreker: Naam Achternaam]</a:t>
            </a:r>
            <a:endParaRPr lang="nl-NL" dirty="0"/>
          </a:p>
        </p:txBody>
      </p:sp>
      <p:sp>
        <p:nvSpPr>
          <p:cNvPr id="9" name="04_Placeholder 5[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85800" y="3594100"/>
            <a:ext cx="10820400" cy="266700"/>
          </a:xfrm>
        </p:spPr>
        <p:txBody>
          <a:bodyPr/>
          <a:lstStyle>
            <a:lvl1pPr marL="0" indent="0">
              <a:lnSpc>
                <a:spcPct val="100000"/>
              </a:lnSpc>
              <a:spcBef>
                <a:spcPts val="0"/>
              </a:spcBef>
              <a:buNone/>
              <a:defRPr sz="1600">
                <a:solidFill>
                  <a:schemeClr val="tx1"/>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a:t>[00 maand jjjj]</a:t>
            </a:r>
            <a:endParaRPr lang="nl-NL" dirty="0"/>
          </a:p>
        </p:txBody>
      </p:sp>
      <p:sp>
        <p:nvSpPr>
          <p:cNvPr id="10" name="Rectangle 5 {PHJU} (JU-Free)" descr="Werken aan de basis. Van Nederland en ons Koninkrijk">
            <a:extLst>
              <a:ext uri="{FF2B5EF4-FFF2-40B4-BE49-F238E27FC236}">
                <a16:creationId xmlns:a16="http://schemas.microsoft.com/office/drawing/2014/main" id="{10BDDADB-184D-1A4C-8D23-2C6762B1638A}"/>
              </a:ext>
            </a:extLst>
          </p:cNvPr>
          <p:cNvSpPr>
            <a:spLocks noGrp="1"/>
          </p:cNvSpPr>
          <p:nvPr>
            <p:ph type="body" sz="quarter" idx="1003" hasCustomPrompt="1"/>
          </p:nvPr>
        </p:nvSpPr>
        <p:spPr>
          <a:xfrm>
            <a:off x="244475" y="6530975"/>
            <a:ext cx="2889250" cy="131763"/>
          </a:xfrm>
          <a:custGeom>
            <a:avLst/>
            <a:gdLst>
              <a:gd name="connsiteX0" fmla="*/ 0 w 2889250"/>
              <a:gd name="connsiteY0" fmla="*/ 0 h 131763"/>
              <a:gd name="connsiteX1" fmla="*/ 2889250 w 2889250"/>
              <a:gd name="connsiteY1" fmla="*/ 0 h 131763"/>
              <a:gd name="connsiteX2" fmla="*/ 2889250 w 2889250"/>
              <a:gd name="connsiteY2" fmla="*/ 131763 h 131763"/>
              <a:gd name="connsiteX3" fmla="*/ 0 w 2889250"/>
              <a:gd name="connsiteY3" fmla="*/ 131763 h 131763"/>
            </a:gdLst>
            <a:ahLst/>
            <a:cxnLst>
              <a:cxn ang="0">
                <a:pos x="connsiteX0" y="connsiteY0"/>
              </a:cxn>
              <a:cxn ang="0">
                <a:pos x="connsiteX1" y="connsiteY1"/>
              </a:cxn>
              <a:cxn ang="0">
                <a:pos x="connsiteX2" y="connsiteY2"/>
              </a:cxn>
              <a:cxn ang="0">
                <a:pos x="connsiteX3" y="connsiteY3"/>
              </a:cxn>
            </a:cxnLst>
            <a:rect l="l" t="t" r="r" b="b"/>
            <a:pathLst>
              <a:path w="2889250" h="131763">
                <a:moveTo>
                  <a:pt x="0" y="0"/>
                </a:moveTo>
                <a:lnTo>
                  <a:pt x="2889250" y="0"/>
                </a:lnTo>
                <a:lnTo>
                  <a:pt x="2889250" y="131763"/>
                </a:lnTo>
                <a:lnTo>
                  <a:pt x="0" y="131763"/>
                </a:lnTo>
                <a:close/>
              </a:path>
            </a:pathLst>
          </a:custGeom>
          <a:blipFill>
            <a:blip>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endParaRPr lang="en-GB"/>
          </a:p>
        </p:txBody>
      </p:sp>
    </p:spTree>
    <p:extLst>
      <p:ext uri="{BB962C8B-B14F-4D97-AF65-F5344CB8AC3E}">
        <p14:creationId xmlns:p14="http://schemas.microsoft.com/office/powerpoint/2010/main" val="755740387"/>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eldia+rand hemelblauw (H1)]">
    <p:spTree>
      <p:nvGrpSpPr>
        <p:cNvPr id="1" name=""/>
        <p:cNvGrpSpPr/>
        <p:nvPr/>
      </p:nvGrpSpPr>
      <p:grpSpPr>
        <a:xfrm>
          <a:off x="0" y="0"/>
          <a:ext cx="0" cy="0"/>
          <a:chOff x="0" y="0"/>
          <a:chExt cx="0" cy="0"/>
        </a:xfrm>
      </p:grpSpPr>
      <p:sp>
        <p:nvSpPr>
          <p:cNvPr id="11" name="Frame 1">
            <a:extLst>
              <a:ext uri="{FF2B5EF4-FFF2-40B4-BE49-F238E27FC236}">
                <a16:creationId xmlns:a16="http://schemas.microsoft.com/office/drawing/2014/main" id="{57684805-4A70-6425-9A5D-CC38E806D036}"/>
              </a:ext>
            </a:extLst>
          </p:cNvPr>
          <p:cNvSpPr>
            <a:spLocks noSelect="1"/>
          </p:cNvSpPr>
          <p:nvPr userDrawn="1"/>
        </p:nvSpPr>
        <p:spPr bwMode="auto">
          <a:xfrm flipH="1" flipV="1">
            <a:off x="228600" y="1137600"/>
            <a:ext cx="11741150" cy="5263196"/>
          </a:xfrm>
          <a:custGeom>
            <a:avLst/>
            <a:gdLst>
              <a:gd name="connsiteX0" fmla="*/ 10369232 w 11741150"/>
              <a:gd name="connsiteY0" fmla="*/ 5263196 h 5263196"/>
              <a:gd name="connsiteX1" fmla="*/ 0 w 11741150"/>
              <a:gd name="connsiteY1" fmla="*/ 5263196 h 5263196"/>
              <a:gd name="connsiteX2" fmla="*/ 0 w 11741150"/>
              <a:gd name="connsiteY2" fmla="*/ 5250496 h 5263196"/>
              <a:gd name="connsiteX3" fmla="*/ 10369232 w 11741150"/>
              <a:gd name="connsiteY3" fmla="*/ 5250496 h 5263196"/>
              <a:gd name="connsiteX4" fmla="*/ 11330305 w 11741150"/>
              <a:gd name="connsiteY4" fmla="*/ 4852351 h 5263196"/>
              <a:gd name="connsiteX5" fmla="*/ 11728450 w 11741150"/>
              <a:gd name="connsiteY5" fmla="*/ 3891278 h 5263196"/>
              <a:gd name="connsiteX6" fmla="*/ 11728450 w 11741150"/>
              <a:gd name="connsiteY6" fmla="*/ 85351 h 5263196"/>
              <a:gd name="connsiteX7" fmla="*/ 11728450 w 11741150"/>
              <a:gd name="connsiteY7" fmla="*/ 0 h 5263196"/>
              <a:gd name="connsiteX8" fmla="*/ 11741150 w 11741150"/>
              <a:gd name="connsiteY8" fmla="*/ 0 h 5263196"/>
              <a:gd name="connsiteX9" fmla="*/ 11741150 w 11741150"/>
              <a:gd name="connsiteY9" fmla="*/ 143589 h 5263196"/>
              <a:gd name="connsiteX10" fmla="*/ 11741150 w 11741150"/>
              <a:gd name="connsiteY10" fmla="*/ 3891278 h 5263196"/>
              <a:gd name="connsiteX11" fmla="*/ 11339195 w 11741150"/>
              <a:gd name="connsiteY11" fmla="*/ 4861241 h 5263196"/>
              <a:gd name="connsiteX12" fmla="*/ 10369232 w 11741150"/>
              <a:gd name="connsiteY12" fmla="*/ 5263196 h 526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41150" h="5263196">
                <a:moveTo>
                  <a:pt x="10369232" y="5263196"/>
                </a:moveTo>
                <a:cubicBezTo>
                  <a:pt x="0" y="5263196"/>
                  <a:pt x="0" y="5263196"/>
                  <a:pt x="0" y="5263196"/>
                </a:cubicBezTo>
                <a:cubicBezTo>
                  <a:pt x="0" y="5250496"/>
                  <a:pt x="0" y="5250496"/>
                  <a:pt x="0" y="5250496"/>
                </a:cubicBezTo>
                <a:cubicBezTo>
                  <a:pt x="10369232" y="5250496"/>
                  <a:pt x="10369232" y="5250496"/>
                  <a:pt x="10369232" y="5250496"/>
                </a:cubicBezTo>
                <a:cubicBezTo>
                  <a:pt x="10732135" y="5250496"/>
                  <a:pt x="11073448" y="5109208"/>
                  <a:pt x="11330305" y="4852351"/>
                </a:cubicBezTo>
                <a:cubicBezTo>
                  <a:pt x="11587162" y="4595493"/>
                  <a:pt x="11728450" y="4254181"/>
                  <a:pt x="11728450" y="3891278"/>
                </a:cubicBezTo>
                <a:cubicBezTo>
                  <a:pt x="11728450" y="2003066"/>
                  <a:pt x="11728450" y="822934"/>
                  <a:pt x="11728450" y="85351"/>
                </a:cubicBezTo>
                <a:lnTo>
                  <a:pt x="11728450" y="0"/>
                </a:lnTo>
                <a:lnTo>
                  <a:pt x="11741150" y="0"/>
                </a:lnTo>
                <a:lnTo>
                  <a:pt x="11741150" y="143589"/>
                </a:lnTo>
                <a:cubicBezTo>
                  <a:pt x="11741150" y="3891278"/>
                  <a:pt x="11741150" y="3891278"/>
                  <a:pt x="11741150" y="3891278"/>
                </a:cubicBezTo>
                <a:cubicBezTo>
                  <a:pt x="11741150" y="4257673"/>
                  <a:pt x="11598592" y="4602161"/>
                  <a:pt x="11339195" y="4861241"/>
                </a:cubicBezTo>
                <a:cubicBezTo>
                  <a:pt x="11080115" y="5120638"/>
                  <a:pt x="10735628" y="5263196"/>
                  <a:pt x="10369232" y="5263196"/>
                </a:cubicBezTo>
                <a:close/>
              </a:path>
            </a:pathLst>
          </a:custGeom>
          <a:solidFill>
            <a:srgbClr val="007BC7"/>
          </a:solidFill>
          <a:ln>
            <a:noFill/>
          </a:ln>
        </p:spPr>
        <p:txBody>
          <a:bodyPr vert="horz" wrap="square" lIns="91440" tIns="45720" rIns="91440" bIns="45720" numCol="1" anchor="t" anchorCtr="0" compatLnSpc="1">
            <a:prstTxWarp prst="textNoShape">
              <a:avLst/>
            </a:prstTxWarp>
            <a:noAutofit/>
          </a:bodyPr>
          <a:lstStyle/>
          <a:p>
            <a:endParaRPr lang="nl-NL" dirty="0"/>
          </a:p>
        </p:txBody>
      </p:sp>
      <p:sp>
        <p:nvSpPr>
          <p:cNvPr id="2" name="01_Rectangle 2{PHJU} (JU-Free)" descr="Logo Ministerie van Binnenlandse Zaken en Koninkrijksrelaties">
            <a:extLst>
              <a:ext uri="{FF2B5EF4-FFF2-40B4-BE49-F238E27FC236}">
                <a16:creationId xmlns:a16="http://schemas.microsoft.com/office/drawing/2014/main" id="{E7B5B97B-DF41-5D58-2B3B-A0E53F8210C1}"/>
              </a:ext>
            </a:extLst>
          </p:cNvPr>
          <p:cNvSpPr>
            <a:spLocks noGrp="1"/>
          </p:cNvSpPr>
          <p:nvPr>
            <p:ph type="body" sz="quarter" idx="10" hasCustomPrompt="1"/>
          </p:nvPr>
        </p:nvSpPr>
        <p:spPr>
          <a:xfrm>
            <a:off x="5867400" y="-635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a:extLst>
                <a:ext uri="{96DAC541-7B7A-43D3-8B79-37D633B846F1}">
                  <asvg:svgBlip xmlns:asvg="http://schemas.microsoft.com/office/drawing/2016/SVG/main" r:embed="rId2"/>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ct val="0"/>
              </a:spcBef>
              <a:buFontTx/>
              <a:buNone/>
              <a:defRPr sz="330">
                <a:latin typeface="Arial" panose="020B0604020202020204" pitchFamily="34" charset="0"/>
              </a:defRPr>
            </a:lvl1pPr>
            <a:lvl2pPr marL="0" indent="0" algn="l" defTabSz="914400" rtl="0" eaLnBrk="1" latinLnBrk="0" hangingPunct="1">
              <a:lnSpc>
                <a:spcPct val="100000"/>
              </a:lnSpc>
              <a:spcBef>
                <a:spcPct val="0"/>
              </a:spcBef>
              <a:buFontTx/>
              <a:buNone/>
              <a:defRPr sz="2800"/>
            </a:lvl2pPr>
            <a:lvl3pPr marL="0" indent="0" algn="l" defTabSz="914400" rtl="0" eaLnBrk="1" latinLnBrk="0" hangingPunct="1">
              <a:lnSpc>
                <a:spcPct val="100000"/>
              </a:lnSpc>
              <a:spcBef>
                <a:spcPct val="0"/>
              </a:spcBef>
              <a:buFontTx/>
              <a:buNone/>
              <a:defRPr sz="2800"/>
            </a:lvl3pPr>
            <a:lvl4pPr marL="0" indent="0" algn="l" defTabSz="914400" rtl="0" eaLnBrk="1" latinLnBrk="0" hangingPunct="1">
              <a:lnSpc>
                <a:spcPct val="100000"/>
              </a:lnSpc>
              <a:spcBef>
                <a:spcPct val="0"/>
              </a:spcBef>
              <a:buFontTx/>
              <a:buNone/>
              <a:defRPr sz="2800"/>
            </a:lvl4pPr>
            <a:lvl5pPr marL="0" indent="0" algn="l" defTabSz="914400" rtl="0" eaLnBrk="1" latinLnBrk="0" hangingPunct="1">
              <a:lnSpc>
                <a:spcPct val="100000"/>
              </a:lnSpc>
              <a:spcBef>
                <a:spcPct val="0"/>
              </a:spcBef>
              <a:buFontTx/>
              <a:buNone/>
              <a:defRPr sz="2800"/>
            </a:lvl5pPr>
          </a:lstStyle>
          <a:p>
            <a:pPr lvl="0"/>
            <a:r>
              <a:rPr lang="nl-NL"/>
              <a:t> </a:t>
            </a:r>
            <a:endParaRPr lang="nl-NL" dirty="0"/>
          </a:p>
        </p:txBody>
      </p:sp>
      <p:sp>
        <p:nvSpPr>
          <p:cNvPr id="3" name="02_Title 3 (JU-Free)">
            <a:extLst>
              <a:ext uri="{FF2B5EF4-FFF2-40B4-BE49-F238E27FC236}">
                <a16:creationId xmlns:a16="http://schemas.microsoft.com/office/drawing/2014/main" id="{8430B0BB-5075-E1DE-5103-B9E2C254648E}"/>
              </a:ext>
            </a:extLst>
          </p:cNvPr>
          <p:cNvSpPr>
            <a:spLocks noGrp="1"/>
          </p:cNvSpPr>
          <p:nvPr>
            <p:ph type="title" hasCustomPrompt="1"/>
          </p:nvPr>
        </p:nvSpPr>
        <p:spPr>
          <a:xfrm>
            <a:off x="685800" y="1752600"/>
            <a:ext cx="10820400" cy="1435100"/>
          </a:xfrm>
        </p:spPr>
        <p:txBody>
          <a:bodyPr/>
          <a:lstStyle>
            <a:lvl1pPr algn="l">
              <a:defRPr kumimoji="0" sz="5400" b="0" i="0" u="none" baseline="0">
                <a:solidFill>
                  <a:srgbClr val="007BC7">
                    <a:lumMod val="100000"/>
                  </a:srgbClr>
                </a:solidFill>
                <a:latin typeface="RijksSansTT SemiBold" panose="020B0704010101010104" pitchFamily="34" charset="0"/>
              </a:defRPr>
            </a:lvl1pPr>
          </a:lstStyle>
          <a:p>
            <a:r>
              <a:rPr lang="nl-NL"/>
              <a:t>[Titel]</a:t>
            </a:r>
          </a:p>
        </p:txBody>
      </p:sp>
      <p:sp>
        <p:nvSpPr>
          <p:cNvPr id="8" name="03_Subtitle 4[PHJU] (JU-Free)"/>
          <p:cNvSpPr>
            <a:spLocks noGrp="1"/>
          </p:cNvSpPr>
          <p:nvPr>
            <p:ph type="subTitle" idx="1" hasCustomPrompt="1"/>
          </p:nvPr>
        </p:nvSpPr>
        <p:spPr>
          <a:xfrm>
            <a:off x="685800" y="3314700"/>
            <a:ext cx="10820400" cy="266700"/>
          </a:xfrm>
        </p:spPr>
        <p:txBody>
          <a:bodyPr/>
          <a:lstStyle>
            <a:lvl1pPr marL="0" indent="0" algn="l">
              <a:lnSpc>
                <a:spcPct val="100000"/>
              </a:lnSpc>
              <a:spcBef>
                <a:spcPts val="0"/>
              </a:spcBef>
              <a:buFont typeface="Arial" panose="020B0604020202020204" pitchFamily="34" charset="0"/>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[Spreker: Naam Achternaam]</a:t>
            </a:r>
            <a:endParaRPr lang="nl-NL" dirty="0"/>
          </a:p>
        </p:txBody>
      </p:sp>
      <p:sp>
        <p:nvSpPr>
          <p:cNvPr id="9" name="04_Placeholder 5[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85800" y="3594100"/>
            <a:ext cx="10820400" cy="266700"/>
          </a:xfrm>
        </p:spPr>
        <p:txBody>
          <a:bodyPr/>
          <a:lstStyle>
            <a:lvl1pPr marL="0" indent="0">
              <a:lnSpc>
                <a:spcPct val="100000"/>
              </a:lnSpc>
              <a:spcBef>
                <a:spcPts val="0"/>
              </a:spcBef>
              <a:buNone/>
              <a:defRPr sz="1600">
                <a:solidFill>
                  <a:schemeClr val="tx1"/>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a:t>[00 maand jjjj]</a:t>
            </a:r>
            <a:endParaRPr lang="nl-NL" dirty="0"/>
          </a:p>
        </p:txBody>
      </p:sp>
      <p:sp>
        <p:nvSpPr>
          <p:cNvPr id="10" name="Rectangle 5 {PHJU} (JU-Free)" descr="Werken aan de basis. Van Nederland en ons Koninkrijk">
            <a:extLst>
              <a:ext uri="{FF2B5EF4-FFF2-40B4-BE49-F238E27FC236}">
                <a16:creationId xmlns:a16="http://schemas.microsoft.com/office/drawing/2014/main" id="{BAC89F27-C36C-CB7B-770F-C6F383D4C70D}"/>
              </a:ext>
            </a:extLst>
          </p:cNvPr>
          <p:cNvSpPr>
            <a:spLocks noGrp="1"/>
          </p:cNvSpPr>
          <p:nvPr>
            <p:ph type="body" sz="quarter" idx="1003" hasCustomPrompt="1"/>
          </p:nvPr>
        </p:nvSpPr>
        <p:spPr>
          <a:xfrm>
            <a:off x="244475" y="6530975"/>
            <a:ext cx="2889250" cy="131763"/>
          </a:xfrm>
          <a:custGeom>
            <a:avLst/>
            <a:gdLst>
              <a:gd name="connsiteX0" fmla="*/ 0 w 2889250"/>
              <a:gd name="connsiteY0" fmla="*/ 0 h 131763"/>
              <a:gd name="connsiteX1" fmla="*/ 2889250 w 2889250"/>
              <a:gd name="connsiteY1" fmla="*/ 0 h 131763"/>
              <a:gd name="connsiteX2" fmla="*/ 2889250 w 2889250"/>
              <a:gd name="connsiteY2" fmla="*/ 131763 h 131763"/>
              <a:gd name="connsiteX3" fmla="*/ 0 w 2889250"/>
              <a:gd name="connsiteY3" fmla="*/ 131763 h 131763"/>
            </a:gdLst>
            <a:ahLst/>
            <a:cxnLst>
              <a:cxn ang="0">
                <a:pos x="connsiteX0" y="connsiteY0"/>
              </a:cxn>
              <a:cxn ang="0">
                <a:pos x="connsiteX1" y="connsiteY1"/>
              </a:cxn>
              <a:cxn ang="0">
                <a:pos x="connsiteX2" y="connsiteY2"/>
              </a:cxn>
              <a:cxn ang="0">
                <a:pos x="connsiteX3" y="connsiteY3"/>
              </a:cxn>
            </a:cxnLst>
            <a:rect l="l" t="t" r="r" b="b"/>
            <a:pathLst>
              <a:path w="2889250" h="131763">
                <a:moveTo>
                  <a:pt x="0" y="0"/>
                </a:moveTo>
                <a:lnTo>
                  <a:pt x="2889250" y="0"/>
                </a:lnTo>
                <a:lnTo>
                  <a:pt x="2889250" y="131763"/>
                </a:lnTo>
                <a:lnTo>
                  <a:pt x="0" y="131763"/>
                </a:lnTo>
                <a:close/>
              </a:path>
            </a:pathLst>
          </a:custGeom>
          <a:blipFill>
            <a:blip>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endParaRPr lang="en-GB"/>
          </a:p>
        </p:txBody>
      </p:sp>
    </p:spTree>
    <p:extLst>
      <p:ext uri="{BB962C8B-B14F-4D97-AF65-F5344CB8AC3E}">
        <p14:creationId xmlns:p14="http://schemas.microsoft.com/office/powerpoint/2010/main" val="3774082627"/>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eldia+rand groen (H1)]">
    <p:spTree>
      <p:nvGrpSpPr>
        <p:cNvPr id="1" name=""/>
        <p:cNvGrpSpPr/>
        <p:nvPr/>
      </p:nvGrpSpPr>
      <p:grpSpPr>
        <a:xfrm>
          <a:off x="0" y="0"/>
          <a:ext cx="0" cy="0"/>
          <a:chOff x="0" y="0"/>
          <a:chExt cx="0" cy="0"/>
        </a:xfrm>
      </p:grpSpPr>
      <p:sp>
        <p:nvSpPr>
          <p:cNvPr id="11" name="Frame 1">
            <a:extLst>
              <a:ext uri="{FF2B5EF4-FFF2-40B4-BE49-F238E27FC236}">
                <a16:creationId xmlns:a16="http://schemas.microsoft.com/office/drawing/2014/main" id="{57684805-4A70-6425-9A5D-CC38E806D036}"/>
              </a:ext>
            </a:extLst>
          </p:cNvPr>
          <p:cNvSpPr>
            <a:spLocks noSelect="1"/>
          </p:cNvSpPr>
          <p:nvPr userDrawn="1"/>
        </p:nvSpPr>
        <p:spPr bwMode="auto">
          <a:xfrm flipH="1" flipV="1">
            <a:off x="228600" y="1137600"/>
            <a:ext cx="11741150" cy="5263196"/>
          </a:xfrm>
          <a:custGeom>
            <a:avLst/>
            <a:gdLst>
              <a:gd name="connsiteX0" fmla="*/ 10369232 w 11741150"/>
              <a:gd name="connsiteY0" fmla="*/ 5263196 h 5263196"/>
              <a:gd name="connsiteX1" fmla="*/ 0 w 11741150"/>
              <a:gd name="connsiteY1" fmla="*/ 5263196 h 5263196"/>
              <a:gd name="connsiteX2" fmla="*/ 0 w 11741150"/>
              <a:gd name="connsiteY2" fmla="*/ 5250496 h 5263196"/>
              <a:gd name="connsiteX3" fmla="*/ 10369232 w 11741150"/>
              <a:gd name="connsiteY3" fmla="*/ 5250496 h 5263196"/>
              <a:gd name="connsiteX4" fmla="*/ 11330305 w 11741150"/>
              <a:gd name="connsiteY4" fmla="*/ 4852351 h 5263196"/>
              <a:gd name="connsiteX5" fmla="*/ 11728450 w 11741150"/>
              <a:gd name="connsiteY5" fmla="*/ 3891278 h 5263196"/>
              <a:gd name="connsiteX6" fmla="*/ 11728450 w 11741150"/>
              <a:gd name="connsiteY6" fmla="*/ 85351 h 5263196"/>
              <a:gd name="connsiteX7" fmla="*/ 11728450 w 11741150"/>
              <a:gd name="connsiteY7" fmla="*/ 0 h 5263196"/>
              <a:gd name="connsiteX8" fmla="*/ 11741150 w 11741150"/>
              <a:gd name="connsiteY8" fmla="*/ 0 h 5263196"/>
              <a:gd name="connsiteX9" fmla="*/ 11741150 w 11741150"/>
              <a:gd name="connsiteY9" fmla="*/ 143589 h 5263196"/>
              <a:gd name="connsiteX10" fmla="*/ 11741150 w 11741150"/>
              <a:gd name="connsiteY10" fmla="*/ 3891278 h 5263196"/>
              <a:gd name="connsiteX11" fmla="*/ 11339195 w 11741150"/>
              <a:gd name="connsiteY11" fmla="*/ 4861241 h 5263196"/>
              <a:gd name="connsiteX12" fmla="*/ 10369232 w 11741150"/>
              <a:gd name="connsiteY12" fmla="*/ 5263196 h 526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41150" h="5263196">
                <a:moveTo>
                  <a:pt x="10369232" y="5263196"/>
                </a:moveTo>
                <a:cubicBezTo>
                  <a:pt x="0" y="5263196"/>
                  <a:pt x="0" y="5263196"/>
                  <a:pt x="0" y="5263196"/>
                </a:cubicBezTo>
                <a:cubicBezTo>
                  <a:pt x="0" y="5250496"/>
                  <a:pt x="0" y="5250496"/>
                  <a:pt x="0" y="5250496"/>
                </a:cubicBezTo>
                <a:cubicBezTo>
                  <a:pt x="10369232" y="5250496"/>
                  <a:pt x="10369232" y="5250496"/>
                  <a:pt x="10369232" y="5250496"/>
                </a:cubicBezTo>
                <a:cubicBezTo>
                  <a:pt x="10732135" y="5250496"/>
                  <a:pt x="11073448" y="5109208"/>
                  <a:pt x="11330305" y="4852351"/>
                </a:cubicBezTo>
                <a:cubicBezTo>
                  <a:pt x="11587162" y="4595493"/>
                  <a:pt x="11728450" y="4254181"/>
                  <a:pt x="11728450" y="3891278"/>
                </a:cubicBezTo>
                <a:cubicBezTo>
                  <a:pt x="11728450" y="2003066"/>
                  <a:pt x="11728450" y="822934"/>
                  <a:pt x="11728450" y="85351"/>
                </a:cubicBezTo>
                <a:lnTo>
                  <a:pt x="11728450" y="0"/>
                </a:lnTo>
                <a:lnTo>
                  <a:pt x="11741150" y="0"/>
                </a:lnTo>
                <a:lnTo>
                  <a:pt x="11741150" y="143589"/>
                </a:lnTo>
                <a:cubicBezTo>
                  <a:pt x="11741150" y="3891278"/>
                  <a:pt x="11741150" y="3891278"/>
                  <a:pt x="11741150" y="3891278"/>
                </a:cubicBezTo>
                <a:cubicBezTo>
                  <a:pt x="11741150" y="4257673"/>
                  <a:pt x="11598592" y="4602161"/>
                  <a:pt x="11339195" y="4861241"/>
                </a:cubicBezTo>
                <a:cubicBezTo>
                  <a:pt x="11080115" y="5120638"/>
                  <a:pt x="10735628" y="5263196"/>
                  <a:pt x="10369232" y="5263196"/>
                </a:cubicBezTo>
                <a:close/>
              </a:path>
            </a:pathLst>
          </a:custGeom>
          <a:solidFill>
            <a:srgbClr val="39870C"/>
          </a:solidFill>
          <a:ln>
            <a:noFill/>
          </a:ln>
        </p:spPr>
        <p:txBody>
          <a:bodyPr vert="horz" wrap="square" lIns="91440" tIns="45720" rIns="91440" bIns="45720" numCol="1" anchor="t" anchorCtr="0" compatLnSpc="1">
            <a:prstTxWarp prst="textNoShape">
              <a:avLst/>
            </a:prstTxWarp>
            <a:noAutofit/>
          </a:bodyPr>
          <a:lstStyle/>
          <a:p>
            <a:endParaRPr lang="nl-NL" dirty="0"/>
          </a:p>
        </p:txBody>
      </p:sp>
      <p:sp>
        <p:nvSpPr>
          <p:cNvPr id="2" name="01_Rectangle 2{PHJU} (JU-Free)" descr="Logo Ministerie van Binnenlandse Zaken en Koninkrijksrelaties">
            <a:extLst>
              <a:ext uri="{FF2B5EF4-FFF2-40B4-BE49-F238E27FC236}">
                <a16:creationId xmlns:a16="http://schemas.microsoft.com/office/drawing/2014/main" id="{E7B5B97B-DF41-5D58-2B3B-A0E53F8210C1}"/>
              </a:ext>
            </a:extLst>
          </p:cNvPr>
          <p:cNvSpPr>
            <a:spLocks noGrp="1"/>
          </p:cNvSpPr>
          <p:nvPr>
            <p:ph type="body" sz="quarter" idx="10" hasCustomPrompt="1"/>
          </p:nvPr>
        </p:nvSpPr>
        <p:spPr>
          <a:xfrm>
            <a:off x="5867400" y="-635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a:extLst>
                <a:ext uri="{96DAC541-7B7A-43D3-8B79-37D633B846F1}">
                  <asvg:svgBlip xmlns:asvg="http://schemas.microsoft.com/office/drawing/2016/SVG/main" r:embed="rId2"/>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ct val="0"/>
              </a:spcBef>
              <a:buFontTx/>
              <a:buNone/>
              <a:defRPr sz="330">
                <a:latin typeface="Arial" panose="020B0604020202020204" pitchFamily="34" charset="0"/>
              </a:defRPr>
            </a:lvl1pPr>
            <a:lvl2pPr marL="0" indent="0" algn="l" defTabSz="914400" rtl="0" eaLnBrk="1" latinLnBrk="0" hangingPunct="1">
              <a:lnSpc>
                <a:spcPct val="100000"/>
              </a:lnSpc>
              <a:spcBef>
                <a:spcPct val="0"/>
              </a:spcBef>
              <a:buFontTx/>
              <a:buNone/>
              <a:defRPr sz="2800"/>
            </a:lvl2pPr>
            <a:lvl3pPr marL="0" indent="0" algn="l" defTabSz="914400" rtl="0" eaLnBrk="1" latinLnBrk="0" hangingPunct="1">
              <a:lnSpc>
                <a:spcPct val="100000"/>
              </a:lnSpc>
              <a:spcBef>
                <a:spcPct val="0"/>
              </a:spcBef>
              <a:buFontTx/>
              <a:buNone/>
              <a:defRPr sz="2800"/>
            </a:lvl3pPr>
            <a:lvl4pPr marL="0" indent="0" algn="l" defTabSz="914400" rtl="0" eaLnBrk="1" latinLnBrk="0" hangingPunct="1">
              <a:lnSpc>
                <a:spcPct val="100000"/>
              </a:lnSpc>
              <a:spcBef>
                <a:spcPct val="0"/>
              </a:spcBef>
              <a:buFontTx/>
              <a:buNone/>
              <a:defRPr sz="2800"/>
            </a:lvl4pPr>
            <a:lvl5pPr marL="0" indent="0" algn="l" defTabSz="914400" rtl="0" eaLnBrk="1" latinLnBrk="0" hangingPunct="1">
              <a:lnSpc>
                <a:spcPct val="100000"/>
              </a:lnSpc>
              <a:spcBef>
                <a:spcPct val="0"/>
              </a:spcBef>
              <a:buFontTx/>
              <a:buNone/>
              <a:defRPr sz="2800"/>
            </a:lvl5pPr>
          </a:lstStyle>
          <a:p>
            <a:pPr lvl="0"/>
            <a:r>
              <a:rPr lang="nl-NL"/>
              <a:t> </a:t>
            </a:r>
            <a:endParaRPr lang="nl-NL" dirty="0"/>
          </a:p>
        </p:txBody>
      </p:sp>
      <p:sp>
        <p:nvSpPr>
          <p:cNvPr id="3" name="02_Title 3 (JU-Free)">
            <a:extLst>
              <a:ext uri="{FF2B5EF4-FFF2-40B4-BE49-F238E27FC236}">
                <a16:creationId xmlns:a16="http://schemas.microsoft.com/office/drawing/2014/main" id="{60554BB6-0E34-69F6-9518-85350C6CD4EC}"/>
              </a:ext>
            </a:extLst>
          </p:cNvPr>
          <p:cNvSpPr>
            <a:spLocks noGrp="1"/>
          </p:cNvSpPr>
          <p:nvPr>
            <p:ph type="title" hasCustomPrompt="1"/>
          </p:nvPr>
        </p:nvSpPr>
        <p:spPr>
          <a:xfrm>
            <a:off x="685800" y="1752600"/>
            <a:ext cx="10820400" cy="1435100"/>
          </a:xfrm>
        </p:spPr>
        <p:txBody>
          <a:bodyPr/>
          <a:lstStyle>
            <a:lvl1pPr algn="l">
              <a:defRPr kumimoji="0" sz="5400" b="0" i="0" u="none" baseline="0">
                <a:solidFill>
                  <a:srgbClr val="39870C">
                    <a:lumMod val="100000"/>
                  </a:srgbClr>
                </a:solidFill>
                <a:latin typeface="RijksSansTT SemiBold" panose="020B0704010101010104" pitchFamily="34" charset="0"/>
              </a:defRPr>
            </a:lvl1pPr>
          </a:lstStyle>
          <a:p>
            <a:r>
              <a:rPr lang="nl-NL"/>
              <a:t>[Titel]</a:t>
            </a:r>
          </a:p>
        </p:txBody>
      </p:sp>
      <p:sp>
        <p:nvSpPr>
          <p:cNvPr id="8" name="03_Subtitle 4[PHJU] (JU-Free)"/>
          <p:cNvSpPr>
            <a:spLocks noGrp="1"/>
          </p:cNvSpPr>
          <p:nvPr>
            <p:ph type="subTitle" idx="1" hasCustomPrompt="1"/>
          </p:nvPr>
        </p:nvSpPr>
        <p:spPr>
          <a:xfrm>
            <a:off x="685800" y="3314700"/>
            <a:ext cx="10820400" cy="266700"/>
          </a:xfrm>
        </p:spPr>
        <p:txBody>
          <a:bodyPr/>
          <a:lstStyle>
            <a:lvl1pPr marL="0" indent="0" algn="l">
              <a:lnSpc>
                <a:spcPct val="100000"/>
              </a:lnSpc>
              <a:spcBef>
                <a:spcPts val="0"/>
              </a:spcBef>
              <a:buFont typeface="Arial" panose="020B0604020202020204" pitchFamily="34" charset="0"/>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[Spreker: Naam Achternaam]</a:t>
            </a:r>
            <a:endParaRPr lang="nl-NL" dirty="0"/>
          </a:p>
        </p:txBody>
      </p:sp>
      <p:sp>
        <p:nvSpPr>
          <p:cNvPr id="9" name="04_Placeholder 5[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85800" y="3594100"/>
            <a:ext cx="10820400" cy="266700"/>
          </a:xfrm>
        </p:spPr>
        <p:txBody>
          <a:bodyPr/>
          <a:lstStyle>
            <a:lvl1pPr marL="0" indent="0">
              <a:lnSpc>
                <a:spcPct val="100000"/>
              </a:lnSpc>
              <a:spcBef>
                <a:spcPts val="0"/>
              </a:spcBef>
              <a:buNone/>
              <a:defRPr sz="1600">
                <a:solidFill>
                  <a:schemeClr val="tx1"/>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a:t>[00 maand jjjj]</a:t>
            </a:r>
            <a:endParaRPr lang="nl-NL" dirty="0"/>
          </a:p>
        </p:txBody>
      </p:sp>
      <p:sp>
        <p:nvSpPr>
          <p:cNvPr id="10" name="Rectangle 5 {PHJU} (JU-Free)" descr="Werken aan de basis. Van Nederland en ons Koninkrijk">
            <a:extLst>
              <a:ext uri="{FF2B5EF4-FFF2-40B4-BE49-F238E27FC236}">
                <a16:creationId xmlns:a16="http://schemas.microsoft.com/office/drawing/2014/main" id="{1D778810-6EF5-C9CE-7117-597872CCF270}"/>
              </a:ext>
            </a:extLst>
          </p:cNvPr>
          <p:cNvSpPr>
            <a:spLocks noGrp="1"/>
          </p:cNvSpPr>
          <p:nvPr>
            <p:ph type="body" sz="quarter" idx="1003" hasCustomPrompt="1"/>
          </p:nvPr>
        </p:nvSpPr>
        <p:spPr>
          <a:xfrm>
            <a:off x="244475" y="6530975"/>
            <a:ext cx="2889250" cy="131763"/>
          </a:xfrm>
          <a:custGeom>
            <a:avLst/>
            <a:gdLst>
              <a:gd name="connsiteX0" fmla="*/ 0 w 2889250"/>
              <a:gd name="connsiteY0" fmla="*/ 0 h 131763"/>
              <a:gd name="connsiteX1" fmla="*/ 2889250 w 2889250"/>
              <a:gd name="connsiteY1" fmla="*/ 0 h 131763"/>
              <a:gd name="connsiteX2" fmla="*/ 2889250 w 2889250"/>
              <a:gd name="connsiteY2" fmla="*/ 131763 h 131763"/>
              <a:gd name="connsiteX3" fmla="*/ 0 w 2889250"/>
              <a:gd name="connsiteY3" fmla="*/ 131763 h 131763"/>
            </a:gdLst>
            <a:ahLst/>
            <a:cxnLst>
              <a:cxn ang="0">
                <a:pos x="connsiteX0" y="connsiteY0"/>
              </a:cxn>
              <a:cxn ang="0">
                <a:pos x="connsiteX1" y="connsiteY1"/>
              </a:cxn>
              <a:cxn ang="0">
                <a:pos x="connsiteX2" y="connsiteY2"/>
              </a:cxn>
              <a:cxn ang="0">
                <a:pos x="connsiteX3" y="connsiteY3"/>
              </a:cxn>
            </a:cxnLst>
            <a:rect l="l" t="t" r="r" b="b"/>
            <a:pathLst>
              <a:path w="2889250" h="131763">
                <a:moveTo>
                  <a:pt x="0" y="0"/>
                </a:moveTo>
                <a:lnTo>
                  <a:pt x="2889250" y="0"/>
                </a:lnTo>
                <a:lnTo>
                  <a:pt x="2889250" y="131763"/>
                </a:lnTo>
                <a:lnTo>
                  <a:pt x="0" y="131763"/>
                </a:lnTo>
                <a:close/>
              </a:path>
            </a:pathLst>
          </a:custGeom>
          <a:blipFill>
            <a:blip>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endParaRPr lang="en-GB"/>
          </a:p>
        </p:txBody>
      </p:sp>
    </p:spTree>
    <p:extLst>
      <p:ext uri="{BB962C8B-B14F-4D97-AF65-F5344CB8AC3E}">
        <p14:creationId xmlns:p14="http://schemas.microsoft.com/office/powerpoint/2010/main" val="115141752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A1E17E-3E91-492D-A1EE-4F09267169F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E368815-E248-41A6-9D4E-AEEF3F1523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994BC31-52F0-403C-B527-2D9D23FB8CB3}"/>
              </a:ext>
            </a:extLst>
          </p:cNvPr>
          <p:cNvSpPr>
            <a:spLocks noGrp="1"/>
          </p:cNvSpPr>
          <p:nvPr>
            <p:ph type="dt" sz="half" idx="10"/>
          </p:nvPr>
        </p:nvSpPr>
        <p:spPr/>
        <p:txBody>
          <a:bodyPr/>
          <a:lstStyle/>
          <a:p>
            <a:fld id="{B7575F22-8071-4C91-AF11-1304E7E7F675}" type="datetimeFigureOut">
              <a:rPr lang="nl-NL" smtClean="0"/>
              <a:t>03-05-2026</a:t>
            </a:fld>
            <a:endParaRPr lang="nl-NL"/>
          </a:p>
        </p:txBody>
      </p:sp>
      <p:sp>
        <p:nvSpPr>
          <p:cNvPr id="5" name="Tijdelijke aanduiding voor voettekst 4">
            <a:extLst>
              <a:ext uri="{FF2B5EF4-FFF2-40B4-BE49-F238E27FC236}">
                <a16:creationId xmlns:a16="http://schemas.microsoft.com/office/drawing/2014/main" id="{25B08BF1-FE34-4591-854D-82840F77948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38770BF-5F84-460B-B9C4-E47769173341}"/>
              </a:ext>
            </a:extLst>
          </p:cNvPr>
          <p:cNvSpPr>
            <a:spLocks noGrp="1"/>
          </p:cNvSpPr>
          <p:nvPr>
            <p:ph type="sldNum" sz="quarter" idx="12"/>
          </p:nvPr>
        </p:nvSpPr>
        <p:spPr/>
        <p:txBody>
          <a:bodyPr/>
          <a:lstStyle/>
          <a:p>
            <a:fld id="{A8AB13E1-F31F-4A27-AA01-FF07C29AF05D}" type="slidenum">
              <a:rPr lang="nl-NL" smtClean="0"/>
              <a:t>‹nr.›</a:t>
            </a:fld>
            <a:endParaRPr lang="nl-NL"/>
          </a:p>
        </p:txBody>
      </p:sp>
    </p:spTree>
    <p:extLst>
      <p:ext uri="{BB962C8B-B14F-4D97-AF65-F5344CB8AC3E}">
        <p14:creationId xmlns:p14="http://schemas.microsoft.com/office/powerpoint/2010/main" val="6587742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eldia+rand oranje (H1)]">
    <p:spTree>
      <p:nvGrpSpPr>
        <p:cNvPr id="1" name=""/>
        <p:cNvGrpSpPr/>
        <p:nvPr/>
      </p:nvGrpSpPr>
      <p:grpSpPr>
        <a:xfrm>
          <a:off x="0" y="0"/>
          <a:ext cx="0" cy="0"/>
          <a:chOff x="0" y="0"/>
          <a:chExt cx="0" cy="0"/>
        </a:xfrm>
      </p:grpSpPr>
      <p:sp>
        <p:nvSpPr>
          <p:cNvPr id="11" name="Frame 1">
            <a:extLst>
              <a:ext uri="{FF2B5EF4-FFF2-40B4-BE49-F238E27FC236}">
                <a16:creationId xmlns:a16="http://schemas.microsoft.com/office/drawing/2014/main" id="{57684805-4A70-6425-9A5D-CC38E806D036}"/>
              </a:ext>
            </a:extLst>
          </p:cNvPr>
          <p:cNvSpPr>
            <a:spLocks noSelect="1"/>
          </p:cNvSpPr>
          <p:nvPr userDrawn="1"/>
        </p:nvSpPr>
        <p:spPr bwMode="auto">
          <a:xfrm flipH="1" flipV="1">
            <a:off x="228600" y="1137600"/>
            <a:ext cx="11741150" cy="5263196"/>
          </a:xfrm>
          <a:custGeom>
            <a:avLst/>
            <a:gdLst>
              <a:gd name="connsiteX0" fmla="*/ 10369232 w 11741150"/>
              <a:gd name="connsiteY0" fmla="*/ 5263196 h 5263196"/>
              <a:gd name="connsiteX1" fmla="*/ 0 w 11741150"/>
              <a:gd name="connsiteY1" fmla="*/ 5263196 h 5263196"/>
              <a:gd name="connsiteX2" fmla="*/ 0 w 11741150"/>
              <a:gd name="connsiteY2" fmla="*/ 5250496 h 5263196"/>
              <a:gd name="connsiteX3" fmla="*/ 10369232 w 11741150"/>
              <a:gd name="connsiteY3" fmla="*/ 5250496 h 5263196"/>
              <a:gd name="connsiteX4" fmla="*/ 11330305 w 11741150"/>
              <a:gd name="connsiteY4" fmla="*/ 4852351 h 5263196"/>
              <a:gd name="connsiteX5" fmla="*/ 11728450 w 11741150"/>
              <a:gd name="connsiteY5" fmla="*/ 3891278 h 5263196"/>
              <a:gd name="connsiteX6" fmla="*/ 11728450 w 11741150"/>
              <a:gd name="connsiteY6" fmla="*/ 85351 h 5263196"/>
              <a:gd name="connsiteX7" fmla="*/ 11728450 w 11741150"/>
              <a:gd name="connsiteY7" fmla="*/ 0 h 5263196"/>
              <a:gd name="connsiteX8" fmla="*/ 11741150 w 11741150"/>
              <a:gd name="connsiteY8" fmla="*/ 0 h 5263196"/>
              <a:gd name="connsiteX9" fmla="*/ 11741150 w 11741150"/>
              <a:gd name="connsiteY9" fmla="*/ 143589 h 5263196"/>
              <a:gd name="connsiteX10" fmla="*/ 11741150 w 11741150"/>
              <a:gd name="connsiteY10" fmla="*/ 3891278 h 5263196"/>
              <a:gd name="connsiteX11" fmla="*/ 11339195 w 11741150"/>
              <a:gd name="connsiteY11" fmla="*/ 4861241 h 5263196"/>
              <a:gd name="connsiteX12" fmla="*/ 10369232 w 11741150"/>
              <a:gd name="connsiteY12" fmla="*/ 5263196 h 526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41150" h="5263196">
                <a:moveTo>
                  <a:pt x="10369232" y="5263196"/>
                </a:moveTo>
                <a:cubicBezTo>
                  <a:pt x="0" y="5263196"/>
                  <a:pt x="0" y="5263196"/>
                  <a:pt x="0" y="5263196"/>
                </a:cubicBezTo>
                <a:cubicBezTo>
                  <a:pt x="0" y="5250496"/>
                  <a:pt x="0" y="5250496"/>
                  <a:pt x="0" y="5250496"/>
                </a:cubicBezTo>
                <a:cubicBezTo>
                  <a:pt x="10369232" y="5250496"/>
                  <a:pt x="10369232" y="5250496"/>
                  <a:pt x="10369232" y="5250496"/>
                </a:cubicBezTo>
                <a:cubicBezTo>
                  <a:pt x="10732135" y="5250496"/>
                  <a:pt x="11073448" y="5109208"/>
                  <a:pt x="11330305" y="4852351"/>
                </a:cubicBezTo>
                <a:cubicBezTo>
                  <a:pt x="11587162" y="4595493"/>
                  <a:pt x="11728450" y="4254181"/>
                  <a:pt x="11728450" y="3891278"/>
                </a:cubicBezTo>
                <a:cubicBezTo>
                  <a:pt x="11728450" y="2003066"/>
                  <a:pt x="11728450" y="822934"/>
                  <a:pt x="11728450" y="85351"/>
                </a:cubicBezTo>
                <a:lnTo>
                  <a:pt x="11728450" y="0"/>
                </a:lnTo>
                <a:lnTo>
                  <a:pt x="11741150" y="0"/>
                </a:lnTo>
                <a:lnTo>
                  <a:pt x="11741150" y="143589"/>
                </a:lnTo>
                <a:cubicBezTo>
                  <a:pt x="11741150" y="3891278"/>
                  <a:pt x="11741150" y="3891278"/>
                  <a:pt x="11741150" y="3891278"/>
                </a:cubicBezTo>
                <a:cubicBezTo>
                  <a:pt x="11741150" y="4257673"/>
                  <a:pt x="11598592" y="4602161"/>
                  <a:pt x="11339195" y="4861241"/>
                </a:cubicBezTo>
                <a:cubicBezTo>
                  <a:pt x="11080115" y="5120638"/>
                  <a:pt x="10735628" y="5263196"/>
                  <a:pt x="10369232" y="5263196"/>
                </a:cubicBezTo>
                <a:close/>
              </a:path>
            </a:pathLst>
          </a:custGeom>
          <a:solidFill>
            <a:srgbClr val="E17000"/>
          </a:solidFill>
          <a:ln>
            <a:noFill/>
          </a:ln>
        </p:spPr>
        <p:txBody>
          <a:bodyPr vert="horz" wrap="square" lIns="91440" tIns="45720" rIns="91440" bIns="45720" numCol="1" anchor="t" anchorCtr="0" compatLnSpc="1">
            <a:prstTxWarp prst="textNoShape">
              <a:avLst/>
            </a:prstTxWarp>
            <a:noAutofit/>
          </a:bodyPr>
          <a:lstStyle/>
          <a:p>
            <a:endParaRPr lang="nl-NL" dirty="0"/>
          </a:p>
        </p:txBody>
      </p:sp>
      <p:sp>
        <p:nvSpPr>
          <p:cNvPr id="2" name="01_Rectangle 2{PHJU} (JU-Free)" descr="Logo Ministerie van Binnenlandse Zaken en Koninkrijksrelaties">
            <a:extLst>
              <a:ext uri="{FF2B5EF4-FFF2-40B4-BE49-F238E27FC236}">
                <a16:creationId xmlns:a16="http://schemas.microsoft.com/office/drawing/2014/main" id="{E7B5B97B-DF41-5D58-2B3B-A0E53F8210C1}"/>
              </a:ext>
            </a:extLst>
          </p:cNvPr>
          <p:cNvSpPr>
            <a:spLocks noGrp="1"/>
          </p:cNvSpPr>
          <p:nvPr>
            <p:ph type="body" sz="quarter" idx="10" hasCustomPrompt="1"/>
          </p:nvPr>
        </p:nvSpPr>
        <p:spPr>
          <a:xfrm>
            <a:off x="5867400" y="-635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a:extLst>
                <a:ext uri="{96DAC541-7B7A-43D3-8B79-37D633B846F1}">
                  <asvg:svgBlip xmlns:asvg="http://schemas.microsoft.com/office/drawing/2016/SVG/main" r:embed="rId2"/>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ct val="0"/>
              </a:spcBef>
              <a:buFontTx/>
              <a:buNone/>
              <a:defRPr sz="330">
                <a:latin typeface="Arial" panose="020B0604020202020204" pitchFamily="34" charset="0"/>
              </a:defRPr>
            </a:lvl1pPr>
            <a:lvl2pPr marL="0" indent="0" algn="l" defTabSz="914400" rtl="0" eaLnBrk="1" latinLnBrk="0" hangingPunct="1">
              <a:lnSpc>
                <a:spcPct val="100000"/>
              </a:lnSpc>
              <a:spcBef>
                <a:spcPct val="0"/>
              </a:spcBef>
              <a:buFontTx/>
              <a:buNone/>
              <a:defRPr sz="2800"/>
            </a:lvl2pPr>
            <a:lvl3pPr marL="0" indent="0" algn="l" defTabSz="914400" rtl="0" eaLnBrk="1" latinLnBrk="0" hangingPunct="1">
              <a:lnSpc>
                <a:spcPct val="100000"/>
              </a:lnSpc>
              <a:spcBef>
                <a:spcPct val="0"/>
              </a:spcBef>
              <a:buFontTx/>
              <a:buNone/>
              <a:defRPr sz="2800"/>
            </a:lvl3pPr>
            <a:lvl4pPr marL="0" indent="0" algn="l" defTabSz="914400" rtl="0" eaLnBrk="1" latinLnBrk="0" hangingPunct="1">
              <a:lnSpc>
                <a:spcPct val="100000"/>
              </a:lnSpc>
              <a:spcBef>
                <a:spcPct val="0"/>
              </a:spcBef>
              <a:buFontTx/>
              <a:buNone/>
              <a:defRPr sz="2800"/>
            </a:lvl4pPr>
            <a:lvl5pPr marL="0" indent="0" algn="l" defTabSz="914400" rtl="0" eaLnBrk="1" latinLnBrk="0" hangingPunct="1">
              <a:lnSpc>
                <a:spcPct val="100000"/>
              </a:lnSpc>
              <a:spcBef>
                <a:spcPct val="0"/>
              </a:spcBef>
              <a:buFontTx/>
              <a:buNone/>
              <a:defRPr sz="2800"/>
            </a:lvl5pPr>
          </a:lstStyle>
          <a:p>
            <a:pPr lvl="0"/>
            <a:r>
              <a:rPr lang="nl-NL"/>
              <a:t> </a:t>
            </a:r>
            <a:endParaRPr lang="nl-NL" dirty="0"/>
          </a:p>
        </p:txBody>
      </p:sp>
      <p:sp>
        <p:nvSpPr>
          <p:cNvPr id="3" name="02_Title 3 (JU-Free)">
            <a:extLst>
              <a:ext uri="{FF2B5EF4-FFF2-40B4-BE49-F238E27FC236}">
                <a16:creationId xmlns:a16="http://schemas.microsoft.com/office/drawing/2014/main" id="{490A2DD4-D62C-FFA3-8114-01B87E6B67A6}"/>
              </a:ext>
            </a:extLst>
          </p:cNvPr>
          <p:cNvSpPr>
            <a:spLocks noGrp="1"/>
          </p:cNvSpPr>
          <p:nvPr>
            <p:ph type="title" hasCustomPrompt="1"/>
          </p:nvPr>
        </p:nvSpPr>
        <p:spPr>
          <a:xfrm>
            <a:off x="685800" y="1752600"/>
            <a:ext cx="10820400" cy="1435100"/>
          </a:xfrm>
        </p:spPr>
        <p:txBody>
          <a:bodyPr/>
          <a:lstStyle>
            <a:lvl1pPr algn="l">
              <a:defRPr kumimoji="0" sz="5400" b="0" i="0" u="none" baseline="0">
                <a:solidFill>
                  <a:srgbClr val="E17000">
                    <a:lumMod val="100000"/>
                  </a:srgbClr>
                </a:solidFill>
                <a:latin typeface="RijksSansTT SemiBold" panose="020B0704010101010104" pitchFamily="34" charset="0"/>
              </a:defRPr>
            </a:lvl1pPr>
          </a:lstStyle>
          <a:p>
            <a:r>
              <a:rPr lang="nl-NL"/>
              <a:t>[Titel]</a:t>
            </a:r>
          </a:p>
        </p:txBody>
      </p:sp>
      <p:sp>
        <p:nvSpPr>
          <p:cNvPr id="5" name="03_Subtitle 4[PHJU] (JU-Free)"/>
          <p:cNvSpPr>
            <a:spLocks noGrp="1"/>
          </p:cNvSpPr>
          <p:nvPr>
            <p:ph type="subTitle" idx="1" hasCustomPrompt="1"/>
          </p:nvPr>
        </p:nvSpPr>
        <p:spPr>
          <a:xfrm>
            <a:off x="685800" y="3314700"/>
            <a:ext cx="10820400" cy="266700"/>
          </a:xfrm>
        </p:spPr>
        <p:txBody>
          <a:bodyPr/>
          <a:lstStyle>
            <a:lvl1pPr marL="0" indent="0" algn="l">
              <a:lnSpc>
                <a:spcPct val="100000"/>
              </a:lnSpc>
              <a:spcBef>
                <a:spcPts val="0"/>
              </a:spcBef>
              <a:buFont typeface="Arial" panose="020B0604020202020204" pitchFamily="34" charset="0"/>
              <a:buNone/>
              <a:defRPr sz="16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[Spreker: Naam Achternaam]</a:t>
            </a:r>
            <a:endParaRPr lang="nl-NL" dirty="0"/>
          </a:p>
        </p:txBody>
      </p:sp>
      <p:sp>
        <p:nvSpPr>
          <p:cNvPr id="9" name="04_Placeholder 5[PHJU] (JU-Free)">
            <a:extLst>
              <a:ext uri="{FF2B5EF4-FFF2-40B4-BE49-F238E27FC236}">
                <a16:creationId xmlns:a16="http://schemas.microsoft.com/office/drawing/2014/main" id="{0F09BFF0-0E60-E38B-4BE2-F35390F02AC7}"/>
              </a:ext>
            </a:extLst>
          </p:cNvPr>
          <p:cNvSpPr>
            <a:spLocks noGrp="1"/>
          </p:cNvSpPr>
          <p:nvPr>
            <p:ph type="body" sz="quarter" idx="1002" hasCustomPrompt="1"/>
          </p:nvPr>
        </p:nvSpPr>
        <p:spPr>
          <a:xfrm>
            <a:off x="685800" y="3594100"/>
            <a:ext cx="10820400" cy="266700"/>
          </a:xfrm>
        </p:spPr>
        <p:txBody>
          <a:bodyPr/>
          <a:lstStyle>
            <a:lvl1pPr marL="0" indent="0">
              <a:lnSpc>
                <a:spcPct val="100000"/>
              </a:lnSpc>
              <a:spcBef>
                <a:spcPts val="0"/>
              </a:spcBef>
              <a:buNone/>
              <a:defRPr sz="1600">
                <a:solidFill>
                  <a:srgbClr val="000000"/>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a:t>[00 maand jjjj]</a:t>
            </a:r>
            <a:endParaRPr lang="nl-NL" dirty="0"/>
          </a:p>
        </p:txBody>
      </p:sp>
      <p:sp>
        <p:nvSpPr>
          <p:cNvPr id="10" name="Rectangle 5 {PHJU} (JU-Free)" descr="Werken aan de basis. Van Nederland en ons Koninkrijk">
            <a:extLst>
              <a:ext uri="{FF2B5EF4-FFF2-40B4-BE49-F238E27FC236}">
                <a16:creationId xmlns:a16="http://schemas.microsoft.com/office/drawing/2014/main" id="{B4C82BE4-26AD-57EA-2135-AF7B93243052}"/>
              </a:ext>
            </a:extLst>
          </p:cNvPr>
          <p:cNvSpPr>
            <a:spLocks noGrp="1"/>
          </p:cNvSpPr>
          <p:nvPr>
            <p:ph type="body" sz="quarter" idx="1003" hasCustomPrompt="1"/>
          </p:nvPr>
        </p:nvSpPr>
        <p:spPr>
          <a:xfrm>
            <a:off x="244475" y="6530975"/>
            <a:ext cx="2889250" cy="131763"/>
          </a:xfrm>
          <a:custGeom>
            <a:avLst/>
            <a:gdLst>
              <a:gd name="connsiteX0" fmla="*/ 0 w 2889250"/>
              <a:gd name="connsiteY0" fmla="*/ 0 h 131763"/>
              <a:gd name="connsiteX1" fmla="*/ 2889250 w 2889250"/>
              <a:gd name="connsiteY1" fmla="*/ 0 h 131763"/>
              <a:gd name="connsiteX2" fmla="*/ 2889250 w 2889250"/>
              <a:gd name="connsiteY2" fmla="*/ 131763 h 131763"/>
              <a:gd name="connsiteX3" fmla="*/ 0 w 2889250"/>
              <a:gd name="connsiteY3" fmla="*/ 131763 h 131763"/>
            </a:gdLst>
            <a:ahLst/>
            <a:cxnLst>
              <a:cxn ang="0">
                <a:pos x="connsiteX0" y="connsiteY0"/>
              </a:cxn>
              <a:cxn ang="0">
                <a:pos x="connsiteX1" y="connsiteY1"/>
              </a:cxn>
              <a:cxn ang="0">
                <a:pos x="connsiteX2" y="connsiteY2"/>
              </a:cxn>
              <a:cxn ang="0">
                <a:pos x="connsiteX3" y="connsiteY3"/>
              </a:cxn>
            </a:cxnLst>
            <a:rect l="l" t="t" r="r" b="b"/>
            <a:pathLst>
              <a:path w="2889250" h="131763">
                <a:moveTo>
                  <a:pt x="0" y="0"/>
                </a:moveTo>
                <a:lnTo>
                  <a:pt x="2889250" y="0"/>
                </a:lnTo>
                <a:lnTo>
                  <a:pt x="2889250" y="131763"/>
                </a:lnTo>
                <a:lnTo>
                  <a:pt x="0" y="131763"/>
                </a:lnTo>
                <a:close/>
              </a:path>
            </a:pathLst>
          </a:custGeom>
          <a:blipFill>
            <a:blip>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endParaRPr lang="en-GB"/>
          </a:p>
        </p:txBody>
      </p:sp>
    </p:spTree>
    <p:extLst>
      <p:ext uri="{BB962C8B-B14F-4D97-AF65-F5344CB8AC3E}">
        <p14:creationId xmlns:p14="http://schemas.microsoft.com/office/powerpoint/2010/main" val="2468169941"/>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eldia+foto(1/2)+vlak (H1)]">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8D06AFFD-4C13-8C30-47E3-69B4B9F83099}"/>
              </a:ext>
            </a:extLst>
          </p:cNvPr>
          <p:cNvSpPr>
            <a:spLocks noSelect="1"/>
          </p:cNvSpPr>
          <p:nvPr userDrawn="1"/>
        </p:nvSpPr>
        <p:spPr bwMode="auto">
          <a:xfrm>
            <a:off x="228600" y="1136650"/>
            <a:ext cx="11734800" cy="5264148"/>
          </a:xfrm>
          <a:custGeom>
            <a:avLst/>
            <a:gdLst>
              <a:gd name="connsiteX0" fmla="*/ 1365885 w 11734800"/>
              <a:gd name="connsiteY0" fmla="*/ 0 h 5264148"/>
              <a:gd name="connsiteX1" fmla="*/ 11734800 w 11734800"/>
              <a:gd name="connsiteY1" fmla="*/ 0 h 5264148"/>
              <a:gd name="connsiteX2" fmla="*/ 11734800 w 11734800"/>
              <a:gd name="connsiteY2" fmla="*/ 5233223 h 5264148"/>
              <a:gd name="connsiteX3" fmla="*/ 11734800 w 11734800"/>
              <a:gd name="connsiteY3" fmla="*/ 5264148 h 5264148"/>
              <a:gd name="connsiteX4" fmla="*/ 0 w 11734800"/>
              <a:gd name="connsiteY4" fmla="*/ 5264148 h 5264148"/>
              <a:gd name="connsiteX5" fmla="*/ 0 w 11734800"/>
              <a:gd name="connsiteY5" fmla="*/ 5210132 h 5264148"/>
              <a:gd name="connsiteX6" fmla="*/ 0 w 11734800"/>
              <a:gd name="connsiteY6" fmla="*/ 1365885 h 5264148"/>
              <a:gd name="connsiteX7" fmla="*/ 1365885 w 11734800"/>
              <a:gd name="connsiteY7" fmla="*/ 0 h 526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4800" h="5264148">
                <a:moveTo>
                  <a:pt x="1365885" y="0"/>
                </a:moveTo>
                <a:cubicBezTo>
                  <a:pt x="1365885" y="0"/>
                  <a:pt x="1365885" y="0"/>
                  <a:pt x="11734800" y="0"/>
                </a:cubicBezTo>
                <a:cubicBezTo>
                  <a:pt x="11734800" y="0"/>
                  <a:pt x="11734800" y="0"/>
                  <a:pt x="11734800" y="5233223"/>
                </a:cubicBezTo>
                <a:lnTo>
                  <a:pt x="11734800" y="5264148"/>
                </a:lnTo>
                <a:lnTo>
                  <a:pt x="0" y="5264148"/>
                </a:lnTo>
                <a:lnTo>
                  <a:pt x="0" y="5210132"/>
                </a:lnTo>
                <a:cubicBezTo>
                  <a:pt x="0" y="4806354"/>
                  <a:pt x="0" y="3812441"/>
                  <a:pt x="0" y="1365885"/>
                </a:cubicBezTo>
                <a:cubicBezTo>
                  <a:pt x="0" y="611505"/>
                  <a:pt x="611505" y="0"/>
                  <a:pt x="1365885" y="0"/>
                </a:cubicBezTo>
                <a:close/>
              </a:path>
            </a:pathLst>
          </a:custGeom>
          <a:solidFill>
            <a:srgbClr val="DCE3EA"/>
          </a:solidFill>
          <a:ln>
            <a:noFill/>
          </a:ln>
        </p:spPr>
        <p:txBody>
          <a:bodyPr vert="horz" wrap="square" lIns="91440" tIns="45720" rIns="91440" bIns="45720" numCol="1" anchor="t" anchorCtr="0" compatLnSpc="1">
            <a:prstTxWarp prst="textNoShape">
              <a:avLst/>
            </a:prstTxWarp>
            <a:noAutofit/>
          </a:bodyPr>
          <a:lstStyle/>
          <a:p>
            <a:endParaRPr lang="nl-NL" dirty="0"/>
          </a:p>
        </p:txBody>
      </p:sp>
      <p:sp>
        <p:nvSpPr>
          <p:cNvPr id="2" name="01_Rectangle 2{PHJU} (JU-Free)" descr="Logo Ministerie van Binnenlandse Zaken en Koninkrijksrelaties">
            <a:extLst>
              <a:ext uri="{FF2B5EF4-FFF2-40B4-BE49-F238E27FC236}">
                <a16:creationId xmlns:a16="http://schemas.microsoft.com/office/drawing/2014/main" id="{59E92847-9F43-4547-68AD-143048475E99}"/>
              </a:ext>
            </a:extLst>
          </p:cNvPr>
          <p:cNvSpPr>
            <a:spLocks noGrp="1"/>
          </p:cNvSpPr>
          <p:nvPr>
            <p:ph type="body" sz="quarter" idx="10" hasCustomPrompt="1"/>
          </p:nvPr>
        </p:nvSpPr>
        <p:spPr>
          <a:xfrm>
            <a:off x="5867400" y="-635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a:extLst>
                <a:ext uri="{96DAC541-7B7A-43D3-8B79-37D633B846F1}">
                  <asvg:svgBlip xmlns:asvg="http://schemas.microsoft.com/office/drawing/2016/SVG/main" r:embed="rId2"/>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ct val="0"/>
              </a:spcBef>
              <a:buFontTx/>
              <a:buNone/>
              <a:defRPr sz="330">
                <a:latin typeface="Arial" panose="020B0604020202020204" pitchFamily="34" charset="0"/>
              </a:defRPr>
            </a:lvl1pPr>
            <a:lvl2pPr marL="0" indent="0" algn="l" defTabSz="914400" rtl="0" eaLnBrk="1" latinLnBrk="0" hangingPunct="1">
              <a:lnSpc>
                <a:spcPct val="100000"/>
              </a:lnSpc>
              <a:spcBef>
                <a:spcPct val="0"/>
              </a:spcBef>
              <a:buFontTx/>
              <a:buNone/>
              <a:defRPr sz="2800"/>
            </a:lvl2pPr>
            <a:lvl3pPr marL="0" indent="0" algn="l" defTabSz="914400" rtl="0" eaLnBrk="1" latinLnBrk="0" hangingPunct="1">
              <a:lnSpc>
                <a:spcPct val="100000"/>
              </a:lnSpc>
              <a:spcBef>
                <a:spcPct val="0"/>
              </a:spcBef>
              <a:buFontTx/>
              <a:buNone/>
              <a:defRPr sz="2800"/>
            </a:lvl3pPr>
            <a:lvl4pPr marL="0" indent="0" algn="l" defTabSz="914400" rtl="0" eaLnBrk="1" latinLnBrk="0" hangingPunct="1">
              <a:lnSpc>
                <a:spcPct val="100000"/>
              </a:lnSpc>
              <a:spcBef>
                <a:spcPct val="0"/>
              </a:spcBef>
              <a:buFontTx/>
              <a:buNone/>
              <a:defRPr sz="2800"/>
            </a:lvl4pPr>
            <a:lvl5pPr marL="0" indent="0" algn="l" defTabSz="914400" rtl="0" eaLnBrk="1" latinLnBrk="0" hangingPunct="1">
              <a:lnSpc>
                <a:spcPct val="100000"/>
              </a:lnSpc>
              <a:spcBef>
                <a:spcPct val="0"/>
              </a:spcBef>
              <a:buFontTx/>
              <a:buNone/>
              <a:defRPr sz="2800"/>
            </a:lvl5pPr>
          </a:lstStyle>
          <a:p>
            <a:pPr lvl="0"/>
            <a:r>
              <a:rPr lang="nl-NL"/>
              <a:t> </a:t>
            </a:r>
            <a:endParaRPr lang="nl-NL" dirty="0"/>
          </a:p>
        </p:txBody>
      </p:sp>
      <p:sp>
        <p:nvSpPr>
          <p:cNvPr id="4" name="02_Title 3 (JU-Free)">
            <a:extLst>
              <a:ext uri="{FF2B5EF4-FFF2-40B4-BE49-F238E27FC236}">
                <a16:creationId xmlns:a16="http://schemas.microsoft.com/office/drawing/2014/main" id="{BAE95AA0-1378-0CEE-B68B-8FA2CE204A62}"/>
              </a:ext>
            </a:extLst>
          </p:cNvPr>
          <p:cNvSpPr>
            <a:spLocks noGrp="1"/>
          </p:cNvSpPr>
          <p:nvPr>
            <p:ph type="title" hasCustomPrompt="1"/>
          </p:nvPr>
        </p:nvSpPr>
        <p:spPr>
          <a:xfrm>
            <a:off x="685800" y="1752600"/>
            <a:ext cx="4902200" cy="1181100"/>
          </a:xfrm>
        </p:spPr>
        <p:txBody>
          <a:bodyPr/>
          <a:lstStyle>
            <a:lvl1pPr algn="l">
              <a:defRPr kumimoji="0" sz="5400" b="0" i="0" u="none" baseline="0">
                <a:solidFill>
                  <a:schemeClr val="tx2">
                    <a:lumMod val="100000"/>
                  </a:schemeClr>
                </a:solidFill>
                <a:latin typeface="RijksSansTT SemiBold" panose="020B0704010101010104" pitchFamily="34" charset="0"/>
              </a:defRPr>
            </a:lvl1pPr>
          </a:lstStyle>
          <a:p>
            <a:r>
              <a:rPr lang="nl-NL" dirty="0"/>
              <a:t>[Titel]</a:t>
            </a:r>
          </a:p>
        </p:txBody>
      </p:sp>
      <p:sp>
        <p:nvSpPr>
          <p:cNvPr id="10" name="03_Subtitle 4[PHJU] (JU-Free)"/>
          <p:cNvSpPr>
            <a:spLocks noGrp="1"/>
          </p:cNvSpPr>
          <p:nvPr>
            <p:ph type="subTitle" idx="1" hasCustomPrompt="1"/>
          </p:nvPr>
        </p:nvSpPr>
        <p:spPr>
          <a:xfrm>
            <a:off x="685800" y="3314700"/>
            <a:ext cx="4864100" cy="266700"/>
          </a:xfrm>
        </p:spPr>
        <p:txBody>
          <a:bodyPr/>
          <a:lstStyle>
            <a:lvl1pPr marL="0" indent="0" algn="l">
              <a:lnSpc>
                <a:spcPct val="100000"/>
              </a:lnSpc>
              <a:spcBef>
                <a:spcPts val="0"/>
              </a:spcBef>
              <a:buFont typeface="Arial" panose="020B0604020202020204" pitchFamily="34" charset="0"/>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[Spreker: Naam Achternaam]</a:t>
            </a:r>
          </a:p>
        </p:txBody>
      </p:sp>
      <p:sp>
        <p:nvSpPr>
          <p:cNvPr id="11" name="04_Placeholder 5[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85800" y="3594100"/>
            <a:ext cx="4864100" cy="266700"/>
          </a:xfrm>
        </p:spPr>
        <p:txBody>
          <a:bodyPr/>
          <a:lstStyle>
            <a:lvl1pPr marL="0" indent="0">
              <a:lnSpc>
                <a:spcPct val="100000"/>
              </a:lnSpc>
              <a:spcBef>
                <a:spcPts val="0"/>
              </a:spcBef>
              <a:buNone/>
              <a:defRPr sz="1600">
                <a:solidFill>
                  <a:schemeClr val="tx1"/>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dirty="0"/>
              <a:t>[00 maand </a:t>
            </a:r>
            <a:r>
              <a:rPr lang="nl-NL" dirty="0" err="1"/>
              <a:t>jjjj</a:t>
            </a:r>
            <a:r>
              <a:rPr lang="nl-NL" dirty="0"/>
              <a:t>]</a:t>
            </a:r>
          </a:p>
        </p:txBody>
      </p:sp>
      <p:sp>
        <p:nvSpPr>
          <p:cNvPr id="12" name="05_Picture Placeholder 6[PHJU] (JU-Free)">
            <a:extLst>
              <a:ext uri="{FF2B5EF4-FFF2-40B4-BE49-F238E27FC236}">
                <a16:creationId xmlns:a16="http://schemas.microsoft.com/office/drawing/2014/main" id="{A9321F13-98D1-098F-253E-DCAA00519E65}"/>
              </a:ext>
            </a:extLst>
          </p:cNvPr>
          <p:cNvSpPr>
            <a:spLocks noGrp="1" noChangeArrowheads="1"/>
          </p:cNvSpPr>
          <p:nvPr>
            <p:ph type="pic" idx="1000" hasCustomPrompt="1"/>
          </p:nvPr>
        </p:nvSpPr>
        <p:spPr bwMode="auto">
          <a:xfrm>
            <a:off x="6134100" y="1143000"/>
            <a:ext cx="5827713" cy="5259598"/>
          </a:xfrm>
          <a:custGeom>
            <a:avLst/>
            <a:gdLst>
              <a:gd name="connsiteX0" fmla="*/ 0 w 5827713"/>
              <a:gd name="connsiteY0" fmla="*/ 0 h 5259598"/>
              <a:gd name="connsiteX1" fmla="*/ 5827713 w 5827713"/>
              <a:gd name="connsiteY1" fmla="*/ 0 h 5259598"/>
              <a:gd name="connsiteX2" fmla="*/ 5827713 w 5827713"/>
              <a:gd name="connsiteY2" fmla="*/ 5259598 h 5259598"/>
              <a:gd name="connsiteX3" fmla="*/ 0 w 5827713"/>
              <a:gd name="connsiteY3" fmla="*/ 5259598 h 5259598"/>
            </a:gdLst>
            <a:ahLst/>
            <a:cxnLst>
              <a:cxn ang="0">
                <a:pos x="connsiteX0" y="connsiteY0"/>
              </a:cxn>
              <a:cxn ang="0">
                <a:pos x="connsiteX1" y="connsiteY1"/>
              </a:cxn>
              <a:cxn ang="0">
                <a:pos x="connsiteX2" y="connsiteY2"/>
              </a:cxn>
              <a:cxn ang="0">
                <a:pos x="connsiteX3" y="connsiteY3"/>
              </a:cxn>
            </a:cxnLst>
            <a:rect l="l" t="t" r="r" b="b"/>
            <a:pathLst>
              <a:path w="5827713" h="5259598">
                <a:moveTo>
                  <a:pt x="0" y="0"/>
                </a:moveTo>
                <a:lnTo>
                  <a:pt x="5827713" y="0"/>
                </a:lnTo>
                <a:lnTo>
                  <a:pt x="5827713" y="5259598"/>
                </a:lnTo>
                <a:lnTo>
                  <a:pt x="0" y="5259598"/>
                </a:lnTo>
                <a:close/>
              </a:path>
            </a:pathLst>
          </a:custGeom>
          <a:noFill/>
          <a:ln>
            <a:noFill/>
          </a:ln>
        </p:spPr>
        <p:txBody>
          <a:bodyPr vert="horz" wrap="square" lIns="0" tIns="0" rIns="0" bIns="0" numCol="1" anchor="t" anchorCtr="0" compatLnSpc="1">
            <a:prstTxWarp prst="textNoShape">
              <a:avLst/>
            </a:prstTxWarp>
            <a:noAutofit/>
          </a:bodyPr>
          <a:lstStyle>
            <a:lvl1pPr marL="0" indent="0" algn="l" defTabSz="914400" rtl="0" eaLnBrk="1" latinLnBrk="0" hangingPunct="1">
              <a:lnSpc>
                <a:spcPct val="90000"/>
              </a:lnSpc>
              <a:spcBef>
                <a:spcPts val="1000"/>
              </a:spcBef>
              <a:buFontTx/>
              <a:buNone/>
              <a:defRPr/>
            </a:lvl1pPr>
          </a:lstStyle>
          <a:p>
            <a:r>
              <a:rPr lang="nl-NL" dirty="0"/>
              <a:t>[Afbeelding]</a:t>
            </a:r>
          </a:p>
        </p:txBody>
      </p:sp>
      <p:sp>
        <p:nvSpPr>
          <p:cNvPr id="13" name="Rectangle 5 {PHJU} (JU-Free)" descr="Werken aan de basis. Van Nederland en ons Koninkrijk">
            <a:extLst>
              <a:ext uri="{FF2B5EF4-FFF2-40B4-BE49-F238E27FC236}">
                <a16:creationId xmlns:a16="http://schemas.microsoft.com/office/drawing/2014/main" id="{F2C44051-D283-1581-472A-2C4C00E6FB82}"/>
              </a:ext>
            </a:extLst>
          </p:cNvPr>
          <p:cNvSpPr>
            <a:spLocks noGrp="1"/>
          </p:cNvSpPr>
          <p:nvPr>
            <p:ph type="body" sz="quarter" idx="1003" hasCustomPrompt="1"/>
          </p:nvPr>
        </p:nvSpPr>
        <p:spPr>
          <a:xfrm>
            <a:off x="244475" y="6530975"/>
            <a:ext cx="2889250" cy="131763"/>
          </a:xfrm>
          <a:custGeom>
            <a:avLst/>
            <a:gdLst>
              <a:gd name="connsiteX0" fmla="*/ 0 w 2889250"/>
              <a:gd name="connsiteY0" fmla="*/ 0 h 131763"/>
              <a:gd name="connsiteX1" fmla="*/ 2889250 w 2889250"/>
              <a:gd name="connsiteY1" fmla="*/ 0 h 131763"/>
              <a:gd name="connsiteX2" fmla="*/ 2889250 w 2889250"/>
              <a:gd name="connsiteY2" fmla="*/ 131763 h 131763"/>
              <a:gd name="connsiteX3" fmla="*/ 0 w 2889250"/>
              <a:gd name="connsiteY3" fmla="*/ 131763 h 131763"/>
            </a:gdLst>
            <a:ahLst/>
            <a:cxnLst>
              <a:cxn ang="0">
                <a:pos x="connsiteX0" y="connsiteY0"/>
              </a:cxn>
              <a:cxn ang="0">
                <a:pos x="connsiteX1" y="connsiteY1"/>
              </a:cxn>
              <a:cxn ang="0">
                <a:pos x="connsiteX2" y="connsiteY2"/>
              </a:cxn>
              <a:cxn ang="0">
                <a:pos x="connsiteX3" y="connsiteY3"/>
              </a:cxn>
            </a:cxnLst>
            <a:rect l="l" t="t" r="r" b="b"/>
            <a:pathLst>
              <a:path w="2889250" h="131763">
                <a:moveTo>
                  <a:pt x="0" y="0"/>
                </a:moveTo>
                <a:lnTo>
                  <a:pt x="2889250" y="0"/>
                </a:lnTo>
                <a:lnTo>
                  <a:pt x="2889250" y="131763"/>
                </a:lnTo>
                <a:lnTo>
                  <a:pt x="0" y="131763"/>
                </a:lnTo>
                <a:close/>
              </a:path>
            </a:pathLst>
          </a:custGeom>
          <a:blipFill>
            <a:blip>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endParaRPr lang="en-GB"/>
          </a:p>
        </p:txBody>
      </p:sp>
    </p:spTree>
    <p:extLst>
      <p:ext uri="{BB962C8B-B14F-4D97-AF65-F5344CB8AC3E}">
        <p14:creationId xmlns:p14="http://schemas.microsoft.com/office/powerpoint/2010/main" val="308157866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eldia+foto+kleurvlak (H1)]">
    <p:spTree>
      <p:nvGrpSpPr>
        <p:cNvPr id="1" name=""/>
        <p:cNvGrpSpPr/>
        <p:nvPr/>
      </p:nvGrpSpPr>
      <p:grpSpPr>
        <a:xfrm>
          <a:off x="0" y="0"/>
          <a:ext cx="0" cy="0"/>
          <a:chOff x="0" y="0"/>
          <a:chExt cx="0" cy="0"/>
        </a:xfrm>
      </p:grpSpPr>
      <p:sp>
        <p:nvSpPr>
          <p:cNvPr id="7" name="Frame 1">
            <a:extLst>
              <a:ext uri="{FF2B5EF4-FFF2-40B4-BE49-F238E27FC236}">
                <a16:creationId xmlns:a16="http://schemas.microsoft.com/office/drawing/2014/main" id="{A2CE6637-684A-5A57-2EF5-386CAF88F992}"/>
              </a:ext>
            </a:extLst>
          </p:cNvPr>
          <p:cNvSpPr txBox="1">
            <a:spLocks noSelect="1"/>
          </p:cNvSpPr>
          <p:nvPr userDrawn="1"/>
        </p:nvSpPr>
        <p:spPr bwMode="auto">
          <a:xfrm>
            <a:off x="6087745" y="3644900"/>
            <a:ext cx="5872163" cy="2744788"/>
          </a:xfrm>
          <a:custGeom>
            <a:avLst/>
            <a:gdLst>
              <a:gd name="T0" fmla="*/ 0 w 18495"/>
              <a:gd name="T1" fmla="*/ 8646 h 8646"/>
              <a:gd name="T2" fmla="*/ 18495 w 18495"/>
              <a:gd name="T3" fmla="*/ 8646 h 8646"/>
              <a:gd name="T4" fmla="*/ 18495 w 18495"/>
              <a:gd name="T5" fmla="*/ 0 h 8646"/>
              <a:gd name="T6" fmla="*/ 4301 w 18495"/>
              <a:gd name="T7" fmla="*/ 0 h 8646"/>
              <a:gd name="T8" fmla="*/ 0 w 18495"/>
              <a:gd name="T9" fmla="*/ 4301 h 8646"/>
              <a:gd name="T10" fmla="*/ 0 w 18495"/>
              <a:gd name="T11" fmla="*/ 8646 h 8646"/>
            </a:gdLst>
            <a:ahLst/>
            <a:cxnLst>
              <a:cxn ang="0">
                <a:pos x="T0" y="T1"/>
              </a:cxn>
              <a:cxn ang="0">
                <a:pos x="T2" y="T3"/>
              </a:cxn>
              <a:cxn ang="0">
                <a:pos x="T4" y="T5"/>
              </a:cxn>
              <a:cxn ang="0">
                <a:pos x="T6" y="T7"/>
              </a:cxn>
              <a:cxn ang="0">
                <a:pos x="T8" y="T9"/>
              </a:cxn>
              <a:cxn ang="0">
                <a:pos x="T10" y="T11"/>
              </a:cxn>
            </a:cxnLst>
            <a:rect l="0" t="0" r="r" b="b"/>
            <a:pathLst>
              <a:path w="18495" h="8646">
                <a:moveTo>
                  <a:pt x="0" y="8646"/>
                </a:moveTo>
                <a:cubicBezTo>
                  <a:pt x="18495" y="8646"/>
                  <a:pt x="18495" y="8646"/>
                  <a:pt x="18495" y="8646"/>
                </a:cubicBezTo>
                <a:cubicBezTo>
                  <a:pt x="18495" y="0"/>
                  <a:pt x="18495" y="0"/>
                  <a:pt x="18495" y="0"/>
                </a:cubicBezTo>
                <a:cubicBezTo>
                  <a:pt x="4301" y="0"/>
                  <a:pt x="4301" y="0"/>
                  <a:pt x="4301" y="0"/>
                </a:cubicBezTo>
                <a:cubicBezTo>
                  <a:pt x="1926" y="0"/>
                  <a:pt x="0" y="1926"/>
                  <a:pt x="0" y="4301"/>
                </a:cubicBezTo>
                <a:lnTo>
                  <a:pt x="0" y="8646"/>
                </a:lnTo>
                <a:close/>
              </a:path>
            </a:pathLst>
          </a:custGeom>
          <a:solidFill>
            <a:srgbClr val="154273"/>
          </a:solidFill>
          <a:ln w="0" cap="flat" cmpd="sng" algn="ctr">
            <a:solidFill>
              <a:srgbClr val="154273">
                <a:alpha val="0"/>
              </a:srgbClr>
            </a:solidFill>
            <a:prstDash val="solid"/>
            <a:round/>
            <a:headEnd type="none" w="med" len="med"/>
            <a:tailEnd type="none" w="med" len="med"/>
          </a:ln>
        </p:spPr>
        <p:txBody>
          <a:bodyPr vert="horz" wrap="square" lIns="0" tIns="0" rIns="0" bIns="0" numCol="1" anchor="t" anchorCtr="0" compatLnSpc="1">
            <a:prstTxWarp prst="textNoShape">
              <a:avLst/>
            </a:prstTxWarp>
          </a:bodyPr>
          <a:lstStyle>
            <a:lvl1pPr marL="0" indent="0" algn="l" defTabSz="914400" rtl="0" eaLnBrk="1" latinLnBrk="0" hangingPunct="1">
              <a:lnSpc>
                <a:spcPct val="105000"/>
              </a:lnSpc>
              <a:spcBef>
                <a:spcPts val="900"/>
              </a:spcBef>
              <a:buFontTx/>
              <a:buNone/>
              <a:defRPr sz="330" kern="1200">
                <a:solidFill>
                  <a:schemeClr val="tx1"/>
                </a:solidFill>
                <a:latin typeface="Arial" panose="020B0604020202020204" pitchFamily="34" charset="0"/>
                <a:ea typeface="+mn-ea"/>
                <a:cs typeface="+mn-cs"/>
              </a:defRPr>
            </a:lvl1pPr>
            <a:lvl2pPr marL="324000" indent="-162000" algn="l" defTabSz="914400" rtl="0" eaLnBrk="1" latinLnBrk="0" hangingPunct="1">
              <a:lnSpc>
                <a:spcPct val="105000"/>
              </a:lnSpc>
              <a:spcBef>
                <a:spcPts val="900"/>
              </a:spcBef>
              <a:buFont typeface="RijksSansTT ExtraBold" panose="020B0904010101010104" pitchFamily="34" charset="0"/>
              <a:buChar char="-"/>
              <a:defRPr sz="1700" kern="1200" baseline="0">
                <a:solidFill>
                  <a:schemeClr val="tx1"/>
                </a:solidFill>
                <a:latin typeface="+mn-lt"/>
                <a:ea typeface="+mn-ea"/>
                <a:cs typeface="+mn-cs"/>
              </a:defRPr>
            </a:lvl2pPr>
            <a:lvl3pPr marL="486000" indent="-162000" algn="l" defTabSz="914400" rtl="0" eaLnBrk="1" latinLnBrk="0" hangingPunct="1">
              <a:lnSpc>
                <a:spcPct val="105000"/>
              </a:lnSpc>
              <a:spcBef>
                <a:spcPts val="900"/>
              </a:spcBef>
              <a:buFont typeface="RijksSansTT ExtraBold" panose="020B0904010101010104" pitchFamily="34" charset="0"/>
              <a:buChar char="&gt;"/>
              <a:defRPr sz="1700" kern="1200">
                <a:solidFill>
                  <a:schemeClr val="tx1"/>
                </a:solidFill>
                <a:latin typeface="+mn-lt"/>
                <a:ea typeface="+mn-ea"/>
                <a:cs typeface="+mn-cs"/>
              </a:defRPr>
            </a:lvl3pPr>
            <a:lvl4pPr marL="162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4pPr>
            <a:lvl5pPr marL="324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a:lstStyle>
          <a:p>
            <a:pPr lvl="0"/>
            <a:r>
              <a:rPr lang="nl-NL"/>
              <a:t> </a:t>
            </a:r>
            <a:endParaRPr lang="nl-NL" dirty="0"/>
          </a:p>
        </p:txBody>
      </p:sp>
      <p:sp>
        <p:nvSpPr>
          <p:cNvPr id="2" name="01_Rectangle 2{PHJU} (JU-Free)" descr="Logo Ministerie van Binnenlandse Zaken en Koninkrijksrelaties">
            <a:extLst>
              <a:ext uri="{FF2B5EF4-FFF2-40B4-BE49-F238E27FC236}">
                <a16:creationId xmlns:a16="http://schemas.microsoft.com/office/drawing/2014/main" id="{19EAC34F-D2C0-7745-90B7-83499056D82E}"/>
              </a:ext>
            </a:extLst>
          </p:cNvPr>
          <p:cNvSpPr>
            <a:spLocks noGrp="1"/>
          </p:cNvSpPr>
          <p:nvPr>
            <p:ph type="body" sz="quarter" idx="10" hasCustomPrompt="1"/>
          </p:nvPr>
        </p:nvSpPr>
        <p:spPr>
          <a:xfrm>
            <a:off x="5867400" y="-635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a:extLst>
                <a:ext uri="{96DAC541-7B7A-43D3-8B79-37D633B846F1}">
                  <asvg:svgBlip xmlns:asvg="http://schemas.microsoft.com/office/drawing/2016/SVG/main" r:embed="rId2"/>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ct val="0"/>
              </a:spcBef>
              <a:buFontTx/>
              <a:buNone/>
              <a:defRPr sz="330">
                <a:latin typeface="Arial" panose="020B0604020202020204" pitchFamily="34" charset="0"/>
              </a:defRPr>
            </a:lvl1pPr>
            <a:lvl2pPr marL="0" indent="0" algn="l" defTabSz="914400" rtl="0" eaLnBrk="1" latinLnBrk="0" hangingPunct="1">
              <a:lnSpc>
                <a:spcPct val="100000"/>
              </a:lnSpc>
              <a:spcBef>
                <a:spcPct val="0"/>
              </a:spcBef>
              <a:buFontTx/>
              <a:buNone/>
              <a:defRPr sz="2800"/>
            </a:lvl2pPr>
            <a:lvl3pPr marL="0" indent="0" algn="l" defTabSz="914400" rtl="0" eaLnBrk="1" latinLnBrk="0" hangingPunct="1">
              <a:lnSpc>
                <a:spcPct val="100000"/>
              </a:lnSpc>
              <a:spcBef>
                <a:spcPct val="0"/>
              </a:spcBef>
              <a:buFontTx/>
              <a:buNone/>
              <a:defRPr sz="2800"/>
            </a:lvl3pPr>
            <a:lvl4pPr marL="0" indent="0" algn="l" defTabSz="914400" rtl="0" eaLnBrk="1" latinLnBrk="0" hangingPunct="1">
              <a:lnSpc>
                <a:spcPct val="100000"/>
              </a:lnSpc>
              <a:spcBef>
                <a:spcPct val="0"/>
              </a:spcBef>
              <a:buFontTx/>
              <a:buNone/>
              <a:defRPr sz="2800"/>
            </a:lvl4pPr>
            <a:lvl5pPr marL="0" indent="0" algn="l" defTabSz="914400" rtl="0" eaLnBrk="1" latinLnBrk="0" hangingPunct="1">
              <a:lnSpc>
                <a:spcPct val="100000"/>
              </a:lnSpc>
              <a:spcBef>
                <a:spcPct val="0"/>
              </a:spcBef>
              <a:buFontTx/>
              <a:buNone/>
              <a:defRPr sz="2800"/>
            </a:lvl5pPr>
          </a:lstStyle>
          <a:p>
            <a:pPr lvl="0"/>
            <a:r>
              <a:rPr lang="nl-NL"/>
              <a:t> </a:t>
            </a:r>
            <a:endParaRPr lang="nl-NL" dirty="0"/>
          </a:p>
        </p:txBody>
      </p:sp>
      <p:sp>
        <p:nvSpPr>
          <p:cNvPr id="3" name="02_Freeform: vorm 3 [PHJU] (JU-Free)">
            <a:extLst>
              <a:ext uri="{FF2B5EF4-FFF2-40B4-BE49-F238E27FC236}">
                <a16:creationId xmlns:a16="http://schemas.microsoft.com/office/drawing/2014/main" id="{332963A3-EED5-2BD0-17BA-48124EAA3855}"/>
              </a:ext>
            </a:extLst>
          </p:cNvPr>
          <p:cNvSpPr>
            <a:spLocks noGrp="1"/>
          </p:cNvSpPr>
          <p:nvPr>
            <p:ph type="pic" idx="1000" hasCustomPrompt="1"/>
          </p:nvPr>
        </p:nvSpPr>
        <p:spPr bwMode="auto">
          <a:xfrm>
            <a:off x="228600" y="1136651"/>
            <a:ext cx="11734800" cy="5264145"/>
          </a:xfrm>
          <a:custGeom>
            <a:avLst/>
            <a:gdLst>
              <a:gd name="connsiteX0" fmla="*/ 1365885 w 11734800"/>
              <a:gd name="connsiteY0" fmla="*/ 0 h 5264145"/>
              <a:gd name="connsiteX1" fmla="*/ 11734800 w 11734800"/>
              <a:gd name="connsiteY1" fmla="*/ 0 h 5264145"/>
              <a:gd name="connsiteX2" fmla="*/ 11734800 w 11734800"/>
              <a:gd name="connsiteY2" fmla="*/ 2495395 h 5264145"/>
              <a:gd name="connsiteX3" fmla="*/ 11734800 w 11734800"/>
              <a:gd name="connsiteY3" fmla="*/ 2519357 h 5264145"/>
              <a:gd name="connsiteX4" fmla="*/ 11733213 w 11734800"/>
              <a:gd name="connsiteY4" fmla="*/ 2519357 h 5264145"/>
              <a:gd name="connsiteX5" fmla="*/ 11325372 w 11734800"/>
              <a:gd name="connsiteY5" fmla="*/ 2519357 h 5264145"/>
              <a:gd name="connsiteX6" fmla="*/ 11323785 w 11734800"/>
              <a:gd name="connsiteY6" fmla="*/ 2519357 h 5264145"/>
              <a:gd name="connsiteX7" fmla="*/ 10941525 w 11734800"/>
              <a:gd name="connsiteY7" fmla="*/ 2519357 h 5264145"/>
              <a:gd name="connsiteX8" fmla="*/ 10939938 w 11734800"/>
              <a:gd name="connsiteY8" fmla="*/ 2519357 h 5264145"/>
              <a:gd name="connsiteX9" fmla="*/ 10582433 w 11734800"/>
              <a:gd name="connsiteY9" fmla="*/ 2519357 h 5264145"/>
              <a:gd name="connsiteX10" fmla="*/ 10580846 w 11734800"/>
              <a:gd name="connsiteY10" fmla="*/ 2519357 h 5264145"/>
              <a:gd name="connsiteX11" fmla="*/ 10247271 w 11734800"/>
              <a:gd name="connsiteY11" fmla="*/ 2519357 h 5264145"/>
              <a:gd name="connsiteX12" fmla="*/ 10245685 w 11734800"/>
              <a:gd name="connsiteY12" fmla="*/ 2519357 h 5264145"/>
              <a:gd name="connsiteX13" fmla="*/ 9935215 w 11734800"/>
              <a:gd name="connsiteY13" fmla="*/ 2519357 h 5264145"/>
              <a:gd name="connsiteX14" fmla="*/ 9933628 w 11734800"/>
              <a:gd name="connsiteY14" fmla="*/ 2519357 h 5264145"/>
              <a:gd name="connsiteX15" fmla="*/ 9645439 w 11734800"/>
              <a:gd name="connsiteY15" fmla="*/ 2519357 h 5264145"/>
              <a:gd name="connsiteX16" fmla="*/ 9643852 w 11734800"/>
              <a:gd name="connsiteY16" fmla="*/ 2519357 h 5264145"/>
              <a:gd name="connsiteX17" fmla="*/ 9377117 w 11734800"/>
              <a:gd name="connsiteY17" fmla="*/ 2519357 h 5264145"/>
              <a:gd name="connsiteX18" fmla="*/ 9375530 w 11734800"/>
              <a:gd name="connsiteY18" fmla="*/ 2519357 h 5264145"/>
              <a:gd name="connsiteX19" fmla="*/ 9129425 w 11734800"/>
              <a:gd name="connsiteY19" fmla="*/ 2519357 h 5264145"/>
              <a:gd name="connsiteX20" fmla="*/ 9127838 w 11734800"/>
              <a:gd name="connsiteY20" fmla="*/ 2519357 h 5264145"/>
              <a:gd name="connsiteX21" fmla="*/ 8901537 w 11734800"/>
              <a:gd name="connsiteY21" fmla="*/ 2519357 h 5264145"/>
              <a:gd name="connsiteX22" fmla="*/ 8899950 w 11734800"/>
              <a:gd name="connsiteY22" fmla="*/ 2519357 h 5264145"/>
              <a:gd name="connsiteX23" fmla="*/ 8692628 w 11734800"/>
              <a:gd name="connsiteY23" fmla="*/ 2519357 h 5264145"/>
              <a:gd name="connsiteX24" fmla="*/ 8691041 w 11734800"/>
              <a:gd name="connsiteY24" fmla="*/ 2519357 h 5264145"/>
              <a:gd name="connsiteX25" fmla="*/ 8501873 w 11734800"/>
              <a:gd name="connsiteY25" fmla="*/ 2519357 h 5264145"/>
              <a:gd name="connsiteX26" fmla="*/ 8500287 w 11734800"/>
              <a:gd name="connsiteY26" fmla="*/ 2519357 h 5264145"/>
              <a:gd name="connsiteX27" fmla="*/ 8328448 w 11734800"/>
              <a:gd name="connsiteY27" fmla="*/ 2519357 h 5264145"/>
              <a:gd name="connsiteX28" fmla="*/ 8326861 w 11734800"/>
              <a:gd name="connsiteY28" fmla="*/ 2519357 h 5264145"/>
              <a:gd name="connsiteX29" fmla="*/ 8030282 w 11734800"/>
              <a:gd name="connsiteY29" fmla="*/ 2519357 h 5264145"/>
              <a:gd name="connsiteX30" fmla="*/ 8028695 w 11734800"/>
              <a:gd name="connsiteY30" fmla="*/ 2519357 h 5264145"/>
              <a:gd name="connsiteX31" fmla="*/ 7791529 w 11734800"/>
              <a:gd name="connsiteY31" fmla="*/ 2519357 h 5264145"/>
              <a:gd name="connsiteX32" fmla="*/ 7789943 w 11734800"/>
              <a:gd name="connsiteY32" fmla="*/ 2519357 h 5264145"/>
              <a:gd name="connsiteX33" fmla="*/ 7605588 w 11734800"/>
              <a:gd name="connsiteY33" fmla="*/ 2519357 h 5264145"/>
              <a:gd name="connsiteX34" fmla="*/ 7604002 w 11734800"/>
              <a:gd name="connsiteY34" fmla="*/ 2519357 h 5264145"/>
              <a:gd name="connsiteX35" fmla="*/ 7465857 w 11734800"/>
              <a:gd name="connsiteY35" fmla="*/ 2519357 h 5264145"/>
              <a:gd name="connsiteX36" fmla="*/ 7464271 w 11734800"/>
              <a:gd name="connsiteY36" fmla="*/ 2519357 h 5264145"/>
              <a:gd name="connsiteX37" fmla="*/ 7365735 w 11734800"/>
              <a:gd name="connsiteY37" fmla="*/ 2519357 h 5264145"/>
              <a:gd name="connsiteX38" fmla="*/ 7364149 w 11734800"/>
              <a:gd name="connsiteY38" fmla="*/ 2519357 h 5264145"/>
              <a:gd name="connsiteX39" fmla="*/ 7298620 w 11734800"/>
              <a:gd name="connsiteY39" fmla="*/ 2519357 h 5264145"/>
              <a:gd name="connsiteX40" fmla="*/ 7297034 w 11734800"/>
              <a:gd name="connsiteY40" fmla="*/ 2519357 h 5264145"/>
              <a:gd name="connsiteX41" fmla="*/ 7257911 w 11734800"/>
              <a:gd name="connsiteY41" fmla="*/ 2519357 h 5264145"/>
              <a:gd name="connsiteX42" fmla="*/ 7256325 w 11734800"/>
              <a:gd name="connsiteY42" fmla="*/ 2519357 h 5264145"/>
              <a:gd name="connsiteX43" fmla="*/ 7237007 w 11734800"/>
              <a:gd name="connsiteY43" fmla="*/ 2519357 h 5264145"/>
              <a:gd name="connsiteX44" fmla="*/ 7235420 w 11734800"/>
              <a:gd name="connsiteY44" fmla="*/ 2519357 h 5264145"/>
              <a:gd name="connsiteX45" fmla="*/ 7228205 w 11734800"/>
              <a:gd name="connsiteY45" fmla="*/ 2519357 h 5264145"/>
              <a:gd name="connsiteX46" fmla="*/ 7226618 w 11734800"/>
              <a:gd name="connsiteY46" fmla="*/ 2519357 h 5264145"/>
              <a:gd name="connsiteX47" fmla="*/ 5861050 w 11734800"/>
              <a:gd name="connsiteY47" fmla="*/ 3884767 h 5264145"/>
              <a:gd name="connsiteX48" fmla="*/ 5861050 w 11734800"/>
              <a:gd name="connsiteY48" fmla="*/ 5264145 h 5264145"/>
              <a:gd name="connsiteX49" fmla="*/ 0 w 11734800"/>
              <a:gd name="connsiteY49" fmla="*/ 5264145 h 5264145"/>
              <a:gd name="connsiteX50" fmla="*/ 0 w 11734800"/>
              <a:gd name="connsiteY50" fmla="*/ 5210132 h 5264145"/>
              <a:gd name="connsiteX51" fmla="*/ 0 w 11734800"/>
              <a:gd name="connsiteY51" fmla="*/ 1365885 h 5264145"/>
              <a:gd name="connsiteX52" fmla="*/ 1365885 w 11734800"/>
              <a:gd name="connsiteY52" fmla="*/ 0 h 526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34800" h="5264145">
                <a:moveTo>
                  <a:pt x="1365885" y="0"/>
                </a:moveTo>
                <a:cubicBezTo>
                  <a:pt x="1365885" y="0"/>
                  <a:pt x="1365885" y="0"/>
                  <a:pt x="11734800" y="0"/>
                </a:cubicBezTo>
                <a:cubicBezTo>
                  <a:pt x="11734800" y="0"/>
                  <a:pt x="11734800" y="0"/>
                  <a:pt x="11734800" y="2495395"/>
                </a:cubicBezTo>
                <a:lnTo>
                  <a:pt x="11734800" y="2519357"/>
                </a:lnTo>
                <a:lnTo>
                  <a:pt x="11733213" y="2519357"/>
                </a:lnTo>
                <a:lnTo>
                  <a:pt x="11325372" y="2519357"/>
                </a:lnTo>
                <a:lnTo>
                  <a:pt x="11323785" y="2519357"/>
                </a:lnTo>
                <a:lnTo>
                  <a:pt x="10941525" y="2519357"/>
                </a:lnTo>
                <a:lnTo>
                  <a:pt x="10939938" y="2519357"/>
                </a:lnTo>
                <a:lnTo>
                  <a:pt x="10582433" y="2519357"/>
                </a:lnTo>
                <a:lnTo>
                  <a:pt x="10580846" y="2519357"/>
                </a:lnTo>
                <a:lnTo>
                  <a:pt x="10247271" y="2519357"/>
                </a:lnTo>
                <a:lnTo>
                  <a:pt x="10245685" y="2519357"/>
                </a:lnTo>
                <a:lnTo>
                  <a:pt x="9935215" y="2519357"/>
                </a:lnTo>
                <a:lnTo>
                  <a:pt x="9933628" y="2519357"/>
                </a:lnTo>
                <a:lnTo>
                  <a:pt x="9645439" y="2519357"/>
                </a:lnTo>
                <a:lnTo>
                  <a:pt x="9643852" y="2519357"/>
                </a:lnTo>
                <a:lnTo>
                  <a:pt x="9377117" y="2519357"/>
                </a:lnTo>
                <a:lnTo>
                  <a:pt x="9375530" y="2519357"/>
                </a:lnTo>
                <a:lnTo>
                  <a:pt x="9129425" y="2519357"/>
                </a:lnTo>
                <a:lnTo>
                  <a:pt x="9127838" y="2519357"/>
                </a:lnTo>
                <a:lnTo>
                  <a:pt x="8901537" y="2519357"/>
                </a:lnTo>
                <a:lnTo>
                  <a:pt x="8899950" y="2519357"/>
                </a:lnTo>
                <a:lnTo>
                  <a:pt x="8692628" y="2519357"/>
                </a:lnTo>
                <a:lnTo>
                  <a:pt x="8691041" y="2519357"/>
                </a:lnTo>
                <a:lnTo>
                  <a:pt x="8501873" y="2519357"/>
                </a:lnTo>
                <a:lnTo>
                  <a:pt x="8500287" y="2519357"/>
                </a:lnTo>
                <a:lnTo>
                  <a:pt x="8328448" y="2519357"/>
                </a:lnTo>
                <a:lnTo>
                  <a:pt x="8326861" y="2519357"/>
                </a:lnTo>
                <a:lnTo>
                  <a:pt x="8030282" y="2519357"/>
                </a:lnTo>
                <a:lnTo>
                  <a:pt x="8028695" y="2519357"/>
                </a:lnTo>
                <a:lnTo>
                  <a:pt x="7791529" y="2519357"/>
                </a:lnTo>
                <a:lnTo>
                  <a:pt x="7789943" y="2519357"/>
                </a:lnTo>
                <a:lnTo>
                  <a:pt x="7605588" y="2519357"/>
                </a:lnTo>
                <a:lnTo>
                  <a:pt x="7604002" y="2519357"/>
                </a:lnTo>
                <a:lnTo>
                  <a:pt x="7465857" y="2519357"/>
                </a:lnTo>
                <a:lnTo>
                  <a:pt x="7464271" y="2519357"/>
                </a:lnTo>
                <a:lnTo>
                  <a:pt x="7365735" y="2519357"/>
                </a:lnTo>
                <a:lnTo>
                  <a:pt x="7364149" y="2519357"/>
                </a:lnTo>
                <a:lnTo>
                  <a:pt x="7298620" y="2519357"/>
                </a:lnTo>
                <a:lnTo>
                  <a:pt x="7297034" y="2519357"/>
                </a:lnTo>
                <a:lnTo>
                  <a:pt x="7257911" y="2519357"/>
                </a:lnTo>
                <a:lnTo>
                  <a:pt x="7256325" y="2519357"/>
                </a:lnTo>
                <a:lnTo>
                  <a:pt x="7237007" y="2519357"/>
                </a:lnTo>
                <a:lnTo>
                  <a:pt x="7235420" y="2519357"/>
                </a:lnTo>
                <a:lnTo>
                  <a:pt x="7228205" y="2519357"/>
                </a:lnTo>
                <a:lnTo>
                  <a:pt x="7226618" y="2519357"/>
                </a:lnTo>
                <a:cubicBezTo>
                  <a:pt x="6472555" y="2519357"/>
                  <a:pt x="5861050" y="3130792"/>
                  <a:pt x="5861050" y="3884767"/>
                </a:cubicBezTo>
                <a:lnTo>
                  <a:pt x="5861050" y="5264145"/>
                </a:lnTo>
                <a:lnTo>
                  <a:pt x="0" y="5264145"/>
                </a:lnTo>
                <a:lnTo>
                  <a:pt x="0" y="5210132"/>
                </a:lnTo>
                <a:cubicBezTo>
                  <a:pt x="0" y="4806354"/>
                  <a:pt x="0" y="3812441"/>
                  <a:pt x="0" y="1365885"/>
                </a:cubicBezTo>
                <a:cubicBezTo>
                  <a:pt x="0" y="611505"/>
                  <a:pt x="611505" y="0"/>
                  <a:pt x="1365885"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r" defTabSz="914400" rtl="0" eaLnBrk="1" latinLnBrk="0" hangingPunct="1">
              <a:lnSpc>
                <a:spcPct val="105000"/>
              </a:lnSpc>
              <a:spcBef>
                <a:spcPts val="900"/>
              </a:spcBef>
              <a:buFontTx/>
              <a:buNone/>
              <a:defRPr/>
            </a:lvl1pPr>
          </a:lstStyle>
          <a:p>
            <a:r>
              <a:rPr lang="nl-NL"/>
              <a:t>[Afbeelding]</a:t>
            </a:r>
            <a:endParaRPr lang="nl-NL" dirty="0"/>
          </a:p>
        </p:txBody>
      </p:sp>
      <p:sp>
        <p:nvSpPr>
          <p:cNvPr id="4" name="03_Title 4 (JU-Free)">
            <a:extLst>
              <a:ext uri="{FF2B5EF4-FFF2-40B4-BE49-F238E27FC236}">
                <a16:creationId xmlns:a16="http://schemas.microsoft.com/office/drawing/2014/main" id="{968F3995-BAF7-B7B9-BAA8-D0EA663DF8F6}"/>
              </a:ext>
            </a:extLst>
          </p:cNvPr>
          <p:cNvSpPr>
            <a:spLocks noGrp="1"/>
          </p:cNvSpPr>
          <p:nvPr>
            <p:ph type="title" hasCustomPrompt="1"/>
          </p:nvPr>
        </p:nvSpPr>
        <p:spPr>
          <a:xfrm>
            <a:off x="6699600" y="4229100"/>
            <a:ext cx="4864100" cy="1181100"/>
          </a:xfrm>
        </p:spPr>
        <p:txBody>
          <a:bodyPr/>
          <a:lstStyle>
            <a:lvl1pPr algn="l">
              <a:defRPr kumimoji="0" sz="3600" b="0" i="0" u="none" baseline="0">
                <a:solidFill>
                  <a:schemeClr val="bg2">
                    <a:lumMod val="100000"/>
                  </a:schemeClr>
                </a:solidFill>
                <a:latin typeface="RijksSansTT SemiBold" panose="020B0704010101010104" pitchFamily="34" charset="0"/>
              </a:defRPr>
            </a:lvl1pPr>
          </a:lstStyle>
          <a:p>
            <a:r>
              <a:rPr lang="nl-NL"/>
              <a:t>[Titel]</a:t>
            </a:r>
          </a:p>
        </p:txBody>
      </p:sp>
      <p:sp>
        <p:nvSpPr>
          <p:cNvPr id="11" name="04_Subtitle 5[PHJU] (JU-Free)"/>
          <p:cNvSpPr>
            <a:spLocks noGrp="1"/>
          </p:cNvSpPr>
          <p:nvPr>
            <p:ph type="subTitle" idx="1" hasCustomPrompt="1"/>
          </p:nvPr>
        </p:nvSpPr>
        <p:spPr>
          <a:xfrm>
            <a:off x="6699600" y="5473704"/>
            <a:ext cx="4864100" cy="266700"/>
          </a:xfrm>
        </p:spPr>
        <p:txBody>
          <a:bodyPr/>
          <a:lstStyle>
            <a:lvl1pPr marL="0" indent="0" algn="l">
              <a:lnSpc>
                <a:spcPct val="100000"/>
              </a:lnSpc>
              <a:spcBef>
                <a:spcPts val="0"/>
              </a:spcBef>
              <a:buFont typeface="Arial" panose="020B0604020202020204" pitchFamily="34" charset="0"/>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[Spreker: Naam Achternaam]</a:t>
            </a:r>
          </a:p>
        </p:txBody>
      </p:sp>
      <p:sp>
        <p:nvSpPr>
          <p:cNvPr id="12" name="05_Placeholder 6[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699600" y="5753104"/>
            <a:ext cx="4864100" cy="266700"/>
          </a:xfrm>
        </p:spPr>
        <p:txBody>
          <a:bodyPr/>
          <a:lstStyle>
            <a:lvl1pPr marL="0" indent="0">
              <a:lnSpc>
                <a:spcPct val="100000"/>
              </a:lnSpc>
              <a:spcBef>
                <a:spcPts val="0"/>
              </a:spcBef>
              <a:buNone/>
              <a:defRPr sz="1600">
                <a:solidFill>
                  <a:schemeClr val="bg2"/>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a:t>[00 maand jjjj]</a:t>
            </a:r>
            <a:endParaRPr lang="nl-NL" dirty="0"/>
          </a:p>
        </p:txBody>
      </p:sp>
      <p:sp>
        <p:nvSpPr>
          <p:cNvPr id="13" name="Rectangle 5 {PHJU} (JU-Free)" descr="Werken aan de basis. Van Nederland en ons Koninkrijk">
            <a:extLst>
              <a:ext uri="{FF2B5EF4-FFF2-40B4-BE49-F238E27FC236}">
                <a16:creationId xmlns:a16="http://schemas.microsoft.com/office/drawing/2014/main" id="{DF08F698-114D-EDE5-EB44-D1615F9E7825}"/>
              </a:ext>
            </a:extLst>
          </p:cNvPr>
          <p:cNvSpPr>
            <a:spLocks noGrp="1"/>
          </p:cNvSpPr>
          <p:nvPr>
            <p:ph type="body" sz="quarter" idx="1003" hasCustomPrompt="1"/>
          </p:nvPr>
        </p:nvSpPr>
        <p:spPr>
          <a:xfrm>
            <a:off x="244475" y="6530975"/>
            <a:ext cx="2889250" cy="131763"/>
          </a:xfrm>
          <a:custGeom>
            <a:avLst/>
            <a:gdLst>
              <a:gd name="connsiteX0" fmla="*/ 0 w 2889250"/>
              <a:gd name="connsiteY0" fmla="*/ 0 h 131763"/>
              <a:gd name="connsiteX1" fmla="*/ 2889250 w 2889250"/>
              <a:gd name="connsiteY1" fmla="*/ 0 h 131763"/>
              <a:gd name="connsiteX2" fmla="*/ 2889250 w 2889250"/>
              <a:gd name="connsiteY2" fmla="*/ 131763 h 131763"/>
              <a:gd name="connsiteX3" fmla="*/ 0 w 2889250"/>
              <a:gd name="connsiteY3" fmla="*/ 131763 h 131763"/>
            </a:gdLst>
            <a:ahLst/>
            <a:cxnLst>
              <a:cxn ang="0">
                <a:pos x="connsiteX0" y="connsiteY0"/>
              </a:cxn>
              <a:cxn ang="0">
                <a:pos x="connsiteX1" y="connsiteY1"/>
              </a:cxn>
              <a:cxn ang="0">
                <a:pos x="connsiteX2" y="connsiteY2"/>
              </a:cxn>
              <a:cxn ang="0">
                <a:pos x="connsiteX3" y="connsiteY3"/>
              </a:cxn>
            </a:cxnLst>
            <a:rect l="l" t="t" r="r" b="b"/>
            <a:pathLst>
              <a:path w="2889250" h="131763">
                <a:moveTo>
                  <a:pt x="0" y="0"/>
                </a:moveTo>
                <a:lnTo>
                  <a:pt x="2889250" y="0"/>
                </a:lnTo>
                <a:lnTo>
                  <a:pt x="2889250" y="131763"/>
                </a:lnTo>
                <a:lnTo>
                  <a:pt x="0" y="131763"/>
                </a:lnTo>
                <a:close/>
              </a:path>
            </a:pathLst>
          </a:custGeom>
          <a:blipFill>
            <a:blip>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endParaRPr lang="en-GB"/>
          </a:p>
        </p:txBody>
      </p:sp>
    </p:spTree>
    <p:extLst>
      <p:ext uri="{BB962C8B-B14F-4D97-AF65-F5344CB8AC3E}">
        <p14:creationId xmlns:p14="http://schemas.microsoft.com/office/powerpoint/2010/main" val="2593182548"/>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eldia+foto+wit vlak (H1)]">
    <p:spTree>
      <p:nvGrpSpPr>
        <p:cNvPr id="1" name=""/>
        <p:cNvGrpSpPr/>
        <p:nvPr/>
      </p:nvGrpSpPr>
      <p:grpSpPr>
        <a:xfrm>
          <a:off x="0" y="0"/>
          <a:ext cx="0" cy="0"/>
          <a:chOff x="0" y="0"/>
          <a:chExt cx="0" cy="0"/>
        </a:xfrm>
      </p:grpSpPr>
      <p:sp>
        <p:nvSpPr>
          <p:cNvPr id="2" name="01_Rectangle 1{PHJU} (JU-Free)" descr="Logo Ministerie van Binnenlandse Zaken en Koninkrijksrelaties">
            <a:extLst>
              <a:ext uri="{FF2B5EF4-FFF2-40B4-BE49-F238E27FC236}">
                <a16:creationId xmlns:a16="http://schemas.microsoft.com/office/drawing/2014/main" id="{52BDDF42-9A12-66C5-C4BF-3B87E3E026DF}"/>
              </a:ext>
            </a:extLst>
          </p:cNvPr>
          <p:cNvSpPr>
            <a:spLocks noGrp="1"/>
          </p:cNvSpPr>
          <p:nvPr>
            <p:ph type="body" sz="quarter" idx="10" hasCustomPrompt="1"/>
          </p:nvPr>
        </p:nvSpPr>
        <p:spPr>
          <a:xfrm>
            <a:off x="5867400" y="-635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a:extLst>
                <a:ext uri="{96DAC541-7B7A-43D3-8B79-37D633B846F1}">
                  <asvg:svgBlip xmlns:asvg="http://schemas.microsoft.com/office/drawing/2016/SVG/main" r:embed="rId2"/>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ct val="0"/>
              </a:spcBef>
              <a:buFontTx/>
              <a:buNone/>
              <a:defRPr sz="330">
                <a:latin typeface="Arial" panose="020B0604020202020204" pitchFamily="34" charset="0"/>
              </a:defRPr>
            </a:lvl1pPr>
            <a:lvl2pPr marL="0" indent="0" algn="l" defTabSz="914400" rtl="0" eaLnBrk="1" latinLnBrk="0" hangingPunct="1">
              <a:lnSpc>
                <a:spcPct val="100000"/>
              </a:lnSpc>
              <a:spcBef>
                <a:spcPct val="0"/>
              </a:spcBef>
              <a:buFontTx/>
              <a:buNone/>
              <a:defRPr sz="2800"/>
            </a:lvl2pPr>
            <a:lvl3pPr marL="0" indent="0" algn="l" defTabSz="914400" rtl="0" eaLnBrk="1" latinLnBrk="0" hangingPunct="1">
              <a:lnSpc>
                <a:spcPct val="100000"/>
              </a:lnSpc>
              <a:spcBef>
                <a:spcPct val="0"/>
              </a:spcBef>
              <a:buFontTx/>
              <a:buNone/>
              <a:defRPr sz="2800"/>
            </a:lvl3pPr>
            <a:lvl4pPr marL="0" indent="0" algn="l" defTabSz="914400" rtl="0" eaLnBrk="1" latinLnBrk="0" hangingPunct="1">
              <a:lnSpc>
                <a:spcPct val="100000"/>
              </a:lnSpc>
              <a:spcBef>
                <a:spcPct val="0"/>
              </a:spcBef>
              <a:buFontTx/>
              <a:buNone/>
              <a:defRPr sz="2800"/>
            </a:lvl4pPr>
            <a:lvl5pPr marL="0" indent="0" algn="l" defTabSz="914400" rtl="0" eaLnBrk="1" latinLnBrk="0" hangingPunct="1">
              <a:lnSpc>
                <a:spcPct val="100000"/>
              </a:lnSpc>
              <a:spcBef>
                <a:spcPct val="0"/>
              </a:spcBef>
              <a:buFontTx/>
              <a:buNone/>
              <a:defRPr sz="2800"/>
            </a:lvl5pPr>
          </a:lstStyle>
          <a:p>
            <a:pPr lvl="0"/>
            <a:r>
              <a:rPr lang="nl-NL"/>
              <a:t> </a:t>
            </a:r>
            <a:endParaRPr lang="nl-NL" dirty="0"/>
          </a:p>
        </p:txBody>
      </p:sp>
      <p:sp>
        <p:nvSpPr>
          <p:cNvPr id="3" name="02_Freeform: vorm 2 [PHJU] (JU-Free)">
            <a:extLst>
              <a:ext uri="{FF2B5EF4-FFF2-40B4-BE49-F238E27FC236}">
                <a16:creationId xmlns:a16="http://schemas.microsoft.com/office/drawing/2014/main" id="{4DAEC902-259C-5867-48A4-25D1DDD4E4D0}"/>
              </a:ext>
            </a:extLst>
          </p:cNvPr>
          <p:cNvSpPr>
            <a:spLocks noGrp="1"/>
          </p:cNvSpPr>
          <p:nvPr>
            <p:ph type="pic" idx="1000" hasCustomPrompt="1"/>
          </p:nvPr>
        </p:nvSpPr>
        <p:spPr bwMode="auto">
          <a:xfrm>
            <a:off x="228600" y="1136651"/>
            <a:ext cx="11734800" cy="5264145"/>
          </a:xfrm>
          <a:custGeom>
            <a:avLst/>
            <a:gdLst>
              <a:gd name="connsiteX0" fmla="*/ 1365885 w 11734800"/>
              <a:gd name="connsiteY0" fmla="*/ 0 h 5264145"/>
              <a:gd name="connsiteX1" fmla="*/ 11734800 w 11734800"/>
              <a:gd name="connsiteY1" fmla="*/ 0 h 5264145"/>
              <a:gd name="connsiteX2" fmla="*/ 11734800 w 11734800"/>
              <a:gd name="connsiteY2" fmla="*/ 2495395 h 5264145"/>
              <a:gd name="connsiteX3" fmla="*/ 11734800 w 11734800"/>
              <a:gd name="connsiteY3" fmla="*/ 2519357 h 5264145"/>
              <a:gd name="connsiteX4" fmla="*/ 11733213 w 11734800"/>
              <a:gd name="connsiteY4" fmla="*/ 2519357 h 5264145"/>
              <a:gd name="connsiteX5" fmla="*/ 11325372 w 11734800"/>
              <a:gd name="connsiteY5" fmla="*/ 2519357 h 5264145"/>
              <a:gd name="connsiteX6" fmla="*/ 11323785 w 11734800"/>
              <a:gd name="connsiteY6" fmla="*/ 2519357 h 5264145"/>
              <a:gd name="connsiteX7" fmla="*/ 10941525 w 11734800"/>
              <a:gd name="connsiteY7" fmla="*/ 2519357 h 5264145"/>
              <a:gd name="connsiteX8" fmla="*/ 10939938 w 11734800"/>
              <a:gd name="connsiteY8" fmla="*/ 2519357 h 5264145"/>
              <a:gd name="connsiteX9" fmla="*/ 10582433 w 11734800"/>
              <a:gd name="connsiteY9" fmla="*/ 2519357 h 5264145"/>
              <a:gd name="connsiteX10" fmla="*/ 10580846 w 11734800"/>
              <a:gd name="connsiteY10" fmla="*/ 2519357 h 5264145"/>
              <a:gd name="connsiteX11" fmla="*/ 10247271 w 11734800"/>
              <a:gd name="connsiteY11" fmla="*/ 2519357 h 5264145"/>
              <a:gd name="connsiteX12" fmla="*/ 10245685 w 11734800"/>
              <a:gd name="connsiteY12" fmla="*/ 2519357 h 5264145"/>
              <a:gd name="connsiteX13" fmla="*/ 9935215 w 11734800"/>
              <a:gd name="connsiteY13" fmla="*/ 2519357 h 5264145"/>
              <a:gd name="connsiteX14" fmla="*/ 9933628 w 11734800"/>
              <a:gd name="connsiteY14" fmla="*/ 2519357 h 5264145"/>
              <a:gd name="connsiteX15" fmla="*/ 9645439 w 11734800"/>
              <a:gd name="connsiteY15" fmla="*/ 2519357 h 5264145"/>
              <a:gd name="connsiteX16" fmla="*/ 9643852 w 11734800"/>
              <a:gd name="connsiteY16" fmla="*/ 2519357 h 5264145"/>
              <a:gd name="connsiteX17" fmla="*/ 9377117 w 11734800"/>
              <a:gd name="connsiteY17" fmla="*/ 2519357 h 5264145"/>
              <a:gd name="connsiteX18" fmla="*/ 9375530 w 11734800"/>
              <a:gd name="connsiteY18" fmla="*/ 2519357 h 5264145"/>
              <a:gd name="connsiteX19" fmla="*/ 9129425 w 11734800"/>
              <a:gd name="connsiteY19" fmla="*/ 2519357 h 5264145"/>
              <a:gd name="connsiteX20" fmla="*/ 9127838 w 11734800"/>
              <a:gd name="connsiteY20" fmla="*/ 2519357 h 5264145"/>
              <a:gd name="connsiteX21" fmla="*/ 8901537 w 11734800"/>
              <a:gd name="connsiteY21" fmla="*/ 2519357 h 5264145"/>
              <a:gd name="connsiteX22" fmla="*/ 8899950 w 11734800"/>
              <a:gd name="connsiteY22" fmla="*/ 2519357 h 5264145"/>
              <a:gd name="connsiteX23" fmla="*/ 8692628 w 11734800"/>
              <a:gd name="connsiteY23" fmla="*/ 2519357 h 5264145"/>
              <a:gd name="connsiteX24" fmla="*/ 8691041 w 11734800"/>
              <a:gd name="connsiteY24" fmla="*/ 2519357 h 5264145"/>
              <a:gd name="connsiteX25" fmla="*/ 8501873 w 11734800"/>
              <a:gd name="connsiteY25" fmla="*/ 2519357 h 5264145"/>
              <a:gd name="connsiteX26" fmla="*/ 8500287 w 11734800"/>
              <a:gd name="connsiteY26" fmla="*/ 2519357 h 5264145"/>
              <a:gd name="connsiteX27" fmla="*/ 8328448 w 11734800"/>
              <a:gd name="connsiteY27" fmla="*/ 2519357 h 5264145"/>
              <a:gd name="connsiteX28" fmla="*/ 8326861 w 11734800"/>
              <a:gd name="connsiteY28" fmla="*/ 2519357 h 5264145"/>
              <a:gd name="connsiteX29" fmla="*/ 8030282 w 11734800"/>
              <a:gd name="connsiteY29" fmla="*/ 2519357 h 5264145"/>
              <a:gd name="connsiteX30" fmla="*/ 8028695 w 11734800"/>
              <a:gd name="connsiteY30" fmla="*/ 2519357 h 5264145"/>
              <a:gd name="connsiteX31" fmla="*/ 7791529 w 11734800"/>
              <a:gd name="connsiteY31" fmla="*/ 2519357 h 5264145"/>
              <a:gd name="connsiteX32" fmla="*/ 7789943 w 11734800"/>
              <a:gd name="connsiteY32" fmla="*/ 2519357 h 5264145"/>
              <a:gd name="connsiteX33" fmla="*/ 7605588 w 11734800"/>
              <a:gd name="connsiteY33" fmla="*/ 2519357 h 5264145"/>
              <a:gd name="connsiteX34" fmla="*/ 7604002 w 11734800"/>
              <a:gd name="connsiteY34" fmla="*/ 2519357 h 5264145"/>
              <a:gd name="connsiteX35" fmla="*/ 7465857 w 11734800"/>
              <a:gd name="connsiteY35" fmla="*/ 2519357 h 5264145"/>
              <a:gd name="connsiteX36" fmla="*/ 7464271 w 11734800"/>
              <a:gd name="connsiteY36" fmla="*/ 2519357 h 5264145"/>
              <a:gd name="connsiteX37" fmla="*/ 7365735 w 11734800"/>
              <a:gd name="connsiteY37" fmla="*/ 2519357 h 5264145"/>
              <a:gd name="connsiteX38" fmla="*/ 7364149 w 11734800"/>
              <a:gd name="connsiteY38" fmla="*/ 2519357 h 5264145"/>
              <a:gd name="connsiteX39" fmla="*/ 7298620 w 11734800"/>
              <a:gd name="connsiteY39" fmla="*/ 2519357 h 5264145"/>
              <a:gd name="connsiteX40" fmla="*/ 7297034 w 11734800"/>
              <a:gd name="connsiteY40" fmla="*/ 2519357 h 5264145"/>
              <a:gd name="connsiteX41" fmla="*/ 7257911 w 11734800"/>
              <a:gd name="connsiteY41" fmla="*/ 2519357 h 5264145"/>
              <a:gd name="connsiteX42" fmla="*/ 7256325 w 11734800"/>
              <a:gd name="connsiteY42" fmla="*/ 2519357 h 5264145"/>
              <a:gd name="connsiteX43" fmla="*/ 7237007 w 11734800"/>
              <a:gd name="connsiteY43" fmla="*/ 2519357 h 5264145"/>
              <a:gd name="connsiteX44" fmla="*/ 7235420 w 11734800"/>
              <a:gd name="connsiteY44" fmla="*/ 2519357 h 5264145"/>
              <a:gd name="connsiteX45" fmla="*/ 7228205 w 11734800"/>
              <a:gd name="connsiteY45" fmla="*/ 2519357 h 5264145"/>
              <a:gd name="connsiteX46" fmla="*/ 7226618 w 11734800"/>
              <a:gd name="connsiteY46" fmla="*/ 2519357 h 5264145"/>
              <a:gd name="connsiteX47" fmla="*/ 5861050 w 11734800"/>
              <a:gd name="connsiteY47" fmla="*/ 3884767 h 5264145"/>
              <a:gd name="connsiteX48" fmla="*/ 5861050 w 11734800"/>
              <a:gd name="connsiteY48" fmla="*/ 5264145 h 5264145"/>
              <a:gd name="connsiteX49" fmla="*/ 0 w 11734800"/>
              <a:gd name="connsiteY49" fmla="*/ 5264145 h 5264145"/>
              <a:gd name="connsiteX50" fmla="*/ 0 w 11734800"/>
              <a:gd name="connsiteY50" fmla="*/ 5210132 h 5264145"/>
              <a:gd name="connsiteX51" fmla="*/ 0 w 11734800"/>
              <a:gd name="connsiteY51" fmla="*/ 1365885 h 5264145"/>
              <a:gd name="connsiteX52" fmla="*/ 1365885 w 11734800"/>
              <a:gd name="connsiteY52" fmla="*/ 0 h 526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34800" h="5264145">
                <a:moveTo>
                  <a:pt x="1365885" y="0"/>
                </a:moveTo>
                <a:cubicBezTo>
                  <a:pt x="1365885" y="0"/>
                  <a:pt x="1365885" y="0"/>
                  <a:pt x="11734800" y="0"/>
                </a:cubicBezTo>
                <a:cubicBezTo>
                  <a:pt x="11734800" y="0"/>
                  <a:pt x="11734800" y="0"/>
                  <a:pt x="11734800" y="2495395"/>
                </a:cubicBezTo>
                <a:lnTo>
                  <a:pt x="11734800" y="2519357"/>
                </a:lnTo>
                <a:lnTo>
                  <a:pt x="11733213" y="2519357"/>
                </a:lnTo>
                <a:lnTo>
                  <a:pt x="11325372" y="2519357"/>
                </a:lnTo>
                <a:lnTo>
                  <a:pt x="11323785" y="2519357"/>
                </a:lnTo>
                <a:lnTo>
                  <a:pt x="10941525" y="2519357"/>
                </a:lnTo>
                <a:lnTo>
                  <a:pt x="10939938" y="2519357"/>
                </a:lnTo>
                <a:lnTo>
                  <a:pt x="10582433" y="2519357"/>
                </a:lnTo>
                <a:lnTo>
                  <a:pt x="10580846" y="2519357"/>
                </a:lnTo>
                <a:lnTo>
                  <a:pt x="10247271" y="2519357"/>
                </a:lnTo>
                <a:lnTo>
                  <a:pt x="10245685" y="2519357"/>
                </a:lnTo>
                <a:lnTo>
                  <a:pt x="9935215" y="2519357"/>
                </a:lnTo>
                <a:lnTo>
                  <a:pt x="9933628" y="2519357"/>
                </a:lnTo>
                <a:lnTo>
                  <a:pt x="9645439" y="2519357"/>
                </a:lnTo>
                <a:lnTo>
                  <a:pt x="9643852" y="2519357"/>
                </a:lnTo>
                <a:lnTo>
                  <a:pt x="9377117" y="2519357"/>
                </a:lnTo>
                <a:lnTo>
                  <a:pt x="9375530" y="2519357"/>
                </a:lnTo>
                <a:lnTo>
                  <a:pt x="9129425" y="2519357"/>
                </a:lnTo>
                <a:lnTo>
                  <a:pt x="9127838" y="2519357"/>
                </a:lnTo>
                <a:lnTo>
                  <a:pt x="8901537" y="2519357"/>
                </a:lnTo>
                <a:lnTo>
                  <a:pt x="8899950" y="2519357"/>
                </a:lnTo>
                <a:lnTo>
                  <a:pt x="8692628" y="2519357"/>
                </a:lnTo>
                <a:lnTo>
                  <a:pt x="8691041" y="2519357"/>
                </a:lnTo>
                <a:lnTo>
                  <a:pt x="8501873" y="2519357"/>
                </a:lnTo>
                <a:lnTo>
                  <a:pt x="8500287" y="2519357"/>
                </a:lnTo>
                <a:lnTo>
                  <a:pt x="8328448" y="2519357"/>
                </a:lnTo>
                <a:lnTo>
                  <a:pt x="8326861" y="2519357"/>
                </a:lnTo>
                <a:lnTo>
                  <a:pt x="8030282" y="2519357"/>
                </a:lnTo>
                <a:lnTo>
                  <a:pt x="8028695" y="2519357"/>
                </a:lnTo>
                <a:lnTo>
                  <a:pt x="7791529" y="2519357"/>
                </a:lnTo>
                <a:lnTo>
                  <a:pt x="7789943" y="2519357"/>
                </a:lnTo>
                <a:lnTo>
                  <a:pt x="7605588" y="2519357"/>
                </a:lnTo>
                <a:lnTo>
                  <a:pt x="7604002" y="2519357"/>
                </a:lnTo>
                <a:lnTo>
                  <a:pt x="7465857" y="2519357"/>
                </a:lnTo>
                <a:lnTo>
                  <a:pt x="7464271" y="2519357"/>
                </a:lnTo>
                <a:lnTo>
                  <a:pt x="7365735" y="2519357"/>
                </a:lnTo>
                <a:lnTo>
                  <a:pt x="7364149" y="2519357"/>
                </a:lnTo>
                <a:lnTo>
                  <a:pt x="7298620" y="2519357"/>
                </a:lnTo>
                <a:lnTo>
                  <a:pt x="7297034" y="2519357"/>
                </a:lnTo>
                <a:lnTo>
                  <a:pt x="7257911" y="2519357"/>
                </a:lnTo>
                <a:lnTo>
                  <a:pt x="7256325" y="2519357"/>
                </a:lnTo>
                <a:lnTo>
                  <a:pt x="7237007" y="2519357"/>
                </a:lnTo>
                <a:lnTo>
                  <a:pt x="7235420" y="2519357"/>
                </a:lnTo>
                <a:lnTo>
                  <a:pt x="7228205" y="2519357"/>
                </a:lnTo>
                <a:lnTo>
                  <a:pt x="7226618" y="2519357"/>
                </a:lnTo>
                <a:cubicBezTo>
                  <a:pt x="6472555" y="2519357"/>
                  <a:pt x="5861050" y="3130792"/>
                  <a:pt x="5861050" y="3884767"/>
                </a:cubicBezTo>
                <a:lnTo>
                  <a:pt x="5861050" y="5264145"/>
                </a:lnTo>
                <a:lnTo>
                  <a:pt x="0" y="5264145"/>
                </a:lnTo>
                <a:lnTo>
                  <a:pt x="0" y="5210132"/>
                </a:lnTo>
                <a:cubicBezTo>
                  <a:pt x="0" y="4806354"/>
                  <a:pt x="0" y="3812441"/>
                  <a:pt x="0" y="1365885"/>
                </a:cubicBezTo>
                <a:cubicBezTo>
                  <a:pt x="0" y="611505"/>
                  <a:pt x="611505" y="0"/>
                  <a:pt x="1365885"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r" defTabSz="914400" rtl="0" eaLnBrk="1" latinLnBrk="0" hangingPunct="1">
              <a:lnSpc>
                <a:spcPct val="105000"/>
              </a:lnSpc>
              <a:spcBef>
                <a:spcPts val="900"/>
              </a:spcBef>
              <a:buFontTx/>
              <a:buNone/>
              <a:defRPr/>
            </a:lvl1pPr>
          </a:lstStyle>
          <a:p>
            <a:r>
              <a:rPr lang="nl-NL"/>
              <a:t>[Afbeelding]</a:t>
            </a:r>
            <a:endParaRPr lang="nl-NL" dirty="0"/>
          </a:p>
        </p:txBody>
      </p:sp>
      <p:sp>
        <p:nvSpPr>
          <p:cNvPr id="4" name="03_Title 3 (JU-Free)">
            <a:extLst>
              <a:ext uri="{FF2B5EF4-FFF2-40B4-BE49-F238E27FC236}">
                <a16:creationId xmlns:a16="http://schemas.microsoft.com/office/drawing/2014/main" id="{22622852-DB5B-A303-D6C2-6EF9FB6FEC8B}"/>
              </a:ext>
            </a:extLst>
          </p:cNvPr>
          <p:cNvSpPr>
            <a:spLocks noGrp="1"/>
          </p:cNvSpPr>
          <p:nvPr>
            <p:ph type="title" hasCustomPrompt="1"/>
          </p:nvPr>
        </p:nvSpPr>
        <p:spPr>
          <a:xfrm>
            <a:off x="6699600" y="4229100"/>
            <a:ext cx="4864100" cy="1181100"/>
          </a:xfrm>
        </p:spPr>
        <p:txBody>
          <a:bodyPr/>
          <a:lstStyle>
            <a:lvl1pPr algn="l">
              <a:defRPr kumimoji="0" sz="3600" b="0" i="0" u="none" baseline="0">
                <a:solidFill>
                  <a:schemeClr val="tx1">
                    <a:lumMod val="100000"/>
                  </a:schemeClr>
                </a:solidFill>
                <a:latin typeface="RijksSansTT SemiBold" panose="020B0704010101010104" pitchFamily="34" charset="0"/>
              </a:defRPr>
            </a:lvl1pPr>
          </a:lstStyle>
          <a:p>
            <a:r>
              <a:rPr lang="nl-NL"/>
              <a:t>[Titel]</a:t>
            </a:r>
          </a:p>
        </p:txBody>
      </p:sp>
      <p:sp>
        <p:nvSpPr>
          <p:cNvPr id="10" name="04_Subtitle 5[PHJU] (JU-Free)">
            <a:extLst>
              <a:ext uri="{FF2B5EF4-FFF2-40B4-BE49-F238E27FC236}">
                <a16:creationId xmlns:a16="http://schemas.microsoft.com/office/drawing/2014/main" id="{E8512ECF-48E9-B1A6-6E60-5B62607CF974}"/>
              </a:ext>
            </a:extLst>
          </p:cNvPr>
          <p:cNvSpPr>
            <a:spLocks noGrp="1"/>
          </p:cNvSpPr>
          <p:nvPr>
            <p:ph type="subTitle" idx="1" hasCustomPrompt="1"/>
          </p:nvPr>
        </p:nvSpPr>
        <p:spPr>
          <a:xfrm>
            <a:off x="6699600" y="5473704"/>
            <a:ext cx="4864100" cy="266700"/>
          </a:xfrm>
        </p:spPr>
        <p:txBody>
          <a:bodyPr/>
          <a:lstStyle>
            <a:lvl1pPr marL="0" indent="0" algn="l">
              <a:lnSpc>
                <a:spcPct val="100000"/>
              </a:lnSpc>
              <a:spcBef>
                <a:spcPts val="0"/>
              </a:spcBef>
              <a:buFont typeface="Arial" panose="020B0604020202020204" pitchFamily="34" charset="0"/>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[Spreker: Naam Achternaam]</a:t>
            </a:r>
          </a:p>
        </p:txBody>
      </p:sp>
      <p:sp>
        <p:nvSpPr>
          <p:cNvPr id="11" name="05_Placeholder 5[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699600" y="5753104"/>
            <a:ext cx="4864100" cy="266700"/>
          </a:xfrm>
        </p:spPr>
        <p:txBody>
          <a:bodyPr/>
          <a:lstStyle>
            <a:lvl1pPr marL="0" indent="0">
              <a:lnSpc>
                <a:spcPct val="100000"/>
              </a:lnSpc>
              <a:spcBef>
                <a:spcPts val="0"/>
              </a:spcBef>
              <a:buNone/>
              <a:defRPr sz="1600">
                <a:solidFill>
                  <a:schemeClr val="tx1"/>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a:t>[00 maand jjjj]</a:t>
            </a:r>
            <a:endParaRPr lang="nl-NL" dirty="0"/>
          </a:p>
        </p:txBody>
      </p:sp>
      <p:sp>
        <p:nvSpPr>
          <p:cNvPr id="12" name="Rectangle 5 {PHJU} (JU-Free)" descr="Werken aan de basis. Van Nederland en ons Koninkrijk">
            <a:extLst>
              <a:ext uri="{FF2B5EF4-FFF2-40B4-BE49-F238E27FC236}">
                <a16:creationId xmlns:a16="http://schemas.microsoft.com/office/drawing/2014/main" id="{261EFE01-9033-3C43-0784-13C7DE101CAB}"/>
              </a:ext>
            </a:extLst>
          </p:cNvPr>
          <p:cNvSpPr>
            <a:spLocks noGrp="1"/>
          </p:cNvSpPr>
          <p:nvPr>
            <p:ph type="body" sz="quarter" idx="1003" hasCustomPrompt="1"/>
          </p:nvPr>
        </p:nvSpPr>
        <p:spPr>
          <a:xfrm>
            <a:off x="244475" y="6530975"/>
            <a:ext cx="2889250" cy="131763"/>
          </a:xfrm>
          <a:custGeom>
            <a:avLst/>
            <a:gdLst>
              <a:gd name="connsiteX0" fmla="*/ 0 w 2889250"/>
              <a:gd name="connsiteY0" fmla="*/ 0 h 131763"/>
              <a:gd name="connsiteX1" fmla="*/ 2889250 w 2889250"/>
              <a:gd name="connsiteY1" fmla="*/ 0 h 131763"/>
              <a:gd name="connsiteX2" fmla="*/ 2889250 w 2889250"/>
              <a:gd name="connsiteY2" fmla="*/ 131763 h 131763"/>
              <a:gd name="connsiteX3" fmla="*/ 0 w 2889250"/>
              <a:gd name="connsiteY3" fmla="*/ 131763 h 131763"/>
            </a:gdLst>
            <a:ahLst/>
            <a:cxnLst>
              <a:cxn ang="0">
                <a:pos x="connsiteX0" y="connsiteY0"/>
              </a:cxn>
              <a:cxn ang="0">
                <a:pos x="connsiteX1" y="connsiteY1"/>
              </a:cxn>
              <a:cxn ang="0">
                <a:pos x="connsiteX2" y="connsiteY2"/>
              </a:cxn>
              <a:cxn ang="0">
                <a:pos x="connsiteX3" y="connsiteY3"/>
              </a:cxn>
            </a:cxnLst>
            <a:rect l="l" t="t" r="r" b="b"/>
            <a:pathLst>
              <a:path w="2889250" h="131763">
                <a:moveTo>
                  <a:pt x="0" y="0"/>
                </a:moveTo>
                <a:lnTo>
                  <a:pt x="2889250" y="0"/>
                </a:lnTo>
                <a:lnTo>
                  <a:pt x="2889250" y="131763"/>
                </a:lnTo>
                <a:lnTo>
                  <a:pt x="0" y="131763"/>
                </a:lnTo>
                <a:close/>
              </a:path>
            </a:pathLst>
          </a:custGeom>
          <a:blipFill>
            <a:blip>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endParaRPr lang="en-GB"/>
          </a:p>
        </p:txBody>
      </p:sp>
    </p:spTree>
    <p:extLst>
      <p:ext uri="{BB962C8B-B14F-4D97-AF65-F5344CB8AC3E}">
        <p14:creationId xmlns:p14="http://schemas.microsoft.com/office/powerpoint/2010/main" val="2518223944"/>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eldia+foto hemelblauw (H1)]">
    <p:spTree>
      <p:nvGrpSpPr>
        <p:cNvPr id="1" name=""/>
        <p:cNvGrpSpPr/>
        <p:nvPr/>
      </p:nvGrpSpPr>
      <p:grpSpPr>
        <a:xfrm>
          <a:off x="0" y="0"/>
          <a:ext cx="0" cy="0"/>
          <a:chOff x="0" y="0"/>
          <a:chExt cx="0" cy="0"/>
        </a:xfrm>
      </p:grpSpPr>
      <p:sp>
        <p:nvSpPr>
          <p:cNvPr id="5" name="Frame 1">
            <a:extLst>
              <a:ext uri="{FF2B5EF4-FFF2-40B4-BE49-F238E27FC236}">
                <a16:creationId xmlns:a16="http://schemas.microsoft.com/office/drawing/2014/main" id="{D07CD6BA-6EFB-3D8C-BA60-BF1475BB5588}"/>
              </a:ext>
            </a:extLst>
          </p:cNvPr>
          <p:cNvSpPr txBox="1">
            <a:spLocks noSelect="1"/>
          </p:cNvSpPr>
          <p:nvPr userDrawn="1"/>
        </p:nvSpPr>
        <p:spPr bwMode="auto">
          <a:xfrm>
            <a:off x="6087745" y="3644900"/>
            <a:ext cx="5872163" cy="2744788"/>
          </a:xfrm>
          <a:custGeom>
            <a:avLst/>
            <a:gdLst>
              <a:gd name="T0" fmla="*/ 0 w 18495"/>
              <a:gd name="T1" fmla="*/ 8646 h 8646"/>
              <a:gd name="T2" fmla="*/ 18495 w 18495"/>
              <a:gd name="T3" fmla="*/ 8646 h 8646"/>
              <a:gd name="T4" fmla="*/ 18495 w 18495"/>
              <a:gd name="T5" fmla="*/ 0 h 8646"/>
              <a:gd name="T6" fmla="*/ 4301 w 18495"/>
              <a:gd name="T7" fmla="*/ 0 h 8646"/>
              <a:gd name="T8" fmla="*/ 0 w 18495"/>
              <a:gd name="T9" fmla="*/ 4301 h 8646"/>
              <a:gd name="T10" fmla="*/ 0 w 18495"/>
              <a:gd name="T11" fmla="*/ 8646 h 8646"/>
            </a:gdLst>
            <a:ahLst/>
            <a:cxnLst>
              <a:cxn ang="0">
                <a:pos x="T0" y="T1"/>
              </a:cxn>
              <a:cxn ang="0">
                <a:pos x="T2" y="T3"/>
              </a:cxn>
              <a:cxn ang="0">
                <a:pos x="T4" y="T5"/>
              </a:cxn>
              <a:cxn ang="0">
                <a:pos x="T6" y="T7"/>
              </a:cxn>
              <a:cxn ang="0">
                <a:pos x="T8" y="T9"/>
              </a:cxn>
              <a:cxn ang="0">
                <a:pos x="T10" y="T11"/>
              </a:cxn>
            </a:cxnLst>
            <a:rect l="0" t="0" r="r" b="b"/>
            <a:pathLst>
              <a:path w="18495" h="8646">
                <a:moveTo>
                  <a:pt x="0" y="8646"/>
                </a:moveTo>
                <a:cubicBezTo>
                  <a:pt x="18495" y="8646"/>
                  <a:pt x="18495" y="8646"/>
                  <a:pt x="18495" y="8646"/>
                </a:cubicBezTo>
                <a:cubicBezTo>
                  <a:pt x="18495" y="0"/>
                  <a:pt x="18495" y="0"/>
                  <a:pt x="18495" y="0"/>
                </a:cubicBezTo>
                <a:cubicBezTo>
                  <a:pt x="4301" y="0"/>
                  <a:pt x="4301" y="0"/>
                  <a:pt x="4301" y="0"/>
                </a:cubicBezTo>
                <a:cubicBezTo>
                  <a:pt x="1926" y="0"/>
                  <a:pt x="0" y="1926"/>
                  <a:pt x="0" y="4301"/>
                </a:cubicBezTo>
                <a:lnTo>
                  <a:pt x="0" y="8646"/>
                </a:lnTo>
                <a:close/>
              </a:path>
            </a:pathLst>
          </a:custGeom>
          <a:solidFill>
            <a:srgbClr val="007BC7"/>
          </a:solidFill>
          <a:ln w="0" cap="flat" cmpd="sng" algn="ctr">
            <a:solidFill>
              <a:srgbClr val="154273">
                <a:alpha val="0"/>
              </a:srgbClr>
            </a:solidFill>
            <a:prstDash val="solid"/>
            <a:round/>
            <a:headEnd type="none" w="med" len="med"/>
            <a:tailEnd type="none" w="med" len="med"/>
          </a:ln>
        </p:spPr>
        <p:txBody>
          <a:bodyPr vert="horz" wrap="square" lIns="0" tIns="0" rIns="0" bIns="0" numCol="1" anchor="t" anchorCtr="0" compatLnSpc="1">
            <a:prstTxWarp prst="textNoShape">
              <a:avLst/>
            </a:prstTxWarp>
          </a:bodyPr>
          <a:lstStyle>
            <a:lvl1pPr marL="0" indent="0" algn="l" defTabSz="914400" rtl="0" eaLnBrk="1" latinLnBrk="0" hangingPunct="1">
              <a:lnSpc>
                <a:spcPct val="105000"/>
              </a:lnSpc>
              <a:spcBef>
                <a:spcPts val="900"/>
              </a:spcBef>
              <a:buFontTx/>
              <a:buNone/>
              <a:defRPr sz="330" kern="1200">
                <a:solidFill>
                  <a:schemeClr val="tx1"/>
                </a:solidFill>
                <a:latin typeface="Arial" panose="020B0604020202020204" pitchFamily="34" charset="0"/>
                <a:ea typeface="+mn-ea"/>
                <a:cs typeface="+mn-cs"/>
              </a:defRPr>
            </a:lvl1pPr>
            <a:lvl2pPr marL="324000" indent="-162000" algn="l" defTabSz="914400" rtl="0" eaLnBrk="1" latinLnBrk="0" hangingPunct="1">
              <a:lnSpc>
                <a:spcPct val="105000"/>
              </a:lnSpc>
              <a:spcBef>
                <a:spcPts val="900"/>
              </a:spcBef>
              <a:buFont typeface="RijksSansTT ExtraBold" panose="020B0904010101010104" pitchFamily="34" charset="0"/>
              <a:buChar char="-"/>
              <a:defRPr sz="1700" kern="1200" baseline="0">
                <a:solidFill>
                  <a:schemeClr val="tx1"/>
                </a:solidFill>
                <a:latin typeface="+mn-lt"/>
                <a:ea typeface="+mn-ea"/>
                <a:cs typeface="+mn-cs"/>
              </a:defRPr>
            </a:lvl2pPr>
            <a:lvl3pPr marL="486000" indent="-162000" algn="l" defTabSz="914400" rtl="0" eaLnBrk="1" latinLnBrk="0" hangingPunct="1">
              <a:lnSpc>
                <a:spcPct val="105000"/>
              </a:lnSpc>
              <a:spcBef>
                <a:spcPts val="900"/>
              </a:spcBef>
              <a:buFont typeface="RijksSansTT ExtraBold" panose="020B0904010101010104" pitchFamily="34" charset="0"/>
              <a:buChar char="&gt;"/>
              <a:defRPr sz="1700" kern="1200">
                <a:solidFill>
                  <a:schemeClr val="tx1"/>
                </a:solidFill>
                <a:latin typeface="+mn-lt"/>
                <a:ea typeface="+mn-ea"/>
                <a:cs typeface="+mn-cs"/>
              </a:defRPr>
            </a:lvl3pPr>
            <a:lvl4pPr marL="162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4pPr>
            <a:lvl5pPr marL="324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a:lstStyle>
          <a:p>
            <a:pPr lvl="0"/>
            <a:r>
              <a:rPr lang="nl-NL"/>
              <a:t> </a:t>
            </a:r>
            <a:endParaRPr lang="nl-NL" dirty="0"/>
          </a:p>
        </p:txBody>
      </p:sp>
      <p:sp>
        <p:nvSpPr>
          <p:cNvPr id="2" name="01_Rectangle 2{PHJU} (JU-Free)" descr="Logo Ministerie van Binnenlandse Zaken en Koninkrijksrelaties">
            <a:extLst>
              <a:ext uri="{FF2B5EF4-FFF2-40B4-BE49-F238E27FC236}">
                <a16:creationId xmlns:a16="http://schemas.microsoft.com/office/drawing/2014/main" id="{19EAC34F-D2C0-7745-90B7-83499056D82E}"/>
              </a:ext>
            </a:extLst>
          </p:cNvPr>
          <p:cNvSpPr>
            <a:spLocks noGrp="1"/>
          </p:cNvSpPr>
          <p:nvPr>
            <p:ph type="body" sz="quarter" idx="10" hasCustomPrompt="1"/>
          </p:nvPr>
        </p:nvSpPr>
        <p:spPr>
          <a:xfrm>
            <a:off x="5867400" y="-635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a:extLst>
                <a:ext uri="{96DAC541-7B7A-43D3-8B79-37D633B846F1}">
                  <asvg:svgBlip xmlns:asvg="http://schemas.microsoft.com/office/drawing/2016/SVG/main" r:embed="rId2"/>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ct val="0"/>
              </a:spcBef>
              <a:buFontTx/>
              <a:buNone/>
              <a:defRPr sz="330">
                <a:latin typeface="Arial" panose="020B0604020202020204" pitchFamily="34" charset="0"/>
              </a:defRPr>
            </a:lvl1pPr>
            <a:lvl2pPr marL="0" indent="0" algn="l" defTabSz="914400" rtl="0" eaLnBrk="1" latinLnBrk="0" hangingPunct="1">
              <a:lnSpc>
                <a:spcPct val="100000"/>
              </a:lnSpc>
              <a:spcBef>
                <a:spcPct val="0"/>
              </a:spcBef>
              <a:buFontTx/>
              <a:buNone/>
              <a:defRPr sz="2800"/>
            </a:lvl2pPr>
            <a:lvl3pPr marL="0" indent="0" algn="l" defTabSz="914400" rtl="0" eaLnBrk="1" latinLnBrk="0" hangingPunct="1">
              <a:lnSpc>
                <a:spcPct val="100000"/>
              </a:lnSpc>
              <a:spcBef>
                <a:spcPct val="0"/>
              </a:spcBef>
              <a:buFontTx/>
              <a:buNone/>
              <a:defRPr sz="2800"/>
            </a:lvl3pPr>
            <a:lvl4pPr marL="0" indent="0" algn="l" defTabSz="914400" rtl="0" eaLnBrk="1" latinLnBrk="0" hangingPunct="1">
              <a:lnSpc>
                <a:spcPct val="100000"/>
              </a:lnSpc>
              <a:spcBef>
                <a:spcPct val="0"/>
              </a:spcBef>
              <a:buFontTx/>
              <a:buNone/>
              <a:defRPr sz="2800"/>
            </a:lvl4pPr>
            <a:lvl5pPr marL="0" indent="0" algn="l" defTabSz="914400" rtl="0" eaLnBrk="1" latinLnBrk="0" hangingPunct="1">
              <a:lnSpc>
                <a:spcPct val="100000"/>
              </a:lnSpc>
              <a:spcBef>
                <a:spcPct val="0"/>
              </a:spcBef>
              <a:buFontTx/>
              <a:buNone/>
              <a:defRPr sz="2800"/>
            </a:lvl5pPr>
          </a:lstStyle>
          <a:p>
            <a:pPr lvl="0"/>
            <a:r>
              <a:rPr lang="nl-NL"/>
              <a:t> </a:t>
            </a:r>
            <a:endParaRPr lang="nl-NL" dirty="0"/>
          </a:p>
        </p:txBody>
      </p:sp>
      <p:sp>
        <p:nvSpPr>
          <p:cNvPr id="3" name="02_Freeform: vorm 3 [PHJU] (JU-Free)">
            <a:extLst>
              <a:ext uri="{FF2B5EF4-FFF2-40B4-BE49-F238E27FC236}">
                <a16:creationId xmlns:a16="http://schemas.microsoft.com/office/drawing/2014/main" id="{92D2EBC5-1603-2D0B-16B9-09E3F5464AEA}"/>
              </a:ext>
            </a:extLst>
          </p:cNvPr>
          <p:cNvSpPr>
            <a:spLocks noGrp="1"/>
          </p:cNvSpPr>
          <p:nvPr>
            <p:ph type="pic" idx="1000" hasCustomPrompt="1"/>
          </p:nvPr>
        </p:nvSpPr>
        <p:spPr bwMode="auto">
          <a:xfrm>
            <a:off x="228600" y="1136651"/>
            <a:ext cx="11734800" cy="5264145"/>
          </a:xfrm>
          <a:custGeom>
            <a:avLst/>
            <a:gdLst>
              <a:gd name="connsiteX0" fmla="*/ 1365885 w 11734800"/>
              <a:gd name="connsiteY0" fmla="*/ 0 h 5264145"/>
              <a:gd name="connsiteX1" fmla="*/ 11734800 w 11734800"/>
              <a:gd name="connsiteY1" fmla="*/ 0 h 5264145"/>
              <a:gd name="connsiteX2" fmla="*/ 11734800 w 11734800"/>
              <a:gd name="connsiteY2" fmla="*/ 2495395 h 5264145"/>
              <a:gd name="connsiteX3" fmla="*/ 11734800 w 11734800"/>
              <a:gd name="connsiteY3" fmla="*/ 2519357 h 5264145"/>
              <a:gd name="connsiteX4" fmla="*/ 11733213 w 11734800"/>
              <a:gd name="connsiteY4" fmla="*/ 2519357 h 5264145"/>
              <a:gd name="connsiteX5" fmla="*/ 11325372 w 11734800"/>
              <a:gd name="connsiteY5" fmla="*/ 2519357 h 5264145"/>
              <a:gd name="connsiteX6" fmla="*/ 11323785 w 11734800"/>
              <a:gd name="connsiteY6" fmla="*/ 2519357 h 5264145"/>
              <a:gd name="connsiteX7" fmla="*/ 10941525 w 11734800"/>
              <a:gd name="connsiteY7" fmla="*/ 2519357 h 5264145"/>
              <a:gd name="connsiteX8" fmla="*/ 10939938 w 11734800"/>
              <a:gd name="connsiteY8" fmla="*/ 2519357 h 5264145"/>
              <a:gd name="connsiteX9" fmla="*/ 10582433 w 11734800"/>
              <a:gd name="connsiteY9" fmla="*/ 2519357 h 5264145"/>
              <a:gd name="connsiteX10" fmla="*/ 10580846 w 11734800"/>
              <a:gd name="connsiteY10" fmla="*/ 2519357 h 5264145"/>
              <a:gd name="connsiteX11" fmla="*/ 10247271 w 11734800"/>
              <a:gd name="connsiteY11" fmla="*/ 2519357 h 5264145"/>
              <a:gd name="connsiteX12" fmla="*/ 10245685 w 11734800"/>
              <a:gd name="connsiteY12" fmla="*/ 2519357 h 5264145"/>
              <a:gd name="connsiteX13" fmla="*/ 9935215 w 11734800"/>
              <a:gd name="connsiteY13" fmla="*/ 2519357 h 5264145"/>
              <a:gd name="connsiteX14" fmla="*/ 9933628 w 11734800"/>
              <a:gd name="connsiteY14" fmla="*/ 2519357 h 5264145"/>
              <a:gd name="connsiteX15" fmla="*/ 9645439 w 11734800"/>
              <a:gd name="connsiteY15" fmla="*/ 2519357 h 5264145"/>
              <a:gd name="connsiteX16" fmla="*/ 9643852 w 11734800"/>
              <a:gd name="connsiteY16" fmla="*/ 2519357 h 5264145"/>
              <a:gd name="connsiteX17" fmla="*/ 9377117 w 11734800"/>
              <a:gd name="connsiteY17" fmla="*/ 2519357 h 5264145"/>
              <a:gd name="connsiteX18" fmla="*/ 9375530 w 11734800"/>
              <a:gd name="connsiteY18" fmla="*/ 2519357 h 5264145"/>
              <a:gd name="connsiteX19" fmla="*/ 9129425 w 11734800"/>
              <a:gd name="connsiteY19" fmla="*/ 2519357 h 5264145"/>
              <a:gd name="connsiteX20" fmla="*/ 9127838 w 11734800"/>
              <a:gd name="connsiteY20" fmla="*/ 2519357 h 5264145"/>
              <a:gd name="connsiteX21" fmla="*/ 8901537 w 11734800"/>
              <a:gd name="connsiteY21" fmla="*/ 2519357 h 5264145"/>
              <a:gd name="connsiteX22" fmla="*/ 8899950 w 11734800"/>
              <a:gd name="connsiteY22" fmla="*/ 2519357 h 5264145"/>
              <a:gd name="connsiteX23" fmla="*/ 8692628 w 11734800"/>
              <a:gd name="connsiteY23" fmla="*/ 2519357 h 5264145"/>
              <a:gd name="connsiteX24" fmla="*/ 8691041 w 11734800"/>
              <a:gd name="connsiteY24" fmla="*/ 2519357 h 5264145"/>
              <a:gd name="connsiteX25" fmla="*/ 8501873 w 11734800"/>
              <a:gd name="connsiteY25" fmla="*/ 2519357 h 5264145"/>
              <a:gd name="connsiteX26" fmla="*/ 8500287 w 11734800"/>
              <a:gd name="connsiteY26" fmla="*/ 2519357 h 5264145"/>
              <a:gd name="connsiteX27" fmla="*/ 8328448 w 11734800"/>
              <a:gd name="connsiteY27" fmla="*/ 2519357 h 5264145"/>
              <a:gd name="connsiteX28" fmla="*/ 8326861 w 11734800"/>
              <a:gd name="connsiteY28" fmla="*/ 2519357 h 5264145"/>
              <a:gd name="connsiteX29" fmla="*/ 8030282 w 11734800"/>
              <a:gd name="connsiteY29" fmla="*/ 2519357 h 5264145"/>
              <a:gd name="connsiteX30" fmla="*/ 8028695 w 11734800"/>
              <a:gd name="connsiteY30" fmla="*/ 2519357 h 5264145"/>
              <a:gd name="connsiteX31" fmla="*/ 7791529 w 11734800"/>
              <a:gd name="connsiteY31" fmla="*/ 2519357 h 5264145"/>
              <a:gd name="connsiteX32" fmla="*/ 7789943 w 11734800"/>
              <a:gd name="connsiteY32" fmla="*/ 2519357 h 5264145"/>
              <a:gd name="connsiteX33" fmla="*/ 7605588 w 11734800"/>
              <a:gd name="connsiteY33" fmla="*/ 2519357 h 5264145"/>
              <a:gd name="connsiteX34" fmla="*/ 7604002 w 11734800"/>
              <a:gd name="connsiteY34" fmla="*/ 2519357 h 5264145"/>
              <a:gd name="connsiteX35" fmla="*/ 7465857 w 11734800"/>
              <a:gd name="connsiteY35" fmla="*/ 2519357 h 5264145"/>
              <a:gd name="connsiteX36" fmla="*/ 7464271 w 11734800"/>
              <a:gd name="connsiteY36" fmla="*/ 2519357 h 5264145"/>
              <a:gd name="connsiteX37" fmla="*/ 7365735 w 11734800"/>
              <a:gd name="connsiteY37" fmla="*/ 2519357 h 5264145"/>
              <a:gd name="connsiteX38" fmla="*/ 7364149 w 11734800"/>
              <a:gd name="connsiteY38" fmla="*/ 2519357 h 5264145"/>
              <a:gd name="connsiteX39" fmla="*/ 7298620 w 11734800"/>
              <a:gd name="connsiteY39" fmla="*/ 2519357 h 5264145"/>
              <a:gd name="connsiteX40" fmla="*/ 7297034 w 11734800"/>
              <a:gd name="connsiteY40" fmla="*/ 2519357 h 5264145"/>
              <a:gd name="connsiteX41" fmla="*/ 7257911 w 11734800"/>
              <a:gd name="connsiteY41" fmla="*/ 2519357 h 5264145"/>
              <a:gd name="connsiteX42" fmla="*/ 7256325 w 11734800"/>
              <a:gd name="connsiteY42" fmla="*/ 2519357 h 5264145"/>
              <a:gd name="connsiteX43" fmla="*/ 7237007 w 11734800"/>
              <a:gd name="connsiteY43" fmla="*/ 2519357 h 5264145"/>
              <a:gd name="connsiteX44" fmla="*/ 7235420 w 11734800"/>
              <a:gd name="connsiteY44" fmla="*/ 2519357 h 5264145"/>
              <a:gd name="connsiteX45" fmla="*/ 7228205 w 11734800"/>
              <a:gd name="connsiteY45" fmla="*/ 2519357 h 5264145"/>
              <a:gd name="connsiteX46" fmla="*/ 7226618 w 11734800"/>
              <a:gd name="connsiteY46" fmla="*/ 2519357 h 5264145"/>
              <a:gd name="connsiteX47" fmla="*/ 5861050 w 11734800"/>
              <a:gd name="connsiteY47" fmla="*/ 3884767 h 5264145"/>
              <a:gd name="connsiteX48" fmla="*/ 5861050 w 11734800"/>
              <a:gd name="connsiteY48" fmla="*/ 5264145 h 5264145"/>
              <a:gd name="connsiteX49" fmla="*/ 0 w 11734800"/>
              <a:gd name="connsiteY49" fmla="*/ 5264145 h 5264145"/>
              <a:gd name="connsiteX50" fmla="*/ 0 w 11734800"/>
              <a:gd name="connsiteY50" fmla="*/ 5210132 h 5264145"/>
              <a:gd name="connsiteX51" fmla="*/ 0 w 11734800"/>
              <a:gd name="connsiteY51" fmla="*/ 1365885 h 5264145"/>
              <a:gd name="connsiteX52" fmla="*/ 1365885 w 11734800"/>
              <a:gd name="connsiteY52" fmla="*/ 0 h 526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34800" h="5264145">
                <a:moveTo>
                  <a:pt x="1365885" y="0"/>
                </a:moveTo>
                <a:cubicBezTo>
                  <a:pt x="1365885" y="0"/>
                  <a:pt x="1365885" y="0"/>
                  <a:pt x="11734800" y="0"/>
                </a:cubicBezTo>
                <a:cubicBezTo>
                  <a:pt x="11734800" y="0"/>
                  <a:pt x="11734800" y="0"/>
                  <a:pt x="11734800" y="2495395"/>
                </a:cubicBezTo>
                <a:lnTo>
                  <a:pt x="11734800" y="2519357"/>
                </a:lnTo>
                <a:lnTo>
                  <a:pt x="11733213" y="2519357"/>
                </a:lnTo>
                <a:lnTo>
                  <a:pt x="11325372" y="2519357"/>
                </a:lnTo>
                <a:lnTo>
                  <a:pt x="11323785" y="2519357"/>
                </a:lnTo>
                <a:lnTo>
                  <a:pt x="10941525" y="2519357"/>
                </a:lnTo>
                <a:lnTo>
                  <a:pt x="10939938" y="2519357"/>
                </a:lnTo>
                <a:lnTo>
                  <a:pt x="10582433" y="2519357"/>
                </a:lnTo>
                <a:lnTo>
                  <a:pt x="10580846" y="2519357"/>
                </a:lnTo>
                <a:lnTo>
                  <a:pt x="10247271" y="2519357"/>
                </a:lnTo>
                <a:lnTo>
                  <a:pt x="10245685" y="2519357"/>
                </a:lnTo>
                <a:lnTo>
                  <a:pt x="9935215" y="2519357"/>
                </a:lnTo>
                <a:lnTo>
                  <a:pt x="9933628" y="2519357"/>
                </a:lnTo>
                <a:lnTo>
                  <a:pt x="9645439" y="2519357"/>
                </a:lnTo>
                <a:lnTo>
                  <a:pt x="9643852" y="2519357"/>
                </a:lnTo>
                <a:lnTo>
                  <a:pt x="9377117" y="2519357"/>
                </a:lnTo>
                <a:lnTo>
                  <a:pt x="9375530" y="2519357"/>
                </a:lnTo>
                <a:lnTo>
                  <a:pt x="9129425" y="2519357"/>
                </a:lnTo>
                <a:lnTo>
                  <a:pt x="9127838" y="2519357"/>
                </a:lnTo>
                <a:lnTo>
                  <a:pt x="8901537" y="2519357"/>
                </a:lnTo>
                <a:lnTo>
                  <a:pt x="8899950" y="2519357"/>
                </a:lnTo>
                <a:lnTo>
                  <a:pt x="8692628" y="2519357"/>
                </a:lnTo>
                <a:lnTo>
                  <a:pt x="8691041" y="2519357"/>
                </a:lnTo>
                <a:lnTo>
                  <a:pt x="8501873" y="2519357"/>
                </a:lnTo>
                <a:lnTo>
                  <a:pt x="8500287" y="2519357"/>
                </a:lnTo>
                <a:lnTo>
                  <a:pt x="8328448" y="2519357"/>
                </a:lnTo>
                <a:lnTo>
                  <a:pt x="8326861" y="2519357"/>
                </a:lnTo>
                <a:lnTo>
                  <a:pt x="8030282" y="2519357"/>
                </a:lnTo>
                <a:lnTo>
                  <a:pt x="8028695" y="2519357"/>
                </a:lnTo>
                <a:lnTo>
                  <a:pt x="7791529" y="2519357"/>
                </a:lnTo>
                <a:lnTo>
                  <a:pt x="7789943" y="2519357"/>
                </a:lnTo>
                <a:lnTo>
                  <a:pt x="7605588" y="2519357"/>
                </a:lnTo>
                <a:lnTo>
                  <a:pt x="7604002" y="2519357"/>
                </a:lnTo>
                <a:lnTo>
                  <a:pt x="7465857" y="2519357"/>
                </a:lnTo>
                <a:lnTo>
                  <a:pt x="7464271" y="2519357"/>
                </a:lnTo>
                <a:lnTo>
                  <a:pt x="7365735" y="2519357"/>
                </a:lnTo>
                <a:lnTo>
                  <a:pt x="7364149" y="2519357"/>
                </a:lnTo>
                <a:lnTo>
                  <a:pt x="7298620" y="2519357"/>
                </a:lnTo>
                <a:lnTo>
                  <a:pt x="7297034" y="2519357"/>
                </a:lnTo>
                <a:lnTo>
                  <a:pt x="7257911" y="2519357"/>
                </a:lnTo>
                <a:lnTo>
                  <a:pt x="7256325" y="2519357"/>
                </a:lnTo>
                <a:lnTo>
                  <a:pt x="7237007" y="2519357"/>
                </a:lnTo>
                <a:lnTo>
                  <a:pt x="7235420" y="2519357"/>
                </a:lnTo>
                <a:lnTo>
                  <a:pt x="7228205" y="2519357"/>
                </a:lnTo>
                <a:lnTo>
                  <a:pt x="7226618" y="2519357"/>
                </a:lnTo>
                <a:cubicBezTo>
                  <a:pt x="6472555" y="2519357"/>
                  <a:pt x="5861050" y="3130792"/>
                  <a:pt x="5861050" y="3884767"/>
                </a:cubicBezTo>
                <a:lnTo>
                  <a:pt x="5861050" y="5264145"/>
                </a:lnTo>
                <a:lnTo>
                  <a:pt x="0" y="5264145"/>
                </a:lnTo>
                <a:lnTo>
                  <a:pt x="0" y="5210132"/>
                </a:lnTo>
                <a:cubicBezTo>
                  <a:pt x="0" y="4806354"/>
                  <a:pt x="0" y="3812441"/>
                  <a:pt x="0" y="1365885"/>
                </a:cubicBezTo>
                <a:cubicBezTo>
                  <a:pt x="0" y="611505"/>
                  <a:pt x="611505" y="0"/>
                  <a:pt x="1365885"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r" defTabSz="914400" rtl="0" eaLnBrk="1" latinLnBrk="0" hangingPunct="1">
              <a:lnSpc>
                <a:spcPct val="105000"/>
              </a:lnSpc>
              <a:spcBef>
                <a:spcPts val="900"/>
              </a:spcBef>
              <a:buFontTx/>
              <a:buNone/>
              <a:defRPr/>
            </a:lvl1pPr>
          </a:lstStyle>
          <a:p>
            <a:r>
              <a:rPr lang="nl-NL"/>
              <a:t>[Afbeelding]</a:t>
            </a:r>
            <a:endParaRPr lang="nl-NL" dirty="0"/>
          </a:p>
        </p:txBody>
      </p:sp>
      <p:sp>
        <p:nvSpPr>
          <p:cNvPr id="4" name="03_Title 4 (JU-Free)">
            <a:extLst>
              <a:ext uri="{FF2B5EF4-FFF2-40B4-BE49-F238E27FC236}">
                <a16:creationId xmlns:a16="http://schemas.microsoft.com/office/drawing/2014/main" id="{0BC6D6B1-A0AB-AF00-E508-5C338AD9D514}"/>
              </a:ext>
            </a:extLst>
          </p:cNvPr>
          <p:cNvSpPr>
            <a:spLocks noGrp="1"/>
          </p:cNvSpPr>
          <p:nvPr>
            <p:ph type="title" hasCustomPrompt="1"/>
          </p:nvPr>
        </p:nvSpPr>
        <p:spPr>
          <a:xfrm>
            <a:off x="6699600" y="4229100"/>
            <a:ext cx="4864100" cy="1181100"/>
          </a:xfrm>
        </p:spPr>
        <p:txBody>
          <a:bodyPr/>
          <a:lstStyle>
            <a:lvl1pPr algn="l">
              <a:defRPr kumimoji="0" sz="3600" b="0" i="0" u="none" baseline="0">
                <a:solidFill>
                  <a:schemeClr val="bg2">
                    <a:lumMod val="100000"/>
                  </a:schemeClr>
                </a:solidFill>
                <a:latin typeface="RijksSansTT SemiBold" panose="020B0704010101010104" pitchFamily="34" charset="0"/>
              </a:defRPr>
            </a:lvl1pPr>
          </a:lstStyle>
          <a:p>
            <a:r>
              <a:rPr lang="nl-NL"/>
              <a:t>[Titel]</a:t>
            </a:r>
          </a:p>
        </p:txBody>
      </p:sp>
      <p:sp>
        <p:nvSpPr>
          <p:cNvPr id="11" name="04_Subtitle 5[PHJU] (JU-Free)"/>
          <p:cNvSpPr>
            <a:spLocks noGrp="1"/>
          </p:cNvSpPr>
          <p:nvPr>
            <p:ph type="subTitle" idx="1" hasCustomPrompt="1"/>
          </p:nvPr>
        </p:nvSpPr>
        <p:spPr>
          <a:xfrm>
            <a:off x="6699600" y="5473704"/>
            <a:ext cx="4864100" cy="266700"/>
          </a:xfrm>
        </p:spPr>
        <p:txBody>
          <a:bodyPr/>
          <a:lstStyle>
            <a:lvl1pPr marL="0" indent="0" algn="l">
              <a:lnSpc>
                <a:spcPct val="100000"/>
              </a:lnSpc>
              <a:spcBef>
                <a:spcPts val="0"/>
              </a:spcBef>
              <a:buFont typeface="Arial" panose="020B0604020202020204" pitchFamily="34" charset="0"/>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[Spreker: Naam Achternaam]</a:t>
            </a:r>
            <a:endParaRPr lang="nl-NL" dirty="0"/>
          </a:p>
        </p:txBody>
      </p:sp>
      <p:sp>
        <p:nvSpPr>
          <p:cNvPr id="12" name="05_Placeholder 6[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699600" y="5753104"/>
            <a:ext cx="4864100" cy="266700"/>
          </a:xfrm>
        </p:spPr>
        <p:txBody>
          <a:bodyPr/>
          <a:lstStyle>
            <a:lvl1pPr marL="0" indent="0">
              <a:lnSpc>
                <a:spcPct val="100000"/>
              </a:lnSpc>
              <a:spcBef>
                <a:spcPts val="0"/>
              </a:spcBef>
              <a:buNone/>
              <a:defRPr sz="1600">
                <a:solidFill>
                  <a:schemeClr val="bg2"/>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a:t>[00 maand jjjj]</a:t>
            </a:r>
            <a:endParaRPr lang="nl-NL" dirty="0"/>
          </a:p>
        </p:txBody>
      </p:sp>
      <p:sp>
        <p:nvSpPr>
          <p:cNvPr id="13" name="Rectangle 5 {PHJU} (JU-Free)" descr="Werken aan de basis. Van Nederland en ons Koninkrijk">
            <a:extLst>
              <a:ext uri="{FF2B5EF4-FFF2-40B4-BE49-F238E27FC236}">
                <a16:creationId xmlns:a16="http://schemas.microsoft.com/office/drawing/2014/main" id="{135E07D6-43E6-B003-2508-155E6E308326}"/>
              </a:ext>
            </a:extLst>
          </p:cNvPr>
          <p:cNvSpPr>
            <a:spLocks noGrp="1"/>
          </p:cNvSpPr>
          <p:nvPr>
            <p:ph type="body" sz="quarter" idx="1003" hasCustomPrompt="1"/>
          </p:nvPr>
        </p:nvSpPr>
        <p:spPr>
          <a:xfrm>
            <a:off x="244475" y="6530975"/>
            <a:ext cx="2889250" cy="131763"/>
          </a:xfrm>
          <a:custGeom>
            <a:avLst/>
            <a:gdLst>
              <a:gd name="connsiteX0" fmla="*/ 0 w 2889250"/>
              <a:gd name="connsiteY0" fmla="*/ 0 h 131763"/>
              <a:gd name="connsiteX1" fmla="*/ 2889250 w 2889250"/>
              <a:gd name="connsiteY1" fmla="*/ 0 h 131763"/>
              <a:gd name="connsiteX2" fmla="*/ 2889250 w 2889250"/>
              <a:gd name="connsiteY2" fmla="*/ 131763 h 131763"/>
              <a:gd name="connsiteX3" fmla="*/ 0 w 2889250"/>
              <a:gd name="connsiteY3" fmla="*/ 131763 h 131763"/>
            </a:gdLst>
            <a:ahLst/>
            <a:cxnLst>
              <a:cxn ang="0">
                <a:pos x="connsiteX0" y="connsiteY0"/>
              </a:cxn>
              <a:cxn ang="0">
                <a:pos x="connsiteX1" y="connsiteY1"/>
              </a:cxn>
              <a:cxn ang="0">
                <a:pos x="connsiteX2" y="connsiteY2"/>
              </a:cxn>
              <a:cxn ang="0">
                <a:pos x="connsiteX3" y="connsiteY3"/>
              </a:cxn>
            </a:cxnLst>
            <a:rect l="l" t="t" r="r" b="b"/>
            <a:pathLst>
              <a:path w="2889250" h="131763">
                <a:moveTo>
                  <a:pt x="0" y="0"/>
                </a:moveTo>
                <a:lnTo>
                  <a:pt x="2889250" y="0"/>
                </a:lnTo>
                <a:lnTo>
                  <a:pt x="2889250" y="131763"/>
                </a:lnTo>
                <a:lnTo>
                  <a:pt x="0" y="131763"/>
                </a:lnTo>
                <a:close/>
              </a:path>
            </a:pathLst>
          </a:custGeom>
          <a:blipFill>
            <a:blip>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endParaRPr lang="en-GB"/>
          </a:p>
        </p:txBody>
      </p:sp>
    </p:spTree>
    <p:extLst>
      <p:ext uri="{BB962C8B-B14F-4D97-AF65-F5344CB8AC3E}">
        <p14:creationId xmlns:p14="http://schemas.microsoft.com/office/powerpoint/2010/main" val="1296284036"/>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eldia+foto groen (H1)]">
    <p:spTree>
      <p:nvGrpSpPr>
        <p:cNvPr id="1" name=""/>
        <p:cNvGrpSpPr/>
        <p:nvPr/>
      </p:nvGrpSpPr>
      <p:grpSpPr>
        <a:xfrm>
          <a:off x="0" y="0"/>
          <a:ext cx="0" cy="0"/>
          <a:chOff x="0" y="0"/>
          <a:chExt cx="0" cy="0"/>
        </a:xfrm>
      </p:grpSpPr>
      <p:sp>
        <p:nvSpPr>
          <p:cNvPr id="7" name="Frame 1">
            <a:extLst>
              <a:ext uri="{FF2B5EF4-FFF2-40B4-BE49-F238E27FC236}">
                <a16:creationId xmlns:a16="http://schemas.microsoft.com/office/drawing/2014/main" id="{CD78BA39-FF9E-079A-68AA-1490751B426A}"/>
              </a:ext>
            </a:extLst>
          </p:cNvPr>
          <p:cNvSpPr txBox="1">
            <a:spLocks noSelect="1"/>
          </p:cNvSpPr>
          <p:nvPr userDrawn="1"/>
        </p:nvSpPr>
        <p:spPr bwMode="auto">
          <a:xfrm>
            <a:off x="6087745" y="3644900"/>
            <a:ext cx="5872163" cy="2744788"/>
          </a:xfrm>
          <a:custGeom>
            <a:avLst/>
            <a:gdLst>
              <a:gd name="T0" fmla="*/ 0 w 18495"/>
              <a:gd name="T1" fmla="*/ 8646 h 8646"/>
              <a:gd name="T2" fmla="*/ 18495 w 18495"/>
              <a:gd name="T3" fmla="*/ 8646 h 8646"/>
              <a:gd name="T4" fmla="*/ 18495 w 18495"/>
              <a:gd name="T5" fmla="*/ 0 h 8646"/>
              <a:gd name="T6" fmla="*/ 4301 w 18495"/>
              <a:gd name="T7" fmla="*/ 0 h 8646"/>
              <a:gd name="T8" fmla="*/ 0 w 18495"/>
              <a:gd name="T9" fmla="*/ 4301 h 8646"/>
              <a:gd name="T10" fmla="*/ 0 w 18495"/>
              <a:gd name="T11" fmla="*/ 8646 h 8646"/>
            </a:gdLst>
            <a:ahLst/>
            <a:cxnLst>
              <a:cxn ang="0">
                <a:pos x="T0" y="T1"/>
              </a:cxn>
              <a:cxn ang="0">
                <a:pos x="T2" y="T3"/>
              </a:cxn>
              <a:cxn ang="0">
                <a:pos x="T4" y="T5"/>
              </a:cxn>
              <a:cxn ang="0">
                <a:pos x="T6" y="T7"/>
              </a:cxn>
              <a:cxn ang="0">
                <a:pos x="T8" y="T9"/>
              </a:cxn>
              <a:cxn ang="0">
                <a:pos x="T10" y="T11"/>
              </a:cxn>
            </a:cxnLst>
            <a:rect l="0" t="0" r="r" b="b"/>
            <a:pathLst>
              <a:path w="18495" h="8646">
                <a:moveTo>
                  <a:pt x="0" y="8646"/>
                </a:moveTo>
                <a:cubicBezTo>
                  <a:pt x="18495" y="8646"/>
                  <a:pt x="18495" y="8646"/>
                  <a:pt x="18495" y="8646"/>
                </a:cubicBezTo>
                <a:cubicBezTo>
                  <a:pt x="18495" y="0"/>
                  <a:pt x="18495" y="0"/>
                  <a:pt x="18495" y="0"/>
                </a:cubicBezTo>
                <a:cubicBezTo>
                  <a:pt x="4301" y="0"/>
                  <a:pt x="4301" y="0"/>
                  <a:pt x="4301" y="0"/>
                </a:cubicBezTo>
                <a:cubicBezTo>
                  <a:pt x="1926" y="0"/>
                  <a:pt x="0" y="1926"/>
                  <a:pt x="0" y="4301"/>
                </a:cubicBezTo>
                <a:lnTo>
                  <a:pt x="0" y="8646"/>
                </a:lnTo>
                <a:close/>
              </a:path>
            </a:pathLst>
          </a:custGeom>
          <a:solidFill>
            <a:srgbClr val="39870C"/>
          </a:solidFill>
          <a:ln w="0" cap="flat" cmpd="sng" algn="ctr">
            <a:solidFill>
              <a:srgbClr val="154273">
                <a:alpha val="0"/>
              </a:srgbClr>
            </a:solidFill>
            <a:prstDash val="solid"/>
            <a:round/>
            <a:headEnd type="none" w="med" len="med"/>
            <a:tailEnd type="none" w="med" len="med"/>
          </a:ln>
        </p:spPr>
        <p:txBody>
          <a:bodyPr vert="horz" wrap="square" lIns="0" tIns="0" rIns="0" bIns="0" numCol="1" anchor="t" anchorCtr="0" compatLnSpc="1">
            <a:prstTxWarp prst="textNoShape">
              <a:avLst/>
            </a:prstTxWarp>
          </a:bodyPr>
          <a:lstStyle>
            <a:lvl1pPr marL="0" indent="0" algn="l" defTabSz="914400" rtl="0" eaLnBrk="1" latinLnBrk="0" hangingPunct="1">
              <a:lnSpc>
                <a:spcPct val="105000"/>
              </a:lnSpc>
              <a:spcBef>
                <a:spcPts val="900"/>
              </a:spcBef>
              <a:buFontTx/>
              <a:buNone/>
              <a:defRPr sz="330" kern="1200">
                <a:solidFill>
                  <a:schemeClr val="tx1"/>
                </a:solidFill>
                <a:latin typeface="Arial" panose="020B0604020202020204" pitchFamily="34" charset="0"/>
                <a:ea typeface="+mn-ea"/>
                <a:cs typeface="+mn-cs"/>
              </a:defRPr>
            </a:lvl1pPr>
            <a:lvl2pPr marL="324000" indent="-162000" algn="l" defTabSz="914400" rtl="0" eaLnBrk="1" latinLnBrk="0" hangingPunct="1">
              <a:lnSpc>
                <a:spcPct val="105000"/>
              </a:lnSpc>
              <a:spcBef>
                <a:spcPts val="900"/>
              </a:spcBef>
              <a:buFont typeface="RijksSansTT ExtraBold" panose="020B0904010101010104" pitchFamily="34" charset="0"/>
              <a:buChar char="-"/>
              <a:defRPr sz="1700" kern="1200" baseline="0">
                <a:solidFill>
                  <a:schemeClr val="tx1"/>
                </a:solidFill>
                <a:latin typeface="+mn-lt"/>
                <a:ea typeface="+mn-ea"/>
                <a:cs typeface="+mn-cs"/>
              </a:defRPr>
            </a:lvl2pPr>
            <a:lvl3pPr marL="486000" indent="-162000" algn="l" defTabSz="914400" rtl="0" eaLnBrk="1" latinLnBrk="0" hangingPunct="1">
              <a:lnSpc>
                <a:spcPct val="105000"/>
              </a:lnSpc>
              <a:spcBef>
                <a:spcPts val="900"/>
              </a:spcBef>
              <a:buFont typeface="RijksSansTT ExtraBold" panose="020B0904010101010104" pitchFamily="34" charset="0"/>
              <a:buChar char="&gt;"/>
              <a:defRPr sz="1700" kern="1200">
                <a:solidFill>
                  <a:schemeClr val="tx1"/>
                </a:solidFill>
                <a:latin typeface="+mn-lt"/>
                <a:ea typeface="+mn-ea"/>
                <a:cs typeface="+mn-cs"/>
              </a:defRPr>
            </a:lvl3pPr>
            <a:lvl4pPr marL="162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4pPr>
            <a:lvl5pPr marL="324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a:lstStyle>
          <a:p>
            <a:pPr lvl="0"/>
            <a:r>
              <a:rPr lang="nl-NL"/>
              <a:t> </a:t>
            </a:r>
            <a:endParaRPr lang="nl-NL" dirty="0"/>
          </a:p>
        </p:txBody>
      </p:sp>
      <p:sp>
        <p:nvSpPr>
          <p:cNvPr id="2" name="01_Rectangle 2{PHJU} (JU-Free)" descr="Logo Ministerie van Binnenlandse Zaken en Koninkrijksrelaties">
            <a:extLst>
              <a:ext uri="{FF2B5EF4-FFF2-40B4-BE49-F238E27FC236}">
                <a16:creationId xmlns:a16="http://schemas.microsoft.com/office/drawing/2014/main" id="{19EAC34F-D2C0-7745-90B7-83499056D82E}"/>
              </a:ext>
            </a:extLst>
          </p:cNvPr>
          <p:cNvSpPr>
            <a:spLocks noGrp="1"/>
          </p:cNvSpPr>
          <p:nvPr>
            <p:ph type="body" sz="quarter" idx="10" hasCustomPrompt="1"/>
          </p:nvPr>
        </p:nvSpPr>
        <p:spPr>
          <a:xfrm>
            <a:off x="5867400" y="-635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a:extLst>
                <a:ext uri="{96DAC541-7B7A-43D3-8B79-37D633B846F1}">
                  <asvg:svgBlip xmlns:asvg="http://schemas.microsoft.com/office/drawing/2016/SVG/main" r:embed="rId2"/>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ct val="0"/>
              </a:spcBef>
              <a:buFontTx/>
              <a:buNone/>
              <a:defRPr sz="330">
                <a:latin typeface="Arial" panose="020B0604020202020204" pitchFamily="34" charset="0"/>
              </a:defRPr>
            </a:lvl1pPr>
            <a:lvl2pPr marL="0" indent="0" algn="l" defTabSz="914400" rtl="0" eaLnBrk="1" latinLnBrk="0" hangingPunct="1">
              <a:lnSpc>
                <a:spcPct val="100000"/>
              </a:lnSpc>
              <a:spcBef>
                <a:spcPct val="0"/>
              </a:spcBef>
              <a:buFontTx/>
              <a:buNone/>
              <a:defRPr sz="2800"/>
            </a:lvl2pPr>
            <a:lvl3pPr marL="0" indent="0" algn="l" defTabSz="914400" rtl="0" eaLnBrk="1" latinLnBrk="0" hangingPunct="1">
              <a:lnSpc>
                <a:spcPct val="100000"/>
              </a:lnSpc>
              <a:spcBef>
                <a:spcPct val="0"/>
              </a:spcBef>
              <a:buFontTx/>
              <a:buNone/>
              <a:defRPr sz="2800"/>
            </a:lvl3pPr>
            <a:lvl4pPr marL="0" indent="0" algn="l" defTabSz="914400" rtl="0" eaLnBrk="1" latinLnBrk="0" hangingPunct="1">
              <a:lnSpc>
                <a:spcPct val="100000"/>
              </a:lnSpc>
              <a:spcBef>
                <a:spcPct val="0"/>
              </a:spcBef>
              <a:buFontTx/>
              <a:buNone/>
              <a:defRPr sz="2800"/>
            </a:lvl4pPr>
            <a:lvl5pPr marL="0" indent="0" algn="l" defTabSz="914400" rtl="0" eaLnBrk="1" latinLnBrk="0" hangingPunct="1">
              <a:lnSpc>
                <a:spcPct val="100000"/>
              </a:lnSpc>
              <a:spcBef>
                <a:spcPct val="0"/>
              </a:spcBef>
              <a:buFontTx/>
              <a:buNone/>
              <a:defRPr sz="2800"/>
            </a:lvl5pPr>
          </a:lstStyle>
          <a:p>
            <a:pPr lvl="0"/>
            <a:r>
              <a:rPr lang="nl-NL"/>
              <a:t> </a:t>
            </a:r>
            <a:endParaRPr lang="nl-NL" dirty="0"/>
          </a:p>
        </p:txBody>
      </p:sp>
      <p:sp>
        <p:nvSpPr>
          <p:cNvPr id="3" name="02_Freeform: vorm 3 [PHJU] (JU-Free)">
            <a:extLst>
              <a:ext uri="{FF2B5EF4-FFF2-40B4-BE49-F238E27FC236}">
                <a16:creationId xmlns:a16="http://schemas.microsoft.com/office/drawing/2014/main" id="{3A4C81D6-0F6D-CCA1-F4D9-4609F0CF7D07}"/>
              </a:ext>
            </a:extLst>
          </p:cNvPr>
          <p:cNvSpPr>
            <a:spLocks noGrp="1"/>
          </p:cNvSpPr>
          <p:nvPr>
            <p:ph type="pic" idx="1000" hasCustomPrompt="1"/>
          </p:nvPr>
        </p:nvSpPr>
        <p:spPr bwMode="auto">
          <a:xfrm>
            <a:off x="228600" y="1136651"/>
            <a:ext cx="11734800" cy="5264145"/>
          </a:xfrm>
          <a:custGeom>
            <a:avLst/>
            <a:gdLst>
              <a:gd name="connsiteX0" fmla="*/ 1365885 w 11734800"/>
              <a:gd name="connsiteY0" fmla="*/ 0 h 5264145"/>
              <a:gd name="connsiteX1" fmla="*/ 11734800 w 11734800"/>
              <a:gd name="connsiteY1" fmla="*/ 0 h 5264145"/>
              <a:gd name="connsiteX2" fmla="*/ 11734800 w 11734800"/>
              <a:gd name="connsiteY2" fmla="*/ 2495395 h 5264145"/>
              <a:gd name="connsiteX3" fmla="*/ 11734800 w 11734800"/>
              <a:gd name="connsiteY3" fmla="*/ 2519357 h 5264145"/>
              <a:gd name="connsiteX4" fmla="*/ 11733213 w 11734800"/>
              <a:gd name="connsiteY4" fmla="*/ 2519357 h 5264145"/>
              <a:gd name="connsiteX5" fmla="*/ 11325372 w 11734800"/>
              <a:gd name="connsiteY5" fmla="*/ 2519357 h 5264145"/>
              <a:gd name="connsiteX6" fmla="*/ 11323785 w 11734800"/>
              <a:gd name="connsiteY6" fmla="*/ 2519357 h 5264145"/>
              <a:gd name="connsiteX7" fmla="*/ 10941525 w 11734800"/>
              <a:gd name="connsiteY7" fmla="*/ 2519357 h 5264145"/>
              <a:gd name="connsiteX8" fmla="*/ 10939938 w 11734800"/>
              <a:gd name="connsiteY8" fmla="*/ 2519357 h 5264145"/>
              <a:gd name="connsiteX9" fmla="*/ 10582433 w 11734800"/>
              <a:gd name="connsiteY9" fmla="*/ 2519357 h 5264145"/>
              <a:gd name="connsiteX10" fmla="*/ 10580846 w 11734800"/>
              <a:gd name="connsiteY10" fmla="*/ 2519357 h 5264145"/>
              <a:gd name="connsiteX11" fmla="*/ 10247271 w 11734800"/>
              <a:gd name="connsiteY11" fmla="*/ 2519357 h 5264145"/>
              <a:gd name="connsiteX12" fmla="*/ 10245685 w 11734800"/>
              <a:gd name="connsiteY12" fmla="*/ 2519357 h 5264145"/>
              <a:gd name="connsiteX13" fmla="*/ 9935215 w 11734800"/>
              <a:gd name="connsiteY13" fmla="*/ 2519357 h 5264145"/>
              <a:gd name="connsiteX14" fmla="*/ 9933628 w 11734800"/>
              <a:gd name="connsiteY14" fmla="*/ 2519357 h 5264145"/>
              <a:gd name="connsiteX15" fmla="*/ 9645439 w 11734800"/>
              <a:gd name="connsiteY15" fmla="*/ 2519357 h 5264145"/>
              <a:gd name="connsiteX16" fmla="*/ 9643852 w 11734800"/>
              <a:gd name="connsiteY16" fmla="*/ 2519357 h 5264145"/>
              <a:gd name="connsiteX17" fmla="*/ 9377117 w 11734800"/>
              <a:gd name="connsiteY17" fmla="*/ 2519357 h 5264145"/>
              <a:gd name="connsiteX18" fmla="*/ 9375530 w 11734800"/>
              <a:gd name="connsiteY18" fmla="*/ 2519357 h 5264145"/>
              <a:gd name="connsiteX19" fmla="*/ 9129425 w 11734800"/>
              <a:gd name="connsiteY19" fmla="*/ 2519357 h 5264145"/>
              <a:gd name="connsiteX20" fmla="*/ 9127838 w 11734800"/>
              <a:gd name="connsiteY20" fmla="*/ 2519357 h 5264145"/>
              <a:gd name="connsiteX21" fmla="*/ 8901537 w 11734800"/>
              <a:gd name="connsiteY21" fmla="*/ 2519357 h 5264145"/>
              <a:gd name="connsiteX22" fmla="*/ 8899950 w 11734800"/>
              <a:gd name="connsiteY22" fmla="*/ 2519357 h 5264145"/>
              <a:gd name="connsiteX23" fmla="*/ 8692628 w 11734800"/>
              <a:gd name="connsiteY23" fmla="*/ 2519357 h 5264145"/>
              <a:gd name="connsiteX24" fmla="*/ 8691041 w 11734800"/>
              <a:gd name="connsiteY24" fmla="*/ 2519357 h 5264145"/>
              <a:gd name="connsiteX25" fmla="*/ 8501873 w 11734800"/>
              <a:gd name="connsiteY25" fmla="*/ 2519357 h 5264145"/>
              <a:gd name="connsiteX26" fmla="*/ 8500287 w 11734800"/>
              <a:gd name="connsiteY26" fmla="*/ 2519357 h 5264145"/>
              <a:gd name="connsiteX27" fmla="*/ 8328448 w 11734800"/>
              <a:gd name="connsiteY27" fmla="*/ 2519357 h 5264145"/>
              <a:gd name="connsiteX28" fmla="*/ 8326861 w 11734800"/>
              <a:gd name="connsiteY28" fmla="*/ 2519357 h 5264145"/>
              <a:gd name="connsiteX29" fmla="*/ 8030282 w 11734800"/>
              <a:gd name="connsiteY29" fmla="*/ 2519357 h 5264145"/>
              <a:gd name="connsiteX30" fmla="*/ 8028695 w 11734800"/>
              <a:gd name="connsiteY30" fmla="*/ 2519357 h 5264145"/>
              <a:gd name="connsiteX31" fmla="*/ 7791529 w 11734800"/>
              <a:gd name="connsiteY31" fmla="*/ 2519357 h 5264145"/>
              <a:gd name="connsiteX32" fmla="*/ 7789943 w 11734800"/>
              <a:gd name="connsiteY32" fmla="*/ 2519357 h 5264145"/>
              <a:gd name="connsiteX33" fmla="*/ 7605588 w 11734800"/>
              <a:gd name="connsiteY33" fmla="*/ 2519357 h 5264145"/>
              <a:gd name="connsiteX34" fmla="*/ 7604002 w 11734800"/>
              <a:gd name="connsiteY34" fmla="*/ 2519357 h 5264145"/>
              <a:gd name="connsiteX35" fmla="*/ 7465857 w 11734800"/>
              <a:gd name="connsiteY35" fmla="*/ 2519357 h 5264145"/>
              <a:gd name="connsiteX36" fmla="*/ 7464271 w 11734800"/>
              <a:gd name="connsiteY36" fmla="*/ 2519357 h 5264145"/>
              <a:gd name="connsiteX37" fmla="*/ 7365735 w 11734800"/>
              <a:gd name="connsiteY37" fmla="*/ 2519357 h 5264145"/>
              <a:gd name="connsiteX38" fmla="*/ 7364149 w 11734800"/>
              <a:gd name="connsiteY38" fmla="*/ 2519357 h 5264145"/>
              <a:gd name="connsiteX39" fmla="*/ 7298620 w 11734800"/>
              <a:gd name="connsiteY39" fmla="*/ 2519357 h 5264145"/>
              <a:gd name="connsiteX40" fmla="*/ 7297034 w 11734800"/>
              <a:gd name="connsiteY40" fmla="*/ 2519357 h 5264145"/>
              <a:gd name="connsiteX41" fmla="*/ 7257911 w 11734800"/>
              <a:gd name="connsiteY41" fmla="*/ 2519357 h 5264145"/>
              <a:gd name="connsiteX42" fmla="*/ 7256325 w 11734800"/>
              <a:gd name="connsiteY42" fmla="*/ 2519357 h 5264145"/>
              <a:gd name="connsiteX43" fmla="*/ 7237007 w 11734800"/>
              <a:gd name="connsiteY43" fmla="*/ 2519357 h 5264145"/>
              <a:gd name="connsiteX44" fmla="*/ 7235420 w 11734800"/>
              <a:gd name="connsiteY44" fmla="*/ 2519357 h 5264145"/>
              <a:gd name="connsiteX45" fmla="*/ 7228205 w 11734800"/>
              <a:gd name="connsiteY45" fmla="*/ 2519357 h 5264145"/>
              <a:gd name="connsiteX46" fmla="*/ 7226618 w 11734800"/>
              <a:gd name="connsiteY46" fmla="*/ 2519357 h 5264145"/>
              <a:gd name="connsiteX47" fmla="*/ 5861050 w 11734800"/>
              <a:gd name="connsiteY47" fmla="*/ 3884767 h 5264145"/>
              <a:gd name="connsiteX48" fmla="*/ 5861050 w 11734800"/>
              <a:gd name="connsiteY48" fmla="*/ 5264145 h 5264145"/>
              <a:gd name="connsiteX49" fmla="*/ 0 w 11734800"/>
              <a:gd name="connsiteY49" fmla="*/ 5264145 h 5264145"/>
              <a:gd name="connsiteX50" fmla="*/ 0 w 11734800"/>
              <a:gd name="connsiteY50" fmla="*/ 5210132 h 5264145"/>
              <a:gd name="connsiteX51" fmla="*/ 0 w 11734800"/>
              <a:gd name="connsiteY51" fmla="*/ 1365885 h 5264145"/>
              <a:gd name="connsiteX52" fmla="*/ 1365885 w 11734800"/>
              <a:gd name="connsiteY52" fmla="*/ 0 h 526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34800" h="5264145">
                <a:moveTo>
                  <a:pt x="1365885" y="0"/>
                </a:moveTo>
                <a:cubicBezTo>
                  <a:pt x="1365885" y="0"/>
                  <a:pt x="1365885" y="0"/>
                  <a:pt x="11734800" y="0"/>
                </a:cubicBezTo>
                <a:cubicBezTo>
                  <a:pt x="11734800" y="0"/>
                  <a:pt x="11734800" y="0"/>
                  <a:pt x="11734800" y="2495395"/>
                </a:cubicBezTo>
                <a:lnTo>
                  <a:pt x="11734800" y="2519357"/>
                </a:lnTo>
                <a:lnTo>
                  <a:pt x="11733213" y="2519357"/>
                </a:lnTo>
                <a:lnTo>
                  <a:pt x="11325372" y="2519357"/>
                </a:lnTo>
                <a:lnTo>
                  <a:pt x="11323785" y="2519357"/>
                </a:lnTo>
                <a:lnTo>
                  <a:pt x="10941525" y="2519357"/>
                </a:lnTo>
                <a:lnTo>
                  <a:pt x="10939938" y="2519357"/>
                </a:lnTo>
                <a:lnTo>
                  <a:pt x="10582433" y="2519357"/>
                </a:lnTo>
                <a:lnTo>
                  <a:pt x="10580846" y="2519357"/>
                </a:lnTo>
                <a:lnTo>
                  <a:pt x="10247271" y="2519357"/>
                </a:lnTo>
                <a:lnTo>
                  <a:pt x="10245685" y="2519357"/>
                </a:lnTo>
                <a:lnTo>
                  <a:pt x="9935215" y="2519357"/>
                </a:lnTo>
                <a:lnTo>
                  <a:pt x="9933628" y="2519357"/>
                </a:lnTo>
                <a:lnTo>
                  <a:pt x="9645439" y="2519357"/>
                </a:lnTo>
                <a:lnTo>
                  <a:pt x="9643852" y="2519357"/>
                </a:lnTo>
                <a:lnTo>
                  <a:pt x="9377117" y="2519357"/>
                </a:lnTo>
                <a:lnTo>
                  <a:pt x="9375530" y="2519357"/>
                </a:lnTo>
                <a:lnTo>
                  <a:pt x="9129425" y="2519357"/>
                </a:lnTo>
                <a:lnTo>
                  <a:pt x="9127838" y="2519357"/>
                </a:lnTo>
                <a:lnTo>
                  <a:pt x="8901537" y="2519357"/>
                </a:lnTo>
                <a:lnTo>
                  <a:pt x="8899950" y="2519357"/>
                </a:lnTo>
                <a:lnTo>
                  <a:pt x="8692628" y="2519357"/>
                </a:lnTo>
                <a:lnTo>
                  <a:pt x="8691041" y="2519357"/>
                </a:lnTo>
                <a:lnTo>
                  <a:pt x="8501873" y="2519357"/>
                </a:lnTo>
                <a:lnTo>
                  <a:pt x="8500287" y="2519357"/>
                </a:lnTo>
                <a:lnTo>
                  <a:pt x="8328448" y="2519357"/>
                </a:lnTo>
                <a:lnTo>
                  <a:pt x="8326861" y="2519357"/>
                </a:lnTo>
                <a:lnTo>
                  <a:pt x="8030282" y="2519357"/>
                </a:lnTo>
                <a:lnTo>
                  <a:pt x="8028695" y="2519357"/>
                </a:lnTo>
                <a:lnTo>
                  <a:pt x="7791529" y="2519357"/>
                </a:lnTo>
                <a:lnTo>
                  <a:pt x="7789943" y="2519357"/>
                </a:lnTo>
                <a:lnTo>
                  <a:pt x="7605588" y="2519357"/>
                </a:lnTo>
                <a:lnTo>
                  <a:pt x="7604002" y="2519357"/>
                </a:lnTo>
                <a:lnTo>
                  <a:pt x="7465857" y="2519357"/>
                </a:lnTo>
                <a:lnTo>
                  <a:pt x="7464271" y="2519357"/>
                </a:lnTo>
                <a:lnTo>
                  <a:pt x="7365735" y="2519357"/>
                </a:lnTo>
                <a:lnTo>
                  <a:pt x="7364149" y="2519357"/>
                </a:lnTo>
                <a:lnTo>
                  <a:pt x="7298620" y="2519357"/>
                </a:lnTo>
                <a:lnTo>
                  <a:pt x="7297034" y="2519357"/>
                </a:lnTo>
                <a:lnTo>
                  <a:pt x="7257911" y="2519357"/>
                </a:lnTo>
                <a:lnTo>
                  <a:pt x="7256325" y="2519357"/>
                </a:lnTo>
                <a:lnTo>
                  <a:pt x="7237007" y="2519357"/>
                </a:lnTo>
                <a:lnTo>
                  <a:pt x="7235420" y="2519357"/>
                </a:lnTo>
                <a:lnTo>
                  <a:pt x="7228205" y="2519357"/>
                </a:lnTo>
                <a:lnTo>
                  <a:pt x="7226618" y="2519357"/>
                </a:lnTo>
                <a:cubicBezTo>
                  <a:pt x="6472555" y="2519357"/>
                  <a:pt x="5861050" y="3130792"/>
                  <a:pt x="5861050" y="3884767"/>
                </a:cubicBezTo>
                <a:lnTo>
                  <a:pt x="5861050" y="5264145"/>
                </a:lnTo>
                <a:lnTo>
                  <a:pt x="0" y="5264145"/>
                </a:lnTo>
                <a:lnTo>
                  <a:pt x="0" y="5210132"/>
                </a:lnTo>
                <a:cubicBezTo>
                  <a:pt x="0" y="4806354"/>
                  <a:pt x="0" y="3812441"/>
                  <a:pt x="0" y="1365885"/>
                </a:cubicBezTo>
                <a:cubicBezTo>
                  <a:pt x="0" y="611505"/>
                  <a:pt x="611505" y="0"/>
                  <a:pt x="1365885"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r" defTabSz="914400" rtl="0" eaLnBrk="1" latinLnBrk="0" hangingPunct="1">
              <a:lnSpc>
                <a:spcPct val="105000"/>
              </a:lnSpc>
              <a:spcBef>
                <a:spcPts val="900"/>
              </a:spcBef>
              <a:buFontTx/>
              <a:buNone/>
              <a:defRPr/>
            </a:lvl1pPr>
          </a:lstStyle>
          <a:p>
            <a:r>
              <a:rPr lang="nl-NL"/>
              <a:t>[Afbeelding]</a:t>
            </a:r>
            <a:endParaRPr lang="nl-NL" dirty="0"/>
          </a:p>
        </p:txBody>
      </p:sp>
      <p:sp>
        <p:nvSpPr>
          <p:cNvPr id="4" name="03_Title 4 (JU-Free)">
            <a:extLst>
              <a:ext uri="{FF2B5EF4-FFF2-40B4-BE49-F238E27FC236}">
                <a16:creationId xmlns:a16="http://schemas.microsoft.com/office/drawing/2014/main" id="{646A6C4B-2D35-BD68-5E54-DB0C4640CC14}"/>
              </a:ext>
            </a:extLst>
          </p:cNvPr>
          <p:cNvSpPr>
            <a:spLocks noGrp="1"/>
          </p:cNvSpPr>
          <p:nvPr>
            <p:ph type="title" hasCustomPrompt="1"/>
          </p:nvPr>
        </p:nvSpPr>
        <p:spPr>
          <a:xfrm>
            <a:off x="6699600" y="4229100"/>
            <a:ext cx="4864100" cy="1181100"/>
          </a:xfrm>
        </p:spPr>
        <p:txBody>
          <a:bodyPr/>
          <a:lstStyle>
            <a:lvl1pPr algn="l">
              <a:defRPr kumimoji="0" sz="3600" b="0" i="0" u="none" baseline="0">
                <a:solidFill>
                  <a:schemeClr val="bg2">
                    <a:lumMod val="100000"/>
                  </a:schemeClr>
                </a:solidFill>
                <a:latin typeface="RijksSansTT SemiBold" panose="020B0704010101010104" pitchFamily="34" charset="0"/>
              </a:defRPr>
            </a:lvl1pPr>
          </a:lstStyle>
          <a:p>
            <a:r>
              <a:rPr lang="nl-NL"/>
              <a:t>[Titel]</a:t>
            </a:r>
          </a:p>
        </p:txBody>
      </p:sp>
      <p:sp>
        <p:nvSpPr>
          <p:cNvPr id="10" name="04_Subtitle 5[PHJU] (JU-Free)"/>
          <p:cNvSpPr>
            <a:spLocks noGrp="1"/>
          </p:cNvSpPr>
          <p:nvPr>
            <p:ph type="subTitle" idx="1" hasCustomPrompt="1"/>
          </p:nvPr>
        </p:nvSpPr>
        <p:spPr>
          <a:xfrm>
            <a:off x="6699600" y="5473704"/>
            <a:ext cx="4864100" cy="266700"/>
          </a:xfrm>
        </p:spPr>
        <p:txBody>
          <a:bodyPr/>
          <a:lstStyle>
            <a:lvl1pPr marL="0" indent="0" algn="l">
              <a:lnSpc>
                <a:spcPct val="100000"/>
              </a:lnSpc>
              <a:spcBef>
                <a:spcPts val="0"/>
              </a:spcBef>
              <a:buFont typeface="Arial" panose="020B0604020202020204" pitchFamily="34" charset="0"/>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[Spreker: Naam Achternaam]</a:t>
            </a:r>
            <a:endParaRPr lang="nl-NL" dirty="0"/>
          </a:p>
        </p:txBody>
      </p:sp>
      <p:sp>
        <p:nvSpPr>
          <p:cNvPr id="11" name="05_Placeholder 6[PHJU] (JU-Free)">
            <a:extLst>
              <a:ext uri="{FF2B5EF4-FFF2-40B4-BE49-F238E27FC236}">
                <a16:creationId xmlns:a16="http://schemas.microsoft.com/office/drawing/2014/main" id="{BFB52412-67D6-11F1-B0F3-DE2FF2A5DFDA}"/>
              </a:ext>
            </a:extLst>
          </p:cNvPr>
          <p:cNvSpPr>
            <a:spLocks noGrp="1"/>
          </p:cNvSpPr>
          <p:nvPr>
            <p:ph type="body" sz="quarter" idx="1002" hasCustomPrompt="1"/>
          </p:nvPr>
        </p:nvSpPr>
        <p:spPr>
          <a:xfrm>
            <a:off x="6699600" y="5753104"/>
            <a:ext cx="4864100" cy="266700"/>
          </a:xfrm>
        </p:spPr>
        <p:txBody>
          <a:bodyPr/>
          <a:lstStyle>
            <a:lvl1pPr marL="0" indent="0">
              <a:lnSpc>
                <a:spcPct val="100000"/>
              </a:lnSpc>
              <a:spcBef>
                <a:spcPts val="0"/>
              </a:spcBef>
              <a:buNone/>
              <a:defRPr sz="1600">
                <a:solidFill>
                  <a:schemeClr val="bg2"/>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a:t>[00 maand jjjj]</a:t>
            </a:r>
            <a:endParaRPr lang="nl-NL" dirty="0"/>
          </a:p>
        </p:txBody>
      </p:sp>
      <p:sp>
        <p:nvSpPr>
          <p:cNvPr id="13" name="Rectangle 5 {PHJU} (JU-Free)" descr="Werken aan de basis. Van Nederland en ons Koninkrijk">
            <a:extLst>
              <a:ext uri="{FF2B5EF4-FFF2-40B4-BE49-F238E27FC236}">
                <a16:creationId xmlns:a16="http://schemas.microsoft.com/office/drawing/2014/main" id="{A99A6384-2081-F51E-F2B4-6871025DC6BA}"/>
              </a:ext>
            </a:extLst>
          </p:cNvPr>
          <p:cNvSpPr>
            <a:spLocks noGrp="1"/>
          </p:cNvSpPr>
          <p:nvPr>
            <p:ph type="body" sz="quarter" idx="1003" hasCustomPrompt="1"/>
          </p:nvPr>
        </p:nvSpPr>
        <p:spPr>
          <a:xfrm>
            <a:off x="244475" y="6530975"/>
            <a:ext cx="2889250" cy="131763"/>
          </a:xfrm>
          <a:custGeom>
            <a:avLst/>
            <a:gdLst>
              <a:gd name="connsiteX0" fmla="*/ 0 w 2889250"/>
              <a:gd name="connsiteY0" fmla="*/ 0 h 131763"/>
              <a:gd name="connsiteX1" fmla="*/ 2889250 w 2889250"/>
              <a:gd name="connsiteY1" fmla="*/ 0 h 131763"/>
              <a:gd name="connsiteX2" fmla="*/ 2889250 w 2889250"/>
              <a:gd name="connsiteY2" fmla="*/ 131763 h 131763"/>
              <a:gd name="connsiteX3" fmla="*/ 0 w 2889250"/>
              <a:gd name="connsiteY3" fmla="*/ 131763 h 131763"/>
            </a:gdLst>
            <a:ahLst/>
            <a:cxnLst>
              <a:cxn ang="0">
                <a:pos x="connsiteX0" y="connsiteY0"/>
              </a:cxn>
              <a:cxn ang="0">
                <a:pos x="connsiteX1" y="connsiteY1"/>
              </a:cxn>
              <a:cxn ang="0">
                <a:pos x="connsiteX2" y="connsiteY2"/>
              </a:cxn>
              <a:cxn ang="0">
                <a:pos x="connsiteX3" y="connsiteY3"/>
              </a:cxn>
            </a:cxnLst>
            <a:rect l="l" t="t" r="r" b="b"/>
            <a:pathLst>
              <a:path w="2889250" h="131763">
                <a:moveTo>
                  <a:pt x="0" y="0"/>
                </a:moveTo>
                <a:lnTo>
                  <a:pt x="2889250" y="0"/>
                </a:lnTo>
                <a:lnTo>
                  <a:pt x="2889250" y="131763"/>
                </a:lnTo>
                <a:lnTo>
                  <a:pt x="0" y="131763"/>
                </a:lnTo>
                <a:close/>
              </a:path>
            </a:pathLst>
          </a:custGeom>
          <a:blipFill>
            <a:blip>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endParaRPr lang="en-GB"/>
          </a:p>
        </p:txBody>
      </p:sp>
    </p:spTree>
    <p:extLst>
      <p:ext uri="{BB962C8B-B14F-4D97-AF65-F5344CB8AC3E}">
        <p14:creationId xmlns:p14="http://schemas.microsoft.com/office/powerpoint/2010/main" val="3923773325"/>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eldia+foto oranje (H1)]">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2FBB4587-1C56-AE8C-5800-182D0B3FD500}"/>
              </a:ext>
            </a:extLst>
          </p:cNvPr>
          <p:cNvSpPr txBox="1">
            <a:spLocks noSelect="1"/>
          </p:cNvSpPr>
          <p:nvPr userDrawn="1"/>
        </p:nvSpPr>
        <p:spPr bwMode="auto">
          <a:xfrm>
            <a:off x="6087745" y="3644900"/>
            <a:ext cx="5872163" cy="2744788"/>
          </a:xfrm>
          <a:custGeom>
            <a:avLst/>
            <a:gdLst>
              <a:gd name="T0" fmla="*/ 0 w 18495"/>
              <a:gd name="T1" fmla="*/ 8646 h 8646"/>
              <a:gd name="T2" fmla="*/ 18495 w 18495"/>
              <a:gd name="T3" fmla="*/ 8646 h 8646"/>
              <a:gd name="T4" fmla="*/ 18495 w 18495"/>
              <a:gd name="T5" fmla="*/ 0 h 8646"/>
              <a:gd name="T6" fmla="*/ 4301 w 18495"/>
              <a:gd name="T7" fmla="*/ 0 h 8646"/>
              <a:gd name="T8" fmla="*/ 0 w 18495"/>
              <a:gd name="T9" fmla="*/ 4301 h 8646"/>
              <a:gd name="T10" fmla="*/ 0 w 18495"/>
              <a:gd name="T11" fmla="*/ 8646 h 8646"/>
            </a:gdLst>
            <a:ahLst/>
            <a:cxnLst>
              <a:cxn ang="0">
                <a:pos x="T0" y="T1"/>
              </a:cxn>
              <a:cxn ang="0">
                <a:pos x="T2" y="T3"/>
              </a:cxn>
              <a:cxn ang="0">
                <a:pos x="T4" y="T5"/>
              </a:cxn>
              <a:cxn ang="0">
                <a:pos x="T6" y="T7"/>
              </a:cxn>
              <a:cxn ang="0">
                <a:pos x="T8" y="T9"/>
              </a:cxn>
              <a:cxn ang="0">
                <a:pos x="T10" y="T11"/>
              </a:cxn>
            </a:cxnLst>
            <a:rect l="0" t="0" r="r" b="b"/>
            <a:pathLst>
              <a:path w="18495" h="8646">
                <a:moveTo>
                  <a:pt x="0" y="8646"/>
                </a:moveTo>
                <a:cubicBezTo>
                  <a:pt x="18495" y="8646"/>
                  <a:pt x="18495" y="8646"/>
                  <a:pt x="18495" y="8646"/>
                </a:cubicBezTo>
                <a:cubicBezTo>
                  <a:pt x="18495" y="0"/>
                  <a:pt x="18495" y="0"/>
                  <a:pt x="18495" y="0"/>
                </a:cubicBezTo>
                <a:cubicBezTo>
                  <a:pt x="4301" y="0"/>
                  <a:pt x="4301" y="0"/>
                  <a:pt x="4301" y="0"/>
                </a:cubicBezTo>
                <a:cubicBezTo>
                  <a:pt x="1926" y="0"/>
                  <a:pt x="0" y="1926"/>
                  <a:pt x="0" y="4301"/>
                </a:cubicBezTo>
                <a:lnTo>
                  <a:pt x="0" y="8646"/>
                </a:lnTo>
                <a:close/>
              </a:path>
            </a:pathLst>
          </a:custGeom>
          <a:solidFill>
            <a:srgbClr val="E17000"/>
          </a:solidFill>
          <a:ln w="0" cap="flat" cmpd="sng" algn="ctr">
            <a:solidFill>
              <a:srgbClr val="154273">
                <a:alpha val="0"/>
              </a:srgbClr>
            </a:solidFill>
            <a:prstDash val="solid"/>
            <a:round/>
            <a:headEnd type="none" w="med" len="med"/>
            <a:tailEnd type="none" w="med" len="med"/>
          </a:ln>
        </p:spPr>
        <p:txBody>
          <a:bodyPr vert="horz" wrap="square" lIns="0" tIns="0" rIns="0" bIns="0" numCol="1" anchor="t" anchorCtr="0" compatLnSpc="1">
            <a:prstTxWarp prst="textNoShape">
              <a:avLst/>
            </a:prstTxWarp>
          </a:bodyPr>
          <a:lstStyle>
            <a:lvl1pPr marL="0" indent="0" algn="l" defTabSz="914400" rtl="0" eaLnBrk="1" latinLnBrk="0" hangingPunct="1">
              <a:lnSpc>
                <a:spcPct val="105000"/>
              </a:lnSpc>
              <a:spcBef>
                <a:spcPts val="900"/>
              </a:spcBef>
              <a:buFontTx/>
              <a:buNone/>
              <a:defRPr sz="330" kern="1200">
                <a:solidFill>
                  <a:schemeClr val="tx1"/>
                </a:solidFill>
                <a:latin typeface="Arial" panose="020B0604020202020204" pitchFamily="34" charset="0"/>
                <a:ea typeface="+mn-ea"/>
                <a:cs typeface="+mn-cs"/>
              </a:defRPr>
            </a:lvl1pPr>
            <a:lvl2pPr marL="324000" indent="-162000" algn="l" defTabSz="914400" rtl="0" eaLnBrk="1" latinLnBrk="0" hangingPunct="1">
              <a:lnSpc>
                <a:spcPct val="105000"/>
              </a:lnSpc>
              <a:spcBef>
                <a:spcPts val="900"/>
              </a:spcBef>
              <a:buFont typeface="RijksSansTT ExtraBold" panose="020B0904010101010104" pitchFamily="34" charset="0"/>
              <a:buChar char="-"/>
              <a:defRPr sz="1700" kern="1200" baseline="0">
                <a:solidFill>
                  <a:schemeClr val="tx1"/>
                </a:solidFill>
                <a:latin typeface="+mn-lt"/>
                <a:ea typeface="+mn-ea"/>
                <a:cs typeface="+mn-cs"/>
              </a:defRPr>
            </a:lvl2pPr>
            <a:lvl3pPr marL="486000" indent="-162000" algn="l" defTabSz="914400" rtl="0" eaLnBrk="1" latinLnBrk="0" hangingPunct="1">
              <a:lnSpc>
                <a:spcPct val="105000"/>
              </a:lnSpc>
              <a:spcBef>
                <a:spcPts val="900"/>
              </a:spcBef>
              <a:buFont typeface="RijksSansTT ExtraBold" panose="020B0904010101010104" pitchFamily="34" charset="0"/>
              <a:buChar char="&gt;"/>
              <a:defRPr sz="1700" kern="1200">
                <a:solidFill>
                  <a:schemeClr val="tx1"/>
                </a:solidFill>
                <a:latin typeface="+mn-lt"/>
                <a:ea typeface="+mn-ea"/>
                <a:cs typeface="+mn-cs"/>
              </a:defRPr>
            </a:lvl3pPr>
            <a:lvl4pPr marL="162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4pPr>
            <a:lvl5pPr marL="324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a:lstStyle>
          <a:p>
            <a:pPr lvl="0"/>
            <a:r>
              <a:rPr lang="nl-NL"/>
              <a:t> </a:t>
            </a:r>
            <a:endParaRPr lang="nl-NL" dirty="0"/>
          </a:p>
        </p:txBody>
      </p:sp>
      <p:sp>
        <p:nvSpPr>
          <p:cNvPr id="3" name="01_Rectangle 2{PHJU} 01_Rectangle 3{PHJU} (JU-Free)" descr="Logo Ministerie van Binnenlandse Zaken en Koninkrijksrelaties">
            <a:extLst>
              <a:ext uri="{FF2B5EF4-FFF2-40B4-BE49-F238E27FC236}">
                <a16:creationId xmlns:a16="http://schemas.microsoft.com/office/drawing/2014/main" id="{19EAC34F-D2C0-7745-90B7-83499056D82E}"/>
              </a:ext>
            </a:extLst>
          </p:cNvPr>
          <p:cNvSpPr>
            <a:spLocks noGrp="1"/>
          </p:cNvSpPr>
          <p:nvPr>
            <p:ph type="body" sz="quarter" idx="10" hasCustomPrompt="1"/>
          </p:nvPr>
        </p:nvSpPr>
        <p:spPr>
          <a:xfrm>
            <a:off x="5867400" y="-635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a:extLst>
                <a:ext uri="{96DAC541-7B7A-43D3-8B79-37D633B846F1}">
                  <asvg:svgBlip xmlns:asvg="http://schemas.microsoft.com/office/drawing/2016/SVG/main" r:embed="rId2"/>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ct val="0"/>
              </a:spcBef>
              <a:buFontTx/>
              <a:buNone/>
              <a:defRPr sz="330">
                <a:latin typeface="Arial" panose="020B0604020202020204" pitchFamily="34" charset="0"/>
              </a:defRPr>
            </a:lvl1pPr>
            <a:lvl2pPr marL="0" indent="0" algn="l" defTabSz="914400" rtl="0" eaLnBrk="1" latinLnBrk="0" hangingPunct="1">
              <a:lnSpc>
                <a:spcPct val="100000"/>
              </a:lnSpc>
              <a:spcBef>
                <a:spcPct val="0"/>
              </a:spcBef>
              <a:buFontTx/>
              <a:buNone/>
              <a:defRPr sz="2800"/>
            </a:lvl2pPr>
            <a:lvl3pPr marL="0" indent="0" algn="l" defTabSz="914400" rtl="0" eaLnBrk="1" latinLnBrk="0" hangingPunct="1">
              <a:lnSpc>
                <a:spcPct val="100000"/>
              </a:lnSpc>
              <a:spcBef>
                <a:spcPct val="0"/>
              </a:spcBef>
              <a:buFontTx/>
              <a:buNone/>
              <a:defRPr sz="2800"/>
            </a:lvl3pPr>
            <a:lvl4pPr marL="0" indent="0" algn="l" defTabSz="914400" rtl="0" eaLnBrk="1" latinLnBrk="0" hangingPunct="1">
              <a:lnSpc>
                <a:spcPct val="100000"/>
              </a:lnSpc>
              <a:spcBef>
                <a:spcPct val="0"/>
              </a:spcBef>
              <a:buFontTx/>
              <a:buNone/>
              <a:defRPr sz="2800"/>
            </a:lvl4pPr>
            <a:lvl5pPr marL="0" indent="0" algn="l" defTabSz="914400" rtl="0" eaLnBrk="1" latinLnBrk="0" hangingPunct="1">
              <a:lnSpc>
                <a:spcPct val="100000"/>
              </a:lnSpc>
              <a:spcBef>
                <a:spcPct val="0"/>
              </a:spcBef>
              <a:buFontTx/>
              <a:buNone/>
              <a:defRPr sz="2800"/>
            </a:lvl5pPr>
          </a:lstStyle>
          <a:p>
            <a:pPr lvl="0"/>
            <a:r>
              <a:rPr lang="nl-NL"/>
              <a:t> </a:t>
            </a:r>
            <a:endParaRPr lang="nl-NL" dirty="0"/>
          </a:p>
        </p:txBody>
      </p:sp>
      <p:sp>
        <p:nvSpPr>
          <p:cNvPr id="4" name="02_Freeform: vorm 3 [PHJU] (JU-Free)">
            <a:extLst>
              <a:ext uri="{FF2B5EF4-FFF2-40B4-BE49-F238E27FC236}">
                <a16:creationId xmlns:a16="http://schemas.microsoft.com/office/drawing/2014/main" id="{A13C6EA8-527D-FFF8-6141-226241619584}"/>
              </a:ext>
            </a:extLst>
          </p:cNvPr>
          <p:cNvSpPr>
            <a:spLocks noGrp="1"/>
          </p:cNvSpPr>
          <p:nvPr>
            <p:ph type="pic" idx="1000" hasCustomPrompt="1"/>
          </p:nvPr>
        </p:nvSpPr>
        <p:spPr bwMode="auto">
          <a:xfrm>
            <a:off x="228600" y="1136651"/>
            <a:ext cx="11734800" cy="5264145"/>
          </a:xfrm>
          <a:custGeom>
            <a:avLst/>
            <a:gdLst>
              <a:gd name="connsiteX0" fmla="*/ 1365885 w 11734800"/>
              <a:gd name="connsiteY0" fmla="*/ 0 h 5264145"/>
              <a:gd name="connsiteX1" fmla="*/ 11734800 w 11734800"/>
              <a:gd name="connsiteY1" fmla="*/ 0 h 5264145"/>
              <a:gd name="connsiteX2" fmla="*/ 11734800 w 11734800"/>
              <a:gd name="connsiteY2" fmla="*/ 2495395 h 5264145"/>
              <a:gd name="connsiteX3" fmla="*/ 11734800 w 11734800"/>
              <a:gd name="connsiteY3" fmla="*/ 2519357 h 5264145"/>
              <a:gd name="connsiteX4" fmla="*/ 11733213 w 11734800"/>
              <a:gd name="connsiteY4" fmla="*/ 2519357 h 5264145"/>
              <a:gd name="connsiteX5" fmla="*/ 11325372 w 11734800"/>
              <a:gd name="connsiteY5" fmla="*/ 2519357 h 5264145"/>
              <a:gd name="connsiteX6" fmla="*/ 11323785 w 11734800"/>
              <a:gd name="connsiteY6" fmla="*/ 2519357 h 5264145"/>
              <a:gd name="connsiteX7" fmla="*/ 10941525 w 11734800"/>
              <a:gd name="connsiteY7" fmla="*/ 2519357 h 5264145"/>
              <a:gd name="connsiteX8" fmla="*/ 10939938 w 11734800"/>
              <a:gd name="connsiteY8" fmla="*/ 2519357 h 5264145"/>
              <a:gd name="connsiteX9" fmla="*/ 10582433 w 11734800"/>
              <a:gd name="connsiteY9" fmla="*/ 2519357 h 5264145"/>
              <a:gd name="connsiteX10" fmla="*/ 10580846 w 11734800"/>
              <a:gd name="connsiteY10" fmla="*/ 2519357 h 5264145"/>
              <a:gd name="connsiteX11" fmla="*/ 10247271 w 11734800"/>
              <a:gd name="connsiteY11" fmla="*/ 2519357 h 5264145"/>
              <a:gd name="connsiteX12" fmla="*/ 10245685 w 11734800"/>
              <a:gd name="connsiteY12" fmla="*/ 2519357 h 5264145"/>
              <a:gd name="connsiteX13" fmla="*/ 9935215 w 11734800"/>
              <a:gd name="connsiteY13" fmla="*/ 2519357 h 5264145"/>
              <a:gd name="connsiteX14" fmla="*/ 9933628 w 11734800"/>
              <a:gd name="connsiteY14" fmla="*/ 2519357 h 5264145"/>
              <a:gd name="connsiteX15" fmla="*/ 9645439 w 11734800"/>
              <a:gd name="connsiteY15" fmla="*/ 2519357 h 5264145"/>
              <a:gd name="connsiteX16" fmla="*/ 9643852 w 11734800"/>
              <a:gd name="connsiteY16" fmla="*/ 2519357 h 5264145"/>
              <a:gd name="connsiteX17" fmla="*/ 9377117 w 11734800"/>
              <a:gd name="connsiteY17" fmla="*/ 2519357 h 5264145"/>
              <a:gd name="connsiteX18" fmla="*/ 9375530 w 11734800"/>
              <a:gd name="connsiteY18" fmla="*/ 2519357 h 5264145"/>
              <a:gd name="connsiteX19" fmla="*/ 9129425 w 11734800"/>
              <a:gd name="connsiteY19" fmla="*/ 2519357 h 5264145"/>
              <a:gd name="connsiteX20" fmla="*/ 9127838 w 11734800"/>
              <a:gd name="connsiteY20" fmla="*/ 2519357 h 5264145"/>
              <a:gd name="connsiteX21" fmla="*/ 8901537 w 11734800"/>
              <a:gd name="connsiteY21" fmla="*/ 2519357 h 5264145"/>
              <a:gd name="connsiteX22" fmla="*/ 8899950 w 11734800"/>
              <a:gd name="connsiteY22" fmla="*/ 2519357 h 5264145"/>
              <a:gd name="connsiteX23" fmla="*/ 8692628 w 11734800"/>
              <a:gd name="connsiteY23" fmla="*/ 2519357 h 5264145"/>
              <a:gd name="connsiteX24" fmla="*/ 8691041 w 11734800"/>
              <a:gd name="connsiteY24" fmla="*/ 2519357 h 5264145"/>
              <a:gd name="connsiteX25" fmla="*/ 8501873 w 11734800"/>
              <a:gd name="connsiteY25" fmla="*/ 2519357 h 5264145"/>
              <a:gd name="connsiteX26" fmla="*/ 8500287 w 11734800"/>
              <a:gd name="connsiteY26" fmla="*/ 2519357 h 5264145"/>
              <a:gd name="connsiteX27" fmla="*/ 8328448 w 11734800"/>
              <a:gd name="connsiteY27" fmla="*/ 2519357 h 5264145"/>
              <a:gd name="connsiteX28" fmla="*/ 8326861 w 11734800"/>
              <a:gd name="connsiteY28" fmla="*/ 2519357 h 5264145"/>
              <a:gd name="connsiteX29" fmla="*/ 8030282 w 11734800"/>
              <a:gd name="connsiteY29" fmla="*/ 2519357 h 5264145"/>
              <a:gd name="connsiteX30" fmla="*/ 8028695 w 11734800"/>
              <a:gd name="connsiteY30" fmla="*/ 2519357 h 5264145"/>
              <a:gd name="connsiteX31" fmla="*/ 7791529 w 11734800"/>
              <a:gd name="connsiteY31" fmla="*/ 2519357 h 5264145"/>
              <a:gd name="connsiteX32" fmla="*/ 7789943 w 11734800"/>
              <a:gd name="connsiteY32" fmla="*/ 2519357 h 5264145"/>
              <a:gd name="connsiteX33" fmla="*/ 7605588 w 11734800"/>
              <a:gd name="connsiteY33" fmla="*/ 2519357 h 5264145"/>
              <a:gd name="connsiteX34" fmla="*/ 7604002 w 11734800"/>
              <a:gd name="connsiteY34" fmla="*/ 2519357 h 5264145"/>
              <a:gd name="connsiteX35" fmla="*/ 7465857 w 11734800"/>
              <a:gd name="connsiteY35" fmla="*/ 2519357 h 5264145"/>
              <a:gd name="connsiteX36" fmla="*/ 7464271 w 11734800"/>
              <a:gd name="connsiteY36" fmla="*/ 2519357 h 5264145"/>
              <a:gd name="connsiteX37" fmla="*/ 7365735 w 11734800"/>
              <a:gd name="connsiteY37" fmla="*/ 2519357 h 5264145"/>
              <a:gd name="connsiteX38" fmla="*/ 7364149 w 11734800"/>
              <a:gd name="connsiteY38" fmla="*/ 2519357 h 5264145"/>
              <a:gd name="connsiteX39" fmla="*/ 7298620 w 11734800"/>
              <a:gd name="connsiteY39" fmla="*/ 2519357 h 5264145"/>
              <a:gd name="connsiteX40" fmla="*/ 7297034 w 11734800"/>
              <a:gd name="connsiteY40" fmla="*/ 2519357 h 5264145"/>
              <a:gd name="connsiteX41" fmla="*/ 7257911 w 11734800"/>
              <a:gd name="connsiteY41" fmla="*/ 2519357 h 5264145"/>
              <a:gd name="connsiteX42" fmla="*/ 7256325 w 11734800"/>
              <a:gd name="connsiteY42" fmla="*/ 2519357 h 5264145"/>
              <a:gd name="connsiteX43" fmla="*/ 7237007 w 11734800"/>
              <a:gd name="connsiteY43" fmla="*/ 2519357 h 5264145"/>
              <a:gd name="connsiteX44" fmla="*/ 7235420 w 11734800"/>
              <a:gd name="connsiteY44" fmla="*/ 2519357 h 5264145"/>
              <a:gd name="connsiteX45" fmla="*/ 7228205 w 11734800"/>
              <a:gd name="connsiteY45" fmla="*/ 2519357 h 5264145"/>
              <a:gd name="connsiteX46" fmla="*/ 7226618 w 11734800"/>
              <a:gd name="connsiteY46" fmla="*/ 2519357 h 5264145"/>
              <a:gd name="connsiteX47" fmla="*/ 5861050 w 11734800"/>
              <a:gd name="connsiteY47" fmla="*/ 3884767 h 5264145"/>
              <a:gd name="connsiteX48" fmla="*/ 5861050 w 11734800"/>
              <a:gd name="connsiteY48" fmla="*/ 5264145 h 5264145"/>
              <a:gd name="connsiteX49" fmla="*/ 0 w 11734800"/>
              <a:gd name="connsiteY49" fmla="*/ 5264145 h 5264145"/>
              <a:gd name="connsiteX50" fmla="*/ 0 w 11734800"/>
              <a:gd name="connsiteY50" fmla="*/ 5210132 h 5264145"/>
              <a:gd name="connsiteX51" fmla="*/ 0 w 11734800"/>
              <a:gd name="connsiteY51" fmla="*/ 1365885 h 5264145"/>
              <a:gd name="connsiteX52" fmla="*/ 1365885 w 11734800"/>
              <a:gd name="connsiteY52" fmla="*/ 0 h 526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34800" h="5264145">
                <a:moveTo>
                  <a:pt x="1365885" y="0"/>
                </a:moveTo>
                <a:cubicBezTo>
                  <a:pt x="1365885" y="0"/>
                  <a:pt x="1365885" y="0"/>
                  <a:pt x="11734800" y="0"/>
                </a:cubicBezTo>
                <a:cubicBezTo>
                  <a:pt x="11734800" y="0"/>
                  <a:pt x="11734800" y="0"/>
                  <a:pt x="11734800" y="2495395"/>
                </a:cubicBezTo>
                <a:lnTo>
                  <a:pt x="11734800" y="2519357"/>
                </a:lnTo>
                <a:lnTo>
                  <a:pt x="11733213" y="2519357"/>
                </a:lnTo>
                <a:lnTo>
                  <a:pt x="11325372" y="2519357"/>
                </a:lnTo>
                <a:lnTo>
                  <a:pt x="11323785" y="2519357"/>
                </a:lnTo>
                <a:lnTo>
                  <a:pt x="10941525" y="2519357"/>
                </a:lnTo>
                <a:lnTo>
                  <a:pt x="10939938" y="2519357"/>
                </a:lnTo>
                <a:lnTo>
                  <a:pt x="10582433" y="2519357"/>
                </a:lnTo>
                <a:lnTo>
                  <a:pt x="10580846" y="2519357"/>
                </a:lnTo>
                <a:lnTo>
                  <a:pt x="10247271" y="2519357"/>
                </a:lnTo>
                <a:lnTo>
                  <a:pt x="10245685" y="2519357"/>
                </a:lnTo>
                <a:lnTo>
                  <a:pt x="9935215" y="2519357"/>
                </a:lnTo>
                <a:lnTo>
                  <a:pt x="9933628" y="2519357"/>
                </a:lnTo>
                <a:lnTo>
                  <a:pt x="9645439" y="2519357"/>
                </a:lnTo>
                <a:lnTo>
                  <a:pt x="9643852" y="2519357"/>
                </a:lnTo>
                <a:lnTo>
                  <a:pt x="9377117" y="2519357"/>
                </a:lnTo>
                <a:lnTo>
                  <a:pt x="9375530" y="2519357"/>
                </a:lnTo>
                <a:lnTo>
                  <a:pt x="9129425" y="2519357"/>
                </a:lnTo>
                <a:lnTo>
                  <a:pt x="9127838" y="2519357"/>
                </a:lnTo>
                <a:lnTo>
                  <a:pt x="8901537" y="2519357"/>
                </a:lnTo>
                <a:lnTo>
                  <a:pt x="8899950" y="2519357"/>
                </a:lnTo>
                <a:lnTo>
                  <a:pt x="8692628" y="2519357"/>
                </a:lnTo>
                <a:lnTo>
                  <a:pt x="8691041" y="2519357"/>
                </a:lnTo>
                <a:lnTo>
                  <a:pt x="8501873" y="2519357"/>
                </a:lnTo>
                <a:lnTo>
                  <a:pt x="8500287" y="2519357"/>
                </a:lnTo>
                <a:lnTo>
                  <a:pt x="8328448" y="2519357"/>
                </a:lnTo>
                <a:lnTo>
                  <a:pt x="8326861" y="2519357"/>
                </a:lnTo>
                <a:lnTo>
                  <a:pt x="8030282" y="2519357"/>
                </a:lnTo>
                <a:lnTo>
                  <a:pt x="8028695" y="2519357"/>
                </a:lnTo>
                <a:lnTo>
                  <a:pt x="7791529" y="2519357"/>
                </a:lnTo>
                <a:lnTo>
                  <a:pt x="7789943" y="2519357"/>
                </a:lnTo>
                <a:lnTo>
                  <a:pt x="7605588" y="2519357"/>
                </a:lnTo>
                <a:lnTo>
                  <a:pt x="7604002" y="2519357"/>
                </a:lnTo>
                <a:lnTo>
                  <a:pt x="7465857" y="2519357"/>
                </a:lnTo>
                <a:lnTo>
                  <a:pt x="7464271" y="2519357"/>
                </a:lnTo>
                <a:lnTo>
                  <a:pt x="7365735" y="2519357"/>
                </a:lnTo>
                <a:lnTo>
                  <a:pt x="7364149" y="2519357"/>
                </a:lnTo>
                <a:lnTo>
                  <a:pt x="7298620" y="2519357"/>
                </a:lnTo>
                <a:lnTo>
                  <a:pt x="7297034" y="2519357"/>
                </a:lnTo>
                <a:lnTo>
                  <a:pt x="7257911" y="2519357"/>
                </a:lnTo>
                <a:lnTo>
                  <a:pt x="7256325" y="2519357"/>
                </a:lnTo>
                <a:lnTo>
                  <a:pt x="7237007" y="2519357"/>
                </a:lnTo>
                <a:lnTo>
                  <a:pt x="7235420" y="2519357"/>
                </a:lnTo>
                <a:lnTo>
                  <a:pt x="7228205" y="2519357"/>
                </a:lnTo>
                <a:lnTo>
                  <a:pt x="7226618" y="2519357"/>
                </a:lnTo>
                <a:cubicBezTo>
                  <a:pt x="6472555" y="2519357"/>
                  <a:pt x="5861050" y="3130792"/>
                  <a:pt x="5861050" y="3884767"/>
                </a:cubicBezTo>
                <a:lnTo>
                  <a:pt x="5861050" y="5264145"/>
                </a:lnTo>
                <a:lnTo>
                  <a:pt x="0" y="5264145"/>
                </a:lnTo>
                <a:lnTo>
                  <a:pt x="0" y="5210132"/>
                </a:lnTo>
                <a:cubicBezTo>
                  <a:pt x="0" y="4806354"/>
                  <a:pt x="0" y="3812441"/>
                  <a:pt x="0" y="1365885"/>
                </a:cubicBezTo>
                <a:cubicBezTo>
                  <a:pt x="0" y="611505"/>
                  <a:pt x="611505" y="0"/>
                  <a:pt x="1365885"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r" defTabSz="914400" rtl="0" eaLnBrk="1" latinLnBrk="0" hangingPunct="1">
              <a:lnSpc>
                <a:spcPct val="105000"/>
              </a:lnSpc>
              <a:spcBef>
                <a:spcPts val="900"/>
              </a:spcBef>
              <a:buFontTx/>
              <a:buNone/>
              <a:defRPr/>
            </a:lvl1pPr>
          </a:lstStyle>
          <a:p>
            <a:r>
              <a:rPr lang="nl-NL"/>
              <a:t>[Afbeelding]</a:t>
            </a:r>
            <a:endParaRPr lang="nl-NL" dirty="0"/>
          </a:p>
        </p:txBody>
      </p:sp>
      <p:sp>
        <p:nvSpPr>
          <p:cNvPr id="5" name="03_Title 4 (JU-Free)">
            <a:extLst>
              <a:ext uri="{FF2B5EF4-FFF2-40B4-BE49-F238E27FC236}">
                <a16:creationId xmlns:a16="http://schemas.microsoft.com/office/drawing/2014/main" id="{FADA7B07-5A7C-1E46-C3EA-B77EF8A46C93}"/>
              </a:ext>
            </a:extLst>
          </p:cNvPr>
          <p:cNvSpPr>
            <a:spLocks noGrp="1"/>
          </p:cNvSpPr>
          <p:nvPr>
            <p:ph type="title" hasCustomPrompt="1"/>
          </p:nvPr>
        </p:nvSpPr>
        <p:spPr>
          <a:xfrm>
            <a:off x="6699600" y="4229100"/>
            <a:ext cx="4864100" cy="1181100"/>
          </a:xfrm>
        </p:spPr>
        <p:txBody>
          <a:bodyPr/>
          <a:lstStyle>
            <a:lvl1pPr algn="l">
              <a:defRPr kumimoji="0" sz="3600" b="0" i="0" u="none" baseline="0">
                <a:solidFill>
                  <a:schemeClr val="bg2">
                    <a:lumMod val="100000"/>
                  </a:schemeClr>
                </a:solidFill>
                <a:latin typeface="RijksSansTT SemiBold" panose="020B0704010101010104" pitchFamily="34" charset="0"/>
              </a:defRPr>
            </a:lvl1pPr>
          </a:lstStyle>
          <a:p>
            <a:r>
              <a:rPr lang="nl-NL"/>
              <a:t>[Titel]</a:t>
            </a:r>
          </a:p>
        </p:txBody>
      </p:sp>
      <p:sp>
        <p:nvSpPr>
          <p:cNvPr id="11" name="04_Subtitle 5[PHJU] (JU-Free)"/>
          <p:cNvSpPr>
            <a:spLocks noGrp="1"/>
          </p:cNvSpPr>
          <p:nvPr>
            <p:ph type="subTitle" idx="1" hasCustomPrompt="1"/>
          </p:nvPr>
        </p:nvSpPr>
        <p:spPr>
          <a:xfrm>
            <a:off x="6699600" y="5473704"/>
            <a:ext cx="4864100" cy="266700"/>
          </a:xfrm>
        </p:spPr>
        <p:txBody>
          <a:bodyPr/>
          <a:lstStyle>
            <a:lvl1pPr marL="0" indent="0" algn="l">
              <a:lnSpc>
                <a:spcPct val="100000"/>
              </a:lnSpc>
              <a:spcBef>
                <a:spcPts val="0"/>
              </a:spcBef>
              <a:buFont typeface="Arial" panose="020B0604020202020204" pitchFamily="34" charset="0"/>
              <a:buNone/>
              <a:defRPr sz="16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[Spreker: Naam Achternaam]</a:t>
            </a:r>
            <a:endParaRPr lang="nl-NL" dirty="0"/>
          </a:p>
        </p:txBody>
      </p:sp>
      <p:sp>
        <p:nvSpPr>
          <p:cNvPr id="12" name="05_Placeholder 6[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699600" y="5753104"/>
            <a:ext cx="4864100" cy="266700"/>
          </a:xfrm>
        </p:spPr>
        <p:txBody>
          <a:bodyPr/>
          <a:lstStyle>
            <a:lvl1pPr marL="0" indent="0">
              <a:lnSpc>
                <a:spcPct val="100000"/>
              </a:lnSpc>
              <a:spcBef>
                <a:spcPts val="0"/>
              </a:spcBef>
              <a:buNone/>
              <a:defRPr sz="1600">
                <a:solidFill>
                  <a:srgbClr val="000000"/>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a:t>[00 maand jjjj]</a:t>
            </a:r>
            <a:endParaRPr lang="nl-NL" dirty="0"/>
          </a:p>
        </p:txBody>
      </p:sp>
      <p:sp>
        <p:nvSpPr>
          <p:cNvPr id="13" name="Rectangle 5 {PHJU} (JU-Free)" descr="Werken aan de basis. Van Nederland en ons Koninkrijk">
            <a:extLst>
              <a:ext uri="{FF2B5EF4-FFF2-40B4-BE49-F238E27FC236}">
                <a16:creationId xmlns:a16="http://schemas.microsoft.com/office/drawing/2014/main" id="{E5F83665-A91B-C23A-F279-613C3A4EC3AC}"/>
              </a:ext>
            </a:extLst>
          </p:cNvPr>
          <p:cNvSpPr>
            <a:spLocks noGrp="1"/>
          </p:cNvSpPr>
          <p:nvPr>
            <p:ph type="body" sz="quarter" idx="1003" hasCustomPrompt="1"/>
          </p:nvPr>
        </p:nvSpPr>
        <p:spPr>
          <a:xfrm>
            <a:off x="244475" y="6530975"/>
            <a:ext cx="2889250" cy="131763"/>
          </a:xfrm>
          <a:custGeom>
            <a:avLst/>
            <a:gdLst>
              <a:gd name="connsiteX0" fmla="*/ 0 w 2889250"/>
              <a:gd name="connsiteY0" fmla="*/ 0 h 131763"/>
              <a:gd name="connsiteX1" fmla="*/ 2889250 w 2889250"/>
              <a:gd name="connsiteY1" fmla="*/ 0 h 131763"/>
              <a:gd name="connsiteX2" fmla="*/ 2889250 w 2889250"/>
              <a:gd name="connsiteY2" fmla="*/ 131763 h 131763"/>
              <a:gd name="connsiteX3" fmla="*/ 0 w 2889250"/>
              <a:gd name="connsiteY3" fmla="*/ 131763 h 131763"/>
            </a:gdLst>
            <a:ahLst/>
            <a:cxnLst>
              <a:cxn ang="0">
                <a:pos x="connsiteX0" y="connsiteY0"/>
              </a:cxn>
              <a:cxn ang="0">
                <a:pos x="connsiteX1" y="connsiteY1"/>
              </a:cxn>
              <a:cxn ang="0">
                <a:pos x="connsiteX2" y="connsiteY2"/>
              </a:cxn>
              <a:cxn ang="0">
                <a:pos x="connsiteX3" y="connsiteY3"/>
              </a:cxn>
            </a:cxnLst>
            <a:rect l="l" t="t" r="r" b="b"/>
            <a:pathLst>
              <a:path w="2889250" h="131763">
                <a:moveTo>
                  <a:pt x="0" y="0"/>
                </a:moveTo>
                <a:lnTo>
                  <a:pt x="2889250" y="0"/>
                </a:lnTo>
                <a:lnTo>
                  <a:pt x="2889250" y="131763"/>
                </a:lnTo>
                <a:lnTo>
                  <a:pt x="0" y="131763"/>
                </a:lnTo>
                <a:close/>
              </a:path>
            </a:pathLst>
          </a:custGeom>
          <a:blipFill>
            <a:blip>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endParaRPr lang="en-GB"/>
          </a:p>
        </p:txBody>
      </p:sp>
    </p:spTree>
    <p:extLst>
      <p:ext uri="{BB962C8B-B14F-4D97-AF65-F5344CB8AC3E}">
        <p14:creationId xmlns:p14="http://schemas.microsoft.com/office/powerpoint/2010/main" val="218968848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houd (H2)]">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1113DF01-304B-A0A4-B195-D82042D076AF}"/>
              </a:ext>
            </a:extLst>
          </p:cNvPr>
          <p:cNvSpPr>
            <a:spLocks noSelect="1"/>
          </p:cNvSpPr>
          <p:nvPr userDrawn="1"/>
        </p:nvSpPr>
        <p:spPr bwMode="auto">
          <a:xfrm>
            <a:off x="228600" y="228600"/>
            <a:ext cx="11734800" cy="6172200"/>
          </a:xfrm>
          <a:custGeom>
            <a:avLst/>
            <a:gdLst>
              <a:gd name="T0" fmla="*/ 0 w 36960"/>
              <a:gd name="T1" fmla="*/ 19440 h 19440"/>
              <a:gd name="T2" fmla="*/ 36960 w 36960"/>
              <a:gd name="T3" fmla="*/ 19440 h 19440"/>
              <a:gd name="T4" fmla="*/ 36960 w 36960"/>
              <a:gd name="T5" fmla="*/ 0 h 19440"/>
              <a:gd name="T6" fmla="*/ 4301 w 36960"/>
              <a:gd name="T7" fmla="*/ 0 h 19440"/>
              <a:gd name="T8" fmla="*/ 0 w 36960"/>
              <a:gd name="T9" fmla="*/ 4301 h 19440"/>
              <a:gd name="T10" fmla="*/ 0 w 36960"/>
              <a:gd name="T11" fmla="*/ 19440 h 19440"/>
            </a:gdLst>
            <a:ahLst/>
            <a:cxnLst>
              <a:cxn ang="0">
                <a:pos x="T0" y="T1"/>
              </a:cxn>
              <a:cxn ang="0">
                <a:pos x="T2" y="T3"/>
              </a:cxn>
              <a:cxn ang="0">
                <a:pos x="T4" y="T5"/>
              </a:cxn>
              <a:cxn ang="0">
                <a:pos x="T6" y="T7"/>
              </a:cxn>
              <a:cxn ang="0">
                <a:pos x="T8" y="T9"/>
              </a:cxn>
              <a:cxn ang="0">
                <a:pos x="T10" y="T11"/>
              </a:cxn>
            </a:cxnLst>
            <a:rect l="0" t="0" r="r" b="b"/>
            <a:pathLst>
              <a:path w="36960" h="19440">
                <a:moveTo>
                  <a:pt x="0" y="19440"/>
                </a:moveTo>
                <a:cubicBezTo>
                  <a:pt x="36960" y="19440"/>
                  <a:pt x="36960" y="19440"/>
                  <a:pt x="36960" y="19440"/>
                </a:cubicBezTo>
                <a:cubicBezTo>
                  <a:pt x="36960" y="0"/>
                  <a:pt x="36960" y="0"/>
                  <a:pt x="36960" y="0"/>
                </a:cubicBezTo>
                <a:cubicBezTo>
                  <a:pt x="4301" y="0"/>
                  <a:pt x="4301" y="0"/>
                  <a:pt x="4301" y="0"/>
                </a:cubicBezTo>
                <a:cubicBezTo>
                  <a:pt x="1926" y="0"/>
                  <a:pt x="0" y="1926"/>
                  <a:pt x="0" y="4301"/>
                </a:cubicBezTo>
                <a:lnTo>
                  <a:pt x="0" y="19440"/>
                </a:lnTo>
                <a:close/>
              </a:path>
            </a:pathLst>
          </a:custGeom>
          <a:solidFill>
            <a:srgbClr val="DCE3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 name="01_***Title 2 (JU-Free)">
            <a:extLst>
              <a:ext uri="{FF2B5EF4-FFF2-40B4-BE49-F238E27FC236}">
                <a16:creationId xmlns:a16="http://schemas.microsoft.com/office/drawing/2014/main" id="{28D710AC-BA15-6E10-2EF3-865B26FC8354}"/>
              </a:ext>
            </a:extLst>
          </p:cNvPr>
          <p:cNvSpPr>
            <a:spLocks noGrp="1"/>
          </p:cNvSpPr>
          <p:nvPr>
            <p:ph type="title" hasCustomPrompt="1"/>
          </p:nvPr>
        </p:nvSpPr>
        <p:spPr>
          <a:xfrm>
            <a:off x="685800" y="1397000"/>
            <a:ext cx="5041900" cy="901700"/>
          </a:xfrm>
        </p:spPr>
        <p:txBody>
          <a:bodyPr/>
          <a:lstStyle>
            <a:lvl1pPr algn="l">
              <a:defRPr kumimoji="0" sz="3600" b="0" i="0" u="none" baseline="0">
                <a:solidFill>
                  <a:schemeClr val="tx1">
                    <a:lumMod val="100000"/>
                  </a:schemeClr>
                </a:solidFill>
                <a:latin typeface="RijksSansTT SemiBold" panose="020B0704010101010104" pitchFamily="34" charset="0"/>
              </a:defRPr>
            </a:lvl1pPr>
          </a:lstStyle>
          <a:p>
            <a:r>
              <a:rPr lang="nl-NL" dirty="0"/>
              <a:t>[Inhoud]</a:t>
            </a:r>
          </a:p>
        </p:txBody>
      </p:sp>
      <p:sp>
        <p:nvSpPr>
          <p:cNvPr id="4" name="02_Content Placeholder 3[PHJU] (JU-Free)">
            <a:extLst>
              <a:ext uri="{FF2B5EF4-FFF2-40B4-BE49-F238E27FC236}">
                <a16:creationId xmlns:a16="http://schemas.microsoft.com/office/drawing/2014/main" id="{401A4770-17B9-F540-57FC-3E584D2F6F2A}"/>
              </a:ext>
            </a:extLst>
          </p:cNvPr>
          <p:cNvSpPr>
            <a:spLocks noGrp="1"/>
          </p:cNvSpPr>
          <p:nvPr>
            <p:ph type="body" sz="quarter" idx="1004" hasCustomPrompt="1"/>
          </p:nvPr>
        </p:nvSpPr>
        <p:spPr>
          <a:xfrm>
            <a:off x="685800" y="2265553"/>
            <a:ext cx="5041900" cy="4013200"/>
          </a:xfrm>
        </p:spPr>
        <p:txBody>
          <a:bodyPr/>
          <a:lstStyle>
            <a:lvl1pPr marL="324000" indent="-324000">
              <a:spcBef>
                <a:spcPts val="1900"/>
              </a:spcBef>
              <a:buFont typeface="+mj-lt"/>
              <a:buAutoNum type="arabicPeriod"/>
              <a:defRPr/>
            </a:lvl1pPr>
            <a:lvl2pPr marL="324000" indent="-324000">
              <a:spcBef>
                <a:spcPts val="1900"/>
              </a:spcBef>
              <a:buFont typeface="+mj-lt"/>
              <a:buAutoNum type="arabicPeriod"/>
              <a:defRPr/>
            </a:lvl2pPr>
            <a:lvl3pPr marL="324000" indent="-324000">
              <a:spcBef>
                <a:spcPts val="1900"/>
              </a:spcBef>
              <a:buFont typeface="+mj-lt"/>
              <a:buAutoNum type="arabicPeriod"/>
              <a:defRPr/>
            </a:lvl3pPr>
            <a:lvl4pPr marL="324000" indent="-324000">
              <a:spcBef>
                <a:spcPts val="1900"/>
              </a:spcBef>
              <a:buFont typeface="+mj-lt"/>
              <a:buAutoNum type="arabicPeriod"/>
              <a:defRPr/>
            </a:lvl4pPr>
            <a:lvl5pPr marL="324000" indent="-324000">
              <a:spcBef>
                <a:spcPts val="1900"/>
              </a:spcBef>
              <a:buFont typeface="+mj-lt"/>
              <a:buAutoNum type="arabicPeriod"/>
              <a:defRPr/>
            </a:lvl5pPr>
            <a:lvl6pPr marL="324000" indent="-324000">
              <a:spcBef>
                <a:spcPts val="1900"/>
              </a:spcBef>
              <a:buFont typeface="+mj-lt"/>
              <a:buAutoNum type="arabicPeriod"/>
              <a:defRPr/>
            </a:lvl6pPr>
            <a:lvl7pPr marL="324000" indent="-324000">
              <a:spcBef>
                <a:spcPts val="1900"/>
              </a:spcBef>
              <a:buFont typeface="+mj-lt"/>
              <a:buAutoNum type="arabicPeriod"/>
              <a:defRPr/>
            </a:lvl7pPr>
            <a:lvl8pPr marL="324000" indent="-324000">
              <a:spcBef>
                <a:spcPts val="1900"/>
              </a:spcBef>
              <a:buFont typeface="+mj-lt"/>
              <a:buAutoNum type="arabicPeriod"/>
              <a:defRPr/>
            </a:lvl8pPr>
            <a:lvl9pPr marL="324000" indent="-324000">
              <a:spcBef>
                <a:spcPts val="1900"/>
              </a:spcBef>
              <a:buFont typeface="+mj-lt"/>
              <a:buAutoNum type="arabicPeriod"/>
              <a:defRPr/>
            </a:lvl9pPr>
          </a:lstStyle>
          <a:p>
            <a:pPr lvl="0"/>
            <a:r>
              <a:rPr lang="nl-NL" dirty="0"/>
              <a:t>[Tekst]</a:t>
            </a:r>
            <a:endParaRPr lang="en-GB" dirty="0"/>
          </a:p>
        </p:txBody>
      </p:sp>
      <p:sp>
        <p:nvSpPr>
          <p:cNvPr id="5" name="03_Frame 4[PHJU] (JU-Free)">
            <a:extLst>
              <a:ext uri="{FF2B5EF4-FFF2-40B4-BE49-F238E27FC236}">
                <a16:creationId xmlns:a16="http://schemas.microsoft.com/office/drawing/2014/main" id="{A6947E66-27D1-8824-D118-23B72943DF00}"/>
              </a:ext>
            </a:extLst>
          </p:cNvPr>
          <p:cNvSpPr>
            <a:spLocks noGrp="1"/>
          </p:cNvSpPr>
          <p:nvPr>
            <p:ph type="pic" idx="1000" hasCustomPrompt="1"/>
          </p:nvPr>
        </p:nvSpPr>
        <p:spPr bwMode="auto">
          <a:xfrm>
            <a:off x="6096000" y="228600"/>
            <a:ext cx="5867400" cy="6174000"/>
          </a:xfrm>
          <a:prstGeom prst="rect">
            <a:avLst/>
          </a:prstGeom>
          <a:noFill/>
          <a:ln>
            <a:noFill/>
          </a:ln>
        </p:spPr>
        <p:txBody>
          <a:bodyPr vert="horz" wrap="square" lIns="0" tIns="0" rIns="0" bIns="0" numCol="1" anchor="t" anchorCtr="0" compatLnSpc="1">
            <a:prstTxWarp prst="textNoShape">
              <a:avLst/>
            </a:prstTxWarp>
          </a:bodyPr>
          <a:lstStyle>
            <a:lvl1pPr marL="0" indent="0" algn="l" defTabSz="914400" rtl="0" eaLnBrk="1" latinLnBrk="0" hangingPunct="1">
              <a:lnSpc>
                <a:spcPct val="100000"/>
              </a:lnSpc>
              <a:spcBef>
                <a:spcPts val="0"/>
              </a:spcBef>
              <a:buFontTx/>
              <a:buNone/>
              <a:defRPr/>
            </a:lvl1pPr>
          </a:lstStyle>
          <a:p>
            <a:r>
              <a:rPr lang="nl-NL" dirty="0"/>
              <a:t>[Afbeelding]</a:t>
            </a:r>
          </a:p>
        </p:txBody>
      </p:sp>
      <p:sp>
        <p:nvSpPr>
          <p:cNvPr id="9" name="Date Placeholder 5 (JU-Free)">
            <a:extLst>
              <a:ext uri="{FF2B5EF4-FFF2-40B4-BE49-F238E27FC236}">
                <a16:creationId xmlns:a16="http://schemas.microsoft.com/office/drawing/2014/main" id="{E375BD1F-AE37-BE19-89A5-7B4265669D22}"/>
              </a:ext>
            </a:extLst>
          </p:cNvPr>
          <p:cNvSpPr>
            <a:spLocks noGrp="1"/>
          </p:cNvSpPr>
          <p:nvPr>
            <p:ph type="dt" sz="half" idx="1005"/>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10" name="Footer Placeholder 6 (JU-Free)">
            <a:extLst>
              <a:ext uri="{FF2B5EF4-FFF2-40B4-BE49-F238E27FC236}">
                <a16:creationId xmlns:a16="http://schemas.microsoft.com/office/drawing/2014/main" id="{485E8C67-37ED-3AA9-B6F5-7434A58F4269}"/>
              </a:ext>
            </a:extLst>
          </p:cNvPr>
          <p:cNvSpPr>
            <a:spLocks noGrp="1"/>
          </p:cNvSpPr>
          <p:nvPr>
            <p:ph type="ftr" sz="quarter" idx="1006"/>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11" name="Slide Number Placeholder 7 (JU-Free)">
            <a:extLst>
              <a:ext uri="{FF2B5EF4-FFF2-40B4-BE49-F238E27FC236}">
                <a16:creationId xmlns:a16="http://schemas.microsoft.com/office/drawing/2014/main" id="{B645DBDF-764C-E5D7-92AC-D0E2FBADF169}"/>
              </a:ext>
            </a:extLst>
          </p:cNvPr>
          <p:cNvSpPr>
            <a:spLocks noGrp="1"/>
          </p:cNvSpPr>
          <p:nvPr>
            <p:ph type="sldNum" sz="quarter" idx="1007"/>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92039626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Hoofdstuktitel (H1)]">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7C252870-B69F-29E8-40E2-F08B10206E30}"/>
              </a:ext>
            </a:extLst>
          </p:cNvPr>
          <p:cNvSpPr>
            <a:spLocks noSelect="1"/>
          </p:cNvSpPr>
          <p:nvPr userDrawn="1"/>
        </p:nvSpPr>
        <p:spPr bwMode="auto">
          <a:xfrm>
            <a:off x="228600" y="228600"/>
            <a:ext cx="11734800" cy="6172200"/>
          </a:xfrm>
          <a:custGeom>
            <a:avLst/>
            <a:gdLst>
              <a:gd name="T0" fmla="*/ 0 w 36960"/>
              <a:gd name="T1" fmla="*/ 19440 h 19440"/>
              <a:gd name="T2" fmla="*/ 36960 w 36960"/>
              <a:gd name="T3" fmla="*/ 19440 h 19440"/>
              <a:gd name="T4" fmla="*/ 36960 w 36960"/>
              <a:gd name="T5" fmla="*/ 0 h 19440"/>
              <a:gd name="T6" fmla="*/ 4301 w 36960"/>
              <a:gd name="T7" fmla="*/ 0 h 19440"/>
              <a:gd name="T8" fmla="*/ 0 w 36960"/>
              <a:gd name="T9" fmla="*/ 4301 h 19440"/>
              <a:gd name="T10" fmla="*/ 0 w 36960"/>
              <a:gd name="T11" fmla="*/ 19440 h 19440"/>
            </a:gdLst>
            <a:ahLst/>
            <a:cxnLst>
              <a:cxn ang="0">
                <a:pos x="T0" y="T1"/>
              </a:cxn>
              <a:cxn ang="0">
                <a:pos x="T2" y="T3"/>
              </a:cxn>
              <a:cxn ang="0">
                <a:pos x="T4" y="T5"/>
              </a:cxn>
              <a:cxn ang="0">
                <a:pos x="T6" y="T7"/>
              </a:cxn>
              <a:cxn ang="0">
                <a:pos x="T8" y="T9"/>
              </a:cxn>
              <a:cxn ang="0">
                <a:pos x="T10" y="T11"/>
              </a:cxn>
            </a:cxnLst>
            <a:rect l="0" t="0" r="r" b="b"/>
            <a:pathLst>
              <a:path w="36960" h="19440">
                <a:moveTo>
                  <a:pt x="0" y="19440"/>
                </a:moveTo>
                <a:cubicBezTo>
                  <a:pt x="36960" y="19440"/>
                  <a:pt x="36960" y="19440"/>
                  <a:pt x="36960" y="19440"/>
                </a:cubicBezTo>
                <a:cubicBezTo>
                  <a:pt x="36960" y="0"/>
                  <a:pt x="36960" y="0"/>
                  <a:pt x="36960" y="0"/>
                </a:cubicBezTo>
                <a:cubicBezTo>
                  <a:pt x="4301" y="0"/>
                  <a:pt x="4301" y="0"/>
                  <a:pt x="4301" y="0"/>
                </a:cubicBezTo>
                <a:cubicBezTo>
                  <a:pt x="1926" y="0"/>
                  <a:pt x="0" y="1926"/>
                  <a:pt x="0" y="4301"/>
                </a:cubicBezTo>
                <a:lnTo>
                  <a:pt x="0" y="19440"/>
                </a:lnTo>
                <a:close/>
              </a:path>
            </a:pathLst>
          </a:custGeom>
          <a:solidFill>
            <a:srgbClr val="164273"/>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4" name="01_***Title 2 (JU-Free)">
            <a:extLst>
              <a:ext uri="{FF2B5EF4-FFF2-40B4-BE49-F238E27FC236}">
                <a16:creationId xmlns:a16="http://schemas.microsoft.com/office/drawing/2014/main" id="{CCFFCFB7-C67D-D5A7-1563-4FA5FF036EBF}"/>
              </a:ext>
            </a:extLst>
          </p:cNvPr>
          <p:cNvSpPr>
            <a:spLocks noGrp="1"/>
          </p:cNvSpPr>
          <p:nvPr>
            <p:ph type="title" hasCustomPrompt="1"/>
          </p:nvPr>
        </p:nvSpPr>
        <p:spPr>
          <a:xfrm>
            <a:off x="685800" y="4196882"/>
            <a:ext cx="10820400" cy="1574800"/>
          </a:xfrm>
        </p:spPr>
        <p:txBody>
          <a:bodyPr/>
          <a:lstStyle>
            <a:lvl1pPr algn="l">
              <a:defRPr kumimoji="0" sz="5400" b="0" i="0" u="none" baseline="0">
                <a:solidFill>
                  <a:schemeClr val="bg2">
                    <a:lumMod val="100000"/>
                  </a:schemeClr>
                </a:solidFill>
                <a:latin typeface="RijksSansTT SemiBold" panose="020B0704010101010104" pitchFamily="34" charset="0"/>
              </a:defRPr>
            </a:lvl1pPr>
          </a:lstStyle>
          <a:p>
            <a:r>
              <a:rPr lang="nl-NL"/>
              <a:t>[Hoofdstuk titel]</a:t>
            </a:r>
          </a:p>
        </p:txBody>
      </p:sp>
      <p:sp>
        <p:nvSpPr>
          <p:cNvPr id="5" name="Date Placeholder 3 (JU-Free)">
            <a:extLst>
              <a:ext uri="{FF2B5EF4-FFF2-40B4-BE49-F238E27FC236}">
                <a16:creationId xmlns:a16="http://schemas.microsoft.com/office/drawing/2014/main" id="{E38AF3AA-DC6D-644F-53BC-39BFA3E1A649}"/>
              </a:ext>
            </a:extLst>
          </p:cNvPr>
          <p:cNvSpPr>
            <a:spLocks noGrp="1"/>
          </p:cNvSpPr>
          <p:nvPr>
            <p:ph type="dt" sz="half" idx="10"/>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6" name="Footer Placeholder 4 (JU-Free)">
            <a:extLst>
              <a:ext uri="{FF2B5EF4-FFF2-40B4-BE49-F238E27FC236}">
                <a16:creationId xmlns:a16="http://schemas.microsoft.com/office/drawing/2014/main" id="{C75890A6-21E7-B2A5-CF05-2A7236917068}"/>
              </a:ext>
            </a:extLst>
          </p:cNvPr>
          <p:cNvSpPr>
            <a:spLocks noGrp="1"/>
          </p:cNvSpPr>
          <p:nvPr>
            <p:ph type="ftr" sz="quarter" idx="11"/>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7" name="Slide Number Placeholder 5 (JU-Free)">
            <a:extLst>
              <a:ext uri="{FF2B5EF4-FFF2-40B4-BE49-F238E27FC236}">
                <a16:creationId xmlns:a16="http://schemas.microsoft.com/office/drawing/2014/main" id="{362E0194-D0F8-65CC-E2B5-93541244DE76}"/>
              </a:ext>
            </a:extLst>
          </p:cNvPr>
          <p:cNvSpPr>
            <a:spLocks noGrp="1"/>
          </p:cNvSpPr>
          <p:nvPr>
            <p:ph type="sldNum" sz="quarter" idx="12"/>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4125084389"/>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Hoofdstuktitel hemelblauw (H1)]">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7C252870-B69F-29E8-40E2-F08B10206E30}"/>
              </a:ext>
            </a:extLst>
          </p:cNvPr>
          <p:cNvSpPr>
            <a:spLocks noSelect="1"/>
          </p:cNvSpPr>
          <p:nvPr userDrawn="1"/>
        </p:nvSpPr>
        <p:spPr bwMode="auto">
          <a:xfrm>
            <a:off x="228600" y="228600"/>
            <a:ext cx="11734800" cy="6172200"/>
          </a:xfrm>
          <a:custGeom>
            <a:avLst/>
            <a:gdLst>
              <a:gd name="T0" fmla="*/ 0 w 36960"/>
              <a:gd name="T1" fmla="*/ 19440 h 19440"/>
              <a:gd name="T2" fmla="*/ 36960 w 36960"/>
              <a:gd name="T3" fmla="*/ 19440 h 19440"/>
              <a:gd name="T4" fmla="*/ 36960 w 36960"/>
              <a:gd name="T5" fmla="*/ 0 h 19440"/>
              <a:gd name="T6" fmla="*/ 4301 w 36960"/>
              <a:gd name="T7" fmla="*/ 0 h 19440"/>
              <a:gd name="T8" fmla="*/ 0 w 36960"/>
              <a:gd name="T9" fmla="*/ 4301 h 19440"/>
              <a:gd name="T10" fmla="*/ 0 w 36960"/>
              <a:gd name="T11" fmla="*/ 19440 h 19440"/>
            </a:gdLst>
            <a:ahLst/>
            <a:cxnLst>
              <a:cxn ang="0">
                <a:pos x="T0" y="T1"/>
              </a:cxn>
              <a:cxn ang="0">
                <a:pos x="T2" y="T3"/>
              </a:cxn>
              <a:cxn ang="0">
                <a:pos x="T4" y="T5"/>
              </a:cxn>
              <a:cxn ang="0">
                <a:pos x="T6" y="T7"/>
              </a:cxn>
              <a:cxn ang="0">
                <a:pos x="T8" y="T9"/>
              </a:cxn>
              <a:cxn ang="0">
                <a:pos x="T10" y="T11"/>
              </a:cxn>
            </a:cxnLst>
            <a:rect l="0" t="0" r="r" b="b"/>
            <a:pathLst>
              <a:path w="36960" h="19440">
                <a:moveTo>
                  <a:pt x="0" y="19440"/>
                </a:moveTo>
                <a:cubicBezTo>
                  <a:pt x="36960" y="19440"/>
                  <a:pt x="36960" y="19440"/>
                  <a:pt x="36960" y="19440"/>
                </a:cubicBezTo>
                <a:cubicBezTo>
                  <a:pt x="36960" y="0"/>
                  <a:pt x="36960" y="0"/>
                  <a:pt x="36960" y="0"/>
                </a:cubicBezTo>
                <a:cubicBezTo>
                  <a:pt x="4301" y="0"/>
                  <a:pt x="4301" y="0"/>
                  <a:pt x="4301" y="0"/>
                </a:cubicBezTo>
                <a:cubicBezTo>
                  <a:pt x="1926" y="0"/>
                  <a:pt x="0" y="1926"/>
                  <a:pt x="0" y="4301"/>
                </a:cubicBezTo>
                <a:lnTo>
                  <a:pt x="0" y="19440"/>
                </a:lnTo>
                <a:close/>
              </a:path>
            </a:pathLst>
          </a:custGeom>
          <a:solidFill>
            <a:srgbClr val="007BC7"/>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2" name="01_***Title 2 (JU-Free)">
            <a:extLst>
              <a:ext uri="{FF2B5EF4-FFF2-40B4-BE49-F238E27FC236}">
                <a16:creationId xmlns:a16="http://schemas.microsoft.com/office/drawing/2014/main" id="{406ABCFC-4B09-9E6F-1948-AC75120FDD7C}"/>
              </a:ext>
            </a:extLst>
          </p:cNvPr>
          <p:cNvSpPr>
            <a:spLocks noGrp="1"/>
          </p:cNvSpPr>
          <p:nvPr>
            <p:ph type="title" hasCustomPrompt="1"/>
          </p:nvPr>
        </p:nvSpPr>
        <p:spPr>
          <a:xfrm>
            <a:off x="685800" y="4196882"/>
            <a:ext cx="10820400" cy="1574800"/>
          </a:xfrm>
        </p:spPr>
        <p:txBody>
          <a:bodyPr/>
          <a:lstStyle>
            <a:lvl1pPr algn="l">
              <a:defRPr kumimoji="0" sz="5400" b="0" i="0" u="none" baseline="0">
                <a:solidFill>
                  <a:schemeClr val="bg2">
                    <a:lumMod val="100000"/>
                  </a:schemeClr>
                </a:solidFill>
                <a:latin typeface="RijksSansTT SemiBold" panose="020B0704010101010104" pitchFamily="34" charset="0"/>
              </a:defRPr>
            </a:lvl1pPr>
          </a:lstStyle>
          <a:p>
            <a:r>
              <a:rPr lang="nl-NL"/>
              <a:t>[Hoofdstuk titel]</a:t>
            </a:r>
          </a:p>
        </p:txBody>
      </p:sp>
      <p:sp>
        <p:nvSpPr>
          <p:cNvPr id="4" name="Date Placeholder 3 (JU-Free)">
            <a:extLst>
              <a:ext uri="{FF2B5EF4-FFF2-40B4-BE49-F238E27FC236}">
                <a16:creationId xmlns:a16="http://schemas.microsoft.com/office/drawing/2014/main" id="{749D0A7B-C6A9-3786-15C5-BB53C4769A8E}"/>
              </a:ext>
            </a:extLst>
          </p:cNvPr>
          <p:cNvSpPr>
            <a:spLocks noGrp="1"/>
          </p:cNvSpPr>
          <p:nvPr>
            <p:ph type="dt" sz="half" idx="10"/>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5" name="Footer Placeholder 4 (JU-Free)">
            <a:extLst>
              <a:ext uri="{FF2B5EF4-FFF2-40B4-BE49-F238E27FC236}">
                <a16:creationId xmlns:a16="http://schemas.microsoft.com/office/drawing/2014/main" id="{226CB964-32C6-B6AA-22CB-CAE3C8C8F93F}"/>
              </a:ext>
            </a:extLst>
          </p:cNvPr>
          <p:cNvSpPr>
            <a:spLocks noGrp="1"/>
          </p:cNvSpPr>
          <p:nvPr>
            <p:ph type="ftr" sz="quarter" idx="11"/>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7" name="Slide Number Placeholder 5 (JU-Free)">
            <a:extLst>
              <a:ext uri="{FF2B5EF4-FFF2-40B4-BE49-F238E27FC236}">
                <a16:creationId xmlns:a16="http://schemas.microsoft.com/office/drawing/2014/main" id="{E9C03B6C-CE2B-A408-3CE3-9724DC0C0883}"/>
              </a:ext>
            </a:extLst>
          </p:cNvPr>
          <p:cNvSpPr>
            <a:spLocks noGrp="1"/>
          </p:cNvSpPr>
          <p:nvPr>
            <p:ph type="sldNum" sz="quarter" idx="12"/>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197994801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2569-0B7B-47FB-AEF0-988D7376ED5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C5586F0-6092-4730-960F-5F1C49B0712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0FEC602-475A-4557-98BD-9AAFC9E57BE8}"/>
              </a:ext>
            </a:extLst>
          </p:cNvPr>
          <p:cNvSpPr>
            <a:spLocks noGrp="1"/>
          </p:cNvSpPr>
          <p:nvPr>
            <p:ph type="dt" sz="half" idx="10"/>
          </p:nvPr>
        </p:nvSpPr>
        <p:spPr/>
        <p:txBody>
          <a:bodyPr/>
          <a:lstStyle/>
          <a:p>
            <a:fld id="{B7575F22-8071-4C91-AF11-1304E7E7F675}" type="datetimeFigureOut">
              <a:rPr lang="nl-NL" smtClean="0"/>
              <a:t>03-05-2026</a:t>
            </a:fld>
            <a:endParaRPr lang="nl-NL"/>
          </a:p>
        </p:txBody>
      </p:sp>
      <p:sp>
        <p:nvSpPr>
          <p:cNvPr id="5" name="Tijdelijke aanduiding voor voettekst 4">
            <a:extLst>
              <a:ext uri="{FF2B5EF4-FFF2-40B4-BE49-F238E27FC236}">
                <a16:creationId xmlns:a16="http://schemas.microsoft.com/office/drawing/2014/main" id="{833F87C1-4203-42D0-BE0F-C07D3FF4B8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88A02CF-0D98-40E1-B33F-F6040C93D2FA}"/>
              </a:ext>
            </a:extLst>
          </p:cNvPr>
          <p:cNvSpPr>
            <a:spLocks noGrp="1"/>
          </p:cNvSpPr>
          <p:nvPr>
            <p:ph type="sldNum" sz="quarter" idx="12"/>
          </p:nvPr>
        </p:nvSpPr>
        <p:spPr/>
        <p:txBody>
          <a:bodyPr/>
          <a:lstStyle/>
          <a:p>
            <a:fld id="{A8AB13E1-F31F-4A27-AA01-FF07C29AF05D}" type="slidenum">
              <a:rPr lang="nl-NL" smtClean="0"/>
              <a:t>‹nr.›</a:t>
            </a:fld>
            <a:endParaRPr lang="nl-NL"/>
          </a:p>
        </p:txBody>
      </p:sp>
    </p:spTree>
    <p:extLst>
      <p:ext uri="{BB962C8B-B14F-4D97-AF65-F5344CB8AC3E}">
        <p14:creationId xmlns:p14="http://schemas.microsoft.com/office/powerpoint/2010/main" val="5327595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Hoofdstuktitel groen (H1)]">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7C252870-B69F-29E8-40E2-F08B10206E30}"/>
              </a:ext>
            </a:extLst>
          </p:cNvPr>
          <p:cNvSpPr>
            <a:spLocks noSelect="1"/>
          </p:cNvSpPr>
          <p:nvPr userDrawn="1"/>
        </p:nvSpPr>
        <p:spPr bwMode="auto">
          <a:xfrm>
            <a:off x="228600" y="228600"/>
            <a:ext cx="11734800" cy="6172200"/>
          </a:xfrm>
          <a:custGeom>
            <a:avLst/>
            <a:gdLst>
              <a:gd name="T0" fmla="*/ 0 w 36960"/>
              <a:gd name="T1" fmla="*/ 19440 h 19440"/>
              <a:gd name="T2" fmla="*/ 36960 w 36960"/>
              <a:gd name="T3" fmla="*/ 19440 h 19440"/>
              <a:gd name="T4" fmla="*/ 36960 w 36960"/>
              <a:gd name="T5" fmla="*/ 0 h 19440"/>
              <a:gd name="T6" fmla="*/ 4301 w 36960"/>
              <a:gd name="T7" fmla="*/ 0 h 19440"/>
              <a:gd name="T8" fmla="*/ 0 w 36960"/>
              <a:gd name="T9" fmla="*/ 4301 h 19440"/>
              <a:gd name="T10" fmla="*/ 0 w 36960"/>
              <a:gd name="T11" fmla="*/ 19440 h 19440"/>
            </a:gdLst>
            <a:ahLst/>
            <a:cxnLst>
              <a:cxn ang="0">
                <a:pos x="T0" y="T1"/>
              </a:cxn>
              <a:cxn ang="0">
                <a:pos x="T2" y="T3"/>
              </a:cxn>
              <a:cxn ang="0">
                <a:pos x="T4" y="T5"/>
              </a:cxn>
              <a:cxn ang="0">
                <a:pos x="T6" y="T7"/>
              </a:cxn>
              <a:cxn ang="0">
                <a:pos x="T8" y="T9"/>
              </a:cxn>
              <a:cxn ang="0">
                <a:pos x="T10" y="T11"/>
              </a:cxn>
            </a:cxnLst>
            <a:rect l="0" t="0" r="r" b="b"/>
            <a:pathLst>
              <a:path w="36960" h="19440">
                <a:moveTo>
                  <a:pt x="0" y="19440"/>
                </a:moveTo>
                <a:cubicBezTo>
                  <a:pt x="36960" y="19440"/>
                  <a:pt x="36960" y="19440"/>
                  <a:pt x="36960" y="19440"/>
                </a:cubicBezTo>
                <a:cubicBezTo>
                  <a:pt x="36960" y="0"/>
                  <a:pt x="36960" y="0"/>
                  <a:pt x="36960" y="0"/>
                </a:cubicBezTo>
                <a:cubicBezTo>
                  <a:pt x="4301" y="0"/>
                  <a:pt x="4301" y="0"/>
                  <a:pt x="4301" y="0"/>
                </a:cubicBezTo>
                <a:cubicBezTo>
                  <a:pt x="1926" y="0"/>
                  <a:pt x="0" y="1926"/>
                  <a:pt x="0" y="4301"/>
                </a:cubicBezTo>
                <a:lnTo>
                  <a:pt x="0" y="19440"/>
                </a:lnTo>
                <a:close/>
              </a:path>
            </a:pathLst>
          </a:custGeom>
          <a:solidFill>
            <a:srgbClr val="39870C"/>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2" name="01_***Title 2 (JU-Free)">
            <a:extLst>
              <a:ext uri="{FF2B5EF4-FFF2-40B4-BE49-F238E27FC236}">
                <a16:creationId xmlns:a16="http://schemas.microsoft.com/office/drawing/2014/main" id="{727D0978-72A5-0189-EEB6-A822CAD97D11}"/>
              </a:ext>
            </a:extLst>
          </p:cNvPr>
          <p:cNvSpPr>
            <a:spLocks noGrp="1"/>
          </p:cNvSpPr>
          <p:nvPr>
            <p:ph type="title" hasCustomPrompt="1"/>
          </p:nvPr>
        </p:nvSpPr>
        <p:spPr>
          <a:xfrm>
            <a:off x="685800" y="4196882"/>
            <a:ext cx="10820400" cy="1574800"/>
          </a:xfrm>
        </p:spPr>
        <p:txBody>
          <a:bodyPr/>
          <a:lstStyle>
            <a:lvl1pPr algn="l">
              <a:defRPr kumimoji="0" sz="5400" b="0" i="0" u="none" baseline="0">
                <a:solidFill>
                  <a:schemeClr val="bg2">
                    <a:lumMod val="100000"/>
                  </a:schemeClr>
                </a:solidFill>
                <a:latin typeface="RijksSansTT SemiBold" panose="020B0704010101010104" pitchFamily="34" charset="0"/>
              </a:defRPr>
            </a:lvl1pPr>
          </a:lstStyle>
          <a:p>
            <a:r>
              <a:rPr lang="nl-NL"/>
              <a:t>[Hoofdstuk titel]</a:t>
            </a:r>
          </a:p>
        </p:txBody>
      </p:sp>
      <p:sp>
        <p:nvSpPr>
          <p:cNvPr id="4" name="Date Placeholder 3 (JU-Free)">
            <a:extLst>
              <a:ext uri="{FF2B5EF4-FFF2-40B4-BE49-F238E27FC236}">
                <a16:creationId xmlns:a16="http://schemas.microsoft.com/office/drawing/2014/main" id="{C98D6A2B-A56A-C0A9-123F-2130D0751BEE}"/>
              </a:ext>
            </a:extLst>
          </p:cNvPr>
          <p:cNvSpPr>
            <a:spLocks noGrp="1"/>
          </p:cNvSpPr>
          <p:nvPr>
            <p:ph type="dt" sz="half" idx="10"/>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5" name="Footer Placeholder 4 (JU-Free)">
            <a:extLst>
              <a:ext uri="{FF2B5EF4-FFF2-40B4-BE49-F238E27FC236}">
                <a16:creationId xmlns:a16="http://schemas.microsoft.com/office/drawing/2014/main" id="{3179B59D-429E-63A5-FB57-ECD92E8FED1B}"/>
              </a:ext>
            </a:extLst>
          </p:cNvPr>
          <p:cNvSpPr>
            <a:spLocks noGrp="1"/>
          </p:cNvSpPr>
          <p:nvPr>
            <p:ph type="ftr" sz="quarter" idx="11"/>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7" name="Slide Number Placeholder 5 (JU-Free)">
            <a:extLst>
              <a:ext uri="{FF2B5EF4-FFF2-40B4-BE49-F238E27FC236}">
                <a16:creationId xmlns:a16="http://schemas.microsoft.com/office/drawing/2014/main" id="{B0980A2F-E538-8402-0809-0190618FA8CB}"/>
              </a:ext>
            </a:extLst>
          </p:cNvPr>
          <p:cNvSpPr>
            <a:spLocks noGrp="1"/>
          </p:cNvSpPr>
          <p:nvPr>
            <p:ph type="sldNum" sz="quarter" idx="12"/>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462747617"/>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Hoofdstuktitel oranje (H1)]">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7C252870-B69F-29E8-40E2-F08B10206E30}"/>
              </a:ext>
            </a:extLst>
          </p:cNvPr>
          <p:cNvSpPr>
            <a:spLocks noSelect="1"/>
          </p:cNvSpPr>
          <p:nvPr userDrawn="1"/>
        </p:nvSpPr>
        <p:spPr bwMode="auto">
          <a:xfrm>
            <a:off x="228600" y="228600"/>
            <a:ext cx="11734800" cy="6172200"/>
          </a:xfrm>
          <a:custGeom>
            <a:avLst/>
            <a:gdLst>
              <a:gd name="T0" fmla="*/ 0 w 36960"/>
              <a:gd name="T1" fmla="*/ 19440 h 19440"/>
              <a:gd name="T2" fmla="*/ 36960 w 36960"/>
              <a:gd name="T3" fmla="*/ 19440 h 19440"/>
              <a:gd name="T4" fmla="*/ 36960 w 36960"/>
              <a:gd name="T5" fmla="*/ 0 h 19440"/>
              <a:gd name="T6" fmla="*/ 4301 w 36960"/>
              <a:gd name="T7" fmla="*/ 0 h 19440"/>
              <a:gd name="T8" fmla="*/ 0 w 36960"/>
              <a:gd name="T9" fmla="*/ 4301 h 19440"/>
              <a:gd name="T10" fmla="*/ 0 w 36960"/>
              <a:gd name="T11" fmla="*/ 19440 h 19440"/>
            </a:gdLst>
            <a:ahLst/>
            <a:cxnLst>
              <a:cxn ang="0">
                <a:pos x="T0" y="T1"/>
              </a:cxn>
              <a:cxn ang="0">
                <a:pos x="T2" y="T3"/>
              </a:cxn>
              <a:cxn ang="0">
                <a:pos x="T4" y="T5"/>
              </a:cxn>
              <a:cxn ang="0">
                <a:pos x="T6" y="T7"/>
              </a:cxn>
              <a:cxn ang="0">
                <a:pos x="T8" y="T9"/>
              </a:cxn>
              <a:cxn ang="0">
                <a:pos x="T10" y="T11"/>
              </a:cxn>
            </a:cxnLst>
            <a:rect l="0" t="0" r="r" b="b"/>
            <a:pathLst>
              <a:path w="36960" h="19440">
                <a:moveTo>
                  <a:pt x="0" y="19440"/>
                </a:moveTo>
                <a:cubicBezTo>
                  <a:pt x="36960" y="19440"/>
                  <a:pt x="36960" y="19440"/>
                  <a:pt x="36960" y="19440"/>
                </a:cubicBezTo>
                <a:cubicBezTo>
                  <a:pt x="36960" y="0"/>
                  <a:pt x="36960" y="0"/>
                  <a:pt x="36960" y="0"/>
                </a:cubicBezTo>
                <a:cubicBezTo>
                  <a:pt x="4301" y="0"/>
                  <a:pt x="4301" y="0"/>
                  <a:pt x="4301" y="0"/>
                </a:cubicBezTo>
                <a:cubicBezTo>
                  <a:pt x="1926" y="0"/>
                  <a:pt x="0" y="1926"/>
                  <a:pt x="0" y="4301"/>
                </a:cubicBezTo>
                <a:lnTo>
                  <a:pt x="0" y="19440"/>
                </a:lnTo>
                <a:close/>
              </a:path>
            </a:pathLst>
          </a:custGeom>
          <a:solidFill>
            <a:srgbClr val="E17000"/>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2" name="01_***Title 2 (JU-Free)">
            <a:extLst>
              <a:ext uri="{FF2B5EF4-FFF2-40B4-BE49-F238E27FC236}">
                <a16:creationId xmlns:a16="http://schemas.microsoft.com/office/drawing/2014/main" id="{6E7633B9-378E-DFB9-7B62-FD60883AAAEE}"/>
              </a:ext>
            </a:extLst>
          </p:cNvPr>
          <p:cNvSpPr>
            <a:spLocks noGrp="1"/>
          </p:cNvSpPr>
          <p:nvPr>
            <p:ph type="title" hasCustomPrompt="1"/>
          </p:nvPr>
        </p:nvSpPr>
        <p:spPr>
          <a:xfrm>
            <a:off x="685800" y="4196882"/>
            <a:ext cx="10820400" cy="1574800"/>
          </a:xfrm>
        </p:spPr>
        <p:txBody>
          <a:bodyPr/>
          <a:lstStyle>
            <a:lvl1pPr algn="l">
              <a:defRPr kumimoji="0" sz="5400" b="0" i="0" u="none" baseline="0">
                <a:solidFill>
                  <a:schemeClr val="bg2">
                    <a:lumMod val="100000"/>
                  </a:schemeClr>
                </a:solidFill>
                <a:latin typeface="RijksSansTT SemiBold" panose="020B0704010101010104" pitchFamily="34" charset="0"/>
              </a:defRPr>
            </a:lvl1pPr>
          </a:lstStyle>
          <a:p>
            <a:r>
              <a:rPr lang="nl-NL"/>
              <a:t>[Hoofdstuk titel]</a:t>
            </a:r>
          </a:p>
        </p:txBody>
      </p:sp>
      <p:sp>
        <p:nvSpPr>
          <p:cNvPr id="4" name="Date Placeholder 3 (JU-Free)">
            <a:extLst>
              <a:ext uri="{FF2B5EF4-FFF2-40B4-BE49-F238E27FC236}">
                <a16:creationId xmlns:a16="http://schemas.microsoft.com/office/drawing/2014/main" id="{61633ACE-6AB6-1B69-45B7-F279D588DD2E}"/>
              </a:ext>
            </a:extLst>
          </p:cNvPr>
          <p:cNvSpPr>
            <a:spLocks noGrp="1"/>
          </p:cNvSpPr>
          <p:nvPr>
            <p:ph type="dt" sz="half" idx="10"/>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5" name="Footer Placeholder 4 (JU-Free)">
            <a:extLst>
              <a:ext uri="{FF2B5EF4-FFF2-40B4-BE49-F238E27FC236}">
                <a16:creationId xmlns:a16="http://schemas.microsoft.com/office/drawing/2014/main" id="{44D1C160-5E34-EA39-0382-7787E1A243CF}"/>
              </a:ext>
            </a:extLst>
          </p:cNvPr>
          <p:cNvSpPr>
            <a:spLocks noGrp="1"/>
          </p:cNvSpPr>
          <p:nvPr>
            <p:ph type="ftr" sz="quarter" idx="11"/>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7" name="Slide Number Placeholder 5 (JU-Free)">
            <a:extLst>
              <a:ext uri="{FF2B5EF4-FFF2-40B4-BE49-F238E27FC236}">
                <a16:creationId xmlns:a16="http://schemas.microsoft.com/office/drawing/2014/main" id="{7AB6D291-3377-36B6-9E8D-0B76C5CFFEEB}"/>
              </a:ext>
            </a:extLst>
          </p:cNvPr>
          <p:cNvSpPr>
            <a:spLocks noGrp="1"/>
          </p:cNvSpPr>
          <p:nvPr>
            <p:ph type="sldNum" sz="quarter" idx="12"/>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2479879388"/>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 en object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29A9B9C4-87F6-3193-22BB-1A25C83F1FDA}"/>
              </a:ext>
            </a:extLst>
          </p:cNvPr>
          <p:cNvSpPr>
            <a:spLocks noSelect="1"/>
          </p:cNvSpPr>
          <p:nvPr userDrawn="1"/>
        </p:nvSpPr>
        <p:spPr bwMode="auto">
          <a:xfrm>
            <a:off x="228600" y="222250"/>
            <a:ext cx="11741150" cy="6178550"/>
          </a:xfrm>
          <a:custGeom>
            <a:avLst/>
            <a:gdLst>
              <a:gd name="T0" fmla="*/ 1294 w 36980"/>
              <a:gd name="T1" fmla="*/ 1294 h 19460"/>
              <a:gd name="T2" fmla="*/ 4321 w 36980"/>
              <a:gd name="T3" fmla="*/ 40 h 19460"/>
              <a:gd name="T4" fmla="*/ 36980 w 36980"/>
              <a:gd name="T5" fmla="*/ 40 h 19460"/>
              <a:gd name="T6" fmla="*/ 36980 w 36980"/>
              <a:gd name="T7" fmla="*/ 0 h 19460"/>
              <a:gd name="T8" fmla="*/ 4321 w 36980"/>
              <a:gd name="T9" fmla="*/ 0 h 19460"/>
              <a:gd name="T10" fmla="*/ 1266 w 36980"/>
              <a:gd name="T11" fmla="*/ 1266 h 19460"/>
              <a:gd name="T12" fmla="*/ 0 w 36980"/>
              <a:gd name="T13" fmla="*/ 4321 h 19460"/>
              <a:gd name="T14" fmla="*/ 0 w 36980"/>
              <a:gd name="T15" fmla="*/ 19460 h 19460"/>
              <a:gd name="T16" fmla="*/ 40 w 36980"/>
              <a:gd name="T17" fmla="*/ 19460 h 19460"/>
              <a:gd name="T18" fmla="*/ 40 w 36980"/>
              <a:gd name="T19" fmla="*/ 4321 h 19460"/>
              <a:gd name="T20" fmla="*/ 1294 w 36980"/>
              <a:gd name="T21" fmla="*/ 1294 h 19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980" h="19460">
                <a:moveTo>
                  <a:pt x="1294" y="1294"/>
                </a:moveTo>
                <a:cubicBezTo>
                  <a:pt x="2103" y="485"/>
                  <a:pt x="3178" y="40"/>
                  <a:pt x="4321" y="40"/>
                </a:cubicBezTo>
                <a:cubicBezTo>
                  <a:pt x="36980" y="40"/>
                  <a:pt x="36980" y="40"/>
                  <a:pt x="36980" y="40"/>
                </a:cubicBezTo>
                <a:cubicBezTo>
                  <a:pt x="36980" y="0"/>
                  <a:pt x="36980" y="0"/>
                  <a:pt x="36980" y="0"/>
                </a:cubicBezTo>
                <a:cubicBezTo>
                  <a:pt x="4321" y="0"/>
                  <a:pt x="4321" y="0"/>
                  <a:pt x="4321" y="0"/>
                </a:cubicBezTo>
                <a:cubicBezTo>
                  <a:pt x="3167" y="0"/>
                  <a:pt x="2082" y="449"/>
                  <a:pt x="1266" y="1266"/>
                </a:cubicBezTo>
                <a:cubicBezTo>
                  <a:pt x="449" y="2082"/>
                  <a:pt x="0" y="3167"/>
                  <a:pt x="0" y="4321"/>
                </a:cubicBezTo>
                <a:cubicBezTo>
                  <a:pt x="0" y="19460"/>
                  <a:pt x="0" y="19460"/>
                  <a:pt x="0" y="19460"/>
                </a:cubicBezTo>
                <a:cubicBezTo>
                  <a:pt x="40" y="19460"/>
                  <a:pt x="40" y="19460"/>
                  <a:pt x="40" y="19460"/>
                </a:cubicBezTo>
                <a:cubicBezTo>
                  <a:pt x="40" y="4321"/>
                  <a:pt x="40" y="4321"/>
                  <a:pt x="40" y="4321"/>
                </a:cubicBezTo>
                <a:cubicBezTo>
                  <a:pt x="40" y="3178"/>
                  <a:pt x="485" y="2103"/>
                  <a:pt x="1294" y="1294"/>
                </a:cubicBezTo>
                <a:close/>
              </a:path>
            </a:pathLst>
          </a:custGeom>
          <a:solidFill>
            <a:srgbClr val="154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3" name="01_Title 2 (JU-Free)">
            <a:extLst>
              <a:ext uri="{FF2B5EF4-FFF2-40B4-BE49-F238E27FC236}">
                <a16:creationId xmlns:a16="http://schemas.microsoft.com/office/drawing/2014/main" id="{B38ADD12-EF5D-22F5-86F5-FC00346980A0}"/>
              </a:ext>
            </a:extLst>
          </p:cNvPr>
          <p:cNvSpPr>
            <a:spLocks noGrp="1"/>
          </p:cNvSpPr>
          <p:nvPr>
            <p:ph type="title" hasCustomPrompt="1"/>
          </p:nvPr>
        </p:nvSpPr>
        <p:spPr>
          <a:xfrm>
            <a:off x="685800" y="673100"/>
            <a:ext cx="10820400" cy="901700"/>
          </a:xfrm>
        </p:spPr>
        <p:txBody>
          <a:bodyPr/>
          <a:lstStyle>
            <a:lvl1pPr algn="l">
              <a:defRPr kumimoji="0" sz="3600" b="0" i="0" u="none" baseline="0">
                <a:solidFill>
                  <a:schemeClr val="tx1">
                    <a:lumMod val="100000"/>
                  </a:schemeClr>
                </a:solidFill>
                <a:latin typeface="RijksSansTT SemiBold" panose="020B0704010101010104" pitchFamily="34" charset="0"/>
              </a:defRPr>
            </a:lvl1pPr>
          </a:lstStyle>
          <a:p>
            <a:r>
              <a:rPr lang="nl-NL"/>
              <a:t>[Titel]</a:t>
            </a:r>
          </a:p>
        </p:txBody>
      </p:sp>
      <p:sp>
        <p:nvSpPr>
          <p:cNvPr id="4" name="02_Content Placeholder 3[PHJU] (JU-Free)"/>
          <p:cNvSpPr>
            <a:spLocks noGrp="1"/>
          </p:cNvSpPr>
          <p:nvPr>
            <p:ph idx="1" hasCustomPrompt="1"/>
          </p:nvPr>
        </p:nvSpPr>
        <p:spPr>
          <a:xfrm>
            <a:off x="685800" y="1752600"/>
            <a:ext cx="10820400" cy="4013200"/>
          </a:xfrm>
        </p:spPr>
        <p:txBody>
          <a:bodyPr/>
          <a:lstStyle>
            <a:lvl1pPr>
              <a:defRPr baseline="0"/>
            </a:lvl1pPr>
          </a:lstStyle>
          <a:p>
            <a:pPr lvl="0"/>
            <a:r>
              <a:rPr lang="nl-NL" dirty="0"/>
              <a:t>[Typ tekst of klik op een pictogram om een object in te voegen]</a:t>
            </a:r>
          </a:p>
        </p:txBody>
      </p:sp>
      <p:sp>
        <p:nvSpPr>
          <p:cNvPr id="5" name="Date Placeholder 4 (JU-Free)">
            <a:extLst>
              <a:ext uri="{FF2B5EF4-FFF2-40B4-BE49-F238E27FC236}">
                <a16:creationId xmlns:a16="http://schemas.microsoft.com/office/drawing/2014/main" id="{D6BEC478-F8E9-B819-B391-7BEEE2E20D41}"/>
              </a:ext>
            </a:extLst>
          </p:cNvPr>
          <p:cNvSpPr>
            <a:spLocks noGrp="1"/>
          </p:cNvSpPr>
          <p:nvPr>
            <p:ph type="dt" sz="half" idx="10"/>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6" name="Footer Placeholder 5 (JU-Free)">
            <a:extLst>
              <a:ext uri="{FF2B5EF4-FFF2-40B4-BE49-F238E27FC236}">
                <a16:creationId xmlns:a16="http://schemas.microsoft.com/office/drawing/2014/main" id="{585A746D-DBD4-F8B4-849C-26F9392346AF}"/>
              </a:ext>
            </a:extLst>
          </p:cNvPr>
          <p:cNvSpPr>
            <a:spLocks noGrp="1"/>
          </p:cNvSpPr>
          <p:nvPr>
            <p:ph type="ftr" sz="quarter" idx="11"/>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10" name="Slide Number Placeholder 6 (JU-Free)">
            <a:extLst>
              <a:ext uri="{FF2B5EF4-FFF2-40B4-BE49-F238E27FC236}">
                <a16:creationId xmlns:a16="http://schemas.microsoft.com/office/drawing/2014/main" id="{2F0A4AF0-630D-B55F-A090-E0BB80197F93}"/>
              </a:ext>
            </a:extLst>
          </p:cNvPr>
          <p:cNvSpPr>
            <a:spLocks noGrp="1"/>
          </p:cNvSpPr>
          <p:nvPr>
            <p:ph type="sldNum" sz="quarter" idx="12"/>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276327821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 en object  hemelblauw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29A9B9C4-87F6-3193-22BB-1A25C83F1FDA}"/>
              </a:ext>
            </a:extLst>
          </p:cNvPr>
          <p:cNvSpPr>
            <a:spLocks noSelect="1"/>
          </p:cNvSpPr>
          <p:nvPr userDrawn="1"/>
        </p:nvSpPr>
        <p:spPr bwMode="auto">
          <a:xfrm>
            <a:off x="228600" y="222250"/>
            <a:ext cx="11741150" cy="6178550"/>
          </a:xfrm>
          <a:custGeom>
            <a:avLst/>
            <a:gdLst>
              <a:gd name="T0" fmla="*/ 1294 w 36980"/>
              <a:gd name="T1" fmla="*/ 1294 h 19460"/>
              <a:gd name="T2" fmla="*/ 4321 w 36980"/>
              <a:gd name="T3" fmla="*/ 40 h 19460"/>
              <a:gd name="T4" fmla="*/ 36980 w 36980"/>
              <a:gd name="T5" fmla="*/ 40 h 19460"/>
              <a:gd name="T6" fmla="*/ 36980 w 36980"/>
              <a:gd name="T7" fmla="*/ 0 h 19460"/>
              <a:gd name="T8" fmla="*/ 4321 w 36980"/>
              <a:gd name="T9" fmla="*/ 0 h 19460"/>
              <a:gd name="T10" fmla="*/ 1266 w 36980"/>
              <a:gd name="T11" fmla="*/ 1266 h 19460"/>
              <a:gd name="T12" fmla="*/ 0 w 36980"/>
              <a:gd name="T13" fmla="*/ 4321 h 19460"/>
              <a:gd name="T14" fmla="*/ 0 w 36980"/>
              <a:gd name="T15" fmla="*/ 19460 h 19460"/>
              <a:gd name="T16" fmla="*/ 40 w 36980"/>
              <a:gd name="T17" fmla="*/ 19460 h 19460"/>
              <a:gd name="T18" fmla="*/ 40 w 36980"/>
              <a:gd name="T19" fmla="*/ 4321 h 19460"/>
              <a:gd name="T20" fmla="*/ 1294 w 36980"/>
              <a:gd name="T21" fmla="*/ 1294 h 19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980" h="19460">
                <a:moveTo>
                  <a:pt x="1294" y="1294"/>
                </a:moveTo>
                <a:cubicBezTo>
                  <a:pt x="2103" y="485"/>
                  <a:pt x="3178" y="40"/>
                  <a:pt x="4321" y="40"/>
                </a:cubicBezTo>
                <a:cubicBezTo>
                  <a:pt x="36980" y="40"/>
                  <a:pt x="36980" y="40"/>
                  <a:pt x="36980" y="40"/>
                </a:cubicBezTo>
                <a:cubicBezTo>
                  <a:pt x="36980" y="0"/>
                  <a:pt x="36980" y="0"/>
                  <a:pt x="36980" y="0"/>
                </a:cubicBezTo>
                <a:cubicBezTo>
                  <a:pt x="4321" y="0"/>
                  <a:pt x="4321" y="0"/>
                  <a:pt x="4321" y="0"/>
                </a:cubicBezTo>
                <a:cubicBezTo>
                  <a:pt x="3167" y="0"/>
                  <a:pt x="2082" y="449"/>
                  <a:pt x="1266" y="1266"/>
                </a:cubicBezTo>
                <a:cubicBezTo>
                  <a:pt x="449" y="2082"/>
                  <a:pt x="0" y="3167"/>
                  <a:pt x="0" y="4321"/>
                </a:cubicBezTo>
                <a:cubicBezTo>
                  <a:pt x="0" y="19460"/>
                  <a:pt x="0" y="19460"/>
                  <a:pt x="0" y="19460"/>
                </a:cubicBezTo>
                <a:cubicBezTo>
                  <a:pt x="40" y="19460"/>
                  <a:pt x="40" y="19460"/>
                  <a:pt x="40" y="19460"/>
                </a:cubicBezTo>
                <a:cubicBezTo>
                  <a:pt x="40" y="4321"/>
                  <a:pt x="40" y="4321"/>
                  <a:pt x="40" y="4321"/>
                </a:cubicBezTo>
                <a:cubicBezTo>
                  <a:pt x="40" y="3178"/>
                  <a:pt x="485" y="2103"/>
                  <a:pt x="1294" y="1294"/>
                </a:cubicBezTo>
                <a:close/>
              </a:path>
            </a:pathLst>
          </a:custGeom>
          <a:solidFill>
            <a:srgbClr val="007BC7"/>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3" name="01_Title 2 (JU-Free)">
            <a:extLst>
              <a:ext uri="{FF2B5EF4-FFF2-40B4-BE49-F238E27FC236}">
                <a16:creationId xmlns:a16="http://schemas.microsoft.com/office/drawing/2014/main" id="{69B8066D-5693-D8C9-F63A-53F169D89A76}"/>
              </a:ext>
            </a:extLst>
          </p:cNvPr>
          <p:cNvSpPr>
            <a:spLocks noGrp="1"/>
          </p:cNvSpPr>
          <p:nvPr>
            <p:ph type="title" hasCustomPrompt="1"/>
          </p:nvPr>
        </p:nvSpPr>
        <p:spPr>
          <a:xfrm>
            <a:off x="685800" y="673100"/>
            <a:ext cx="10820400" cy="901700"/>
          </a:xfrm>
        </p:spPr>
        <p:txBody>
          <a:bodyPr/>
          <a:lstStyle>
            <a:lvl1pPr algn="l">
              <a:defRPr kumimoji="0" sz="3600" b="0" i="0" u="none" baseline="0">
                <a:solidFill>
                  <a:schemeClr val="tx1">
                    <a:lumMod val="100000"/>
                  </a:schemeClr>
                </a:solidFill>
                <a:latin typeface="RijksSansTT SemiBold" panose="020B0704010101010104" pitchFamily="34" charset="0"/>
              </a:defRPr>
            </a:lvl1pPr>
          </a:lstStyle>
          <a:p>
            <a:r>
              <a:rPr lang="nl-NL"/>
              <a:t>[Titel]</a:t>
            </a:r>
          </a:p>
        </p:txBody>
      </p:sp>
      <p:sp>
        <p:nvSpPr>
          <p:cNvPr id="4" name="02_Content Placeholder 3[PHJU] (JU-Free)">
            <a:extLst>
              <a:ext uri="{FF2B5EF4-FFF2-40B4-BE49-F238E27FC236}">
                <a16:creationId xmlns:a16="http://schemas.microsoft.com/office/drawing/2014/main" id="{C0B72309-E647-7B5D-4681-BEAD11C3CC5A}"/>
              </a:ext>
            </a:extLst>
          </p:cNvPr>
          <p:cNvSpPr>
            <a:spLocks noGrp="1"/>
          </p:cNvSpPr>
          <p:nvPr>
            <p:ph idx="1" hasCustomPrompt="1"/>
          </p:nvPr>
        </p:nvSpPr>
        <p:spPr>
          <a:xfrm>
            <a:off x="685800" y="1752600"/>
            <a:ext cx="10820400" cy="4013200"/>
          </a:xfrm>
        </p:spPr>
        <p:txBody>
          <a:bodyPr/>
          <a:lstStyle>
            <a:lvl1pPr>
              <a:defRPr baseline="0"/>
            </a:lvl1pPr>
          </a:lstStyle>
          <a:p>
            <a:pPr lvl="0"/>
            <a:r>
              <a:rPr lang="nl-NL" dirty="0"/>
              <a:t>[Typ tekst of klik op een pictogram om een object in te voegen]</a:t>
            </a:r>
          </a:p>
        </p:txBody>
      </p:sp>
      <p:sp>
        <p:nvSpPr>
          <p:cNvPr id="5" name="Date Placeholder 4 (JU-Free)">
            <a:extLst>
              <a:ext uri="{FF2B5EF4-FFF2-40B4-BE49-F238E27FC236}">
                <a16:creationId xmlns:a16="http://schemas.microsoft.com/office/drawing/2014/main" id="{C3B0409B-0986-6E2E-6816-7ADCD475B47F}"/>
              </a:ext>
            </a:extLst>
          </p:cNvPr>
          <p:cNvSpPr>
            <a:spLocks noGrp="1"/>
          </p:cNvSpPr>
          <p:nvPr>
            <p:ph type="dt" sz="half" idx="10"/>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6" name="Footer Placeholder 5 (JU-Free)">
            <a:extLst>
              <a:ext uri="{FF2B5EF4-FFF2-40B4-BE49-F238E27FC236}">
                <a16:creationId xmlns:a16="http://schemas.microsoft.com/office/drawing/2014/main" id="{47F7679F-A769-2A0F-5950-B357D86794D7}"/>
              </a:ext>
            </a:extLst>
          </p:cNvPr>
          <p:cNvSpPr>
            <a:spLocks noGrp="1"/>
          </p:cNvSpPr>
          <p:nvPr>
            <p:ph type="ftr" sz="quarter" idx="11"/>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10" name="Slide Number Placeholder 6 (JU-Free)">
            <a:extLst>
              <a:ext uri="{FF2B5EF4-FFF2-40B4-BE49-F238E27FC236}">
                <a16:creationId xmlns:a16="http://schemas.microsoft.com/office/drawing/2014/main" id="{9E94FA47-291D-7C88-ED0A-3B2BC13E27BA}"/>
              </a:ext>
            </a:extLst>
          </p:cNvPr>
          <p:cNvSpPr>
            <a:spLocks noGrp="1"/>
          </p:cNvSpPr>
          <p:nvPr>
            <p:ph type="sldNum" sz="quarter" idx="12"/>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2992739998"/>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el en object groen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29A9B9C4-87F6-3193-22BB-1A25C83F1FDA}"/>
              </a:ext>
            </a:extLst>
          </p:cNvPr>
          <p:cNvSpPr>
            <a:spLocks noSelect="1"/>
          </p:cNvSpPr>
          <p:nvPr userDrawn="1"/>
        </p:nvSpPr>
        <p:spPr bwMode="auto">
          <a:xfrm>
            <a:off x="228600" y="222250"/>
            <a:ext cx="11741150" cy="6178550"/>
          </a:xfrm>
          <a:custGeom>
            <a:avLst/>
            <a:gdLst>
              <a:gd name="T0" fmla="*/ 1294 w 36980"/>
              <a:gd name="T1" fmla="*/ 1294 h 19460"/>
              <a:gd name="T2" fmla="*/ 4321 w 36980"/>
              <a:gd name="T3" fmla="*/ 40 h 19460"/>
              <a:gd name="T4" fmla="*/ 36980 w 36980"/>
              <a:gd name="T5" fmla="*/ 40 h 19460"/>
              <a:gd name="T6" fmla="*/ 36980 w 36980"/>
              <a:gd name="T7" fmla="*/ 0 h 19460"/>
              <a:gd name="T8" fmla="*/ 4321 w 36980"/>
              <a:gd name="T9" fmla="*/ 0 h 19460"/>
              <a:gd name="T10" fmla="*/ 1266 w 36980"/>
              <a:gd name="T11" fmla="*/ 1266 h 19460"/>
              <a:gd name="T12" fmla="*/ 0 w 36980"/>
              <a:gd name="T13" fmla="*/ 4321 h 19460"/>
              <a:gd name="T14" fmla="*/ 0 w 36980"/>
              <a:gd name="T15" fmla="*/ 19460 h 19460"/>
              <a:gd name="T16" fmla="*/ 40 w 36980"/>
              <a:gd name="T17" fmla="*/ 19460 h 19460"/>
              <a:gd name="T18" fmla="*/ 40 w 36980"/>
              <a:gd name="T19" fmla="*/ 4321 h 19460"/>
              <a:gd name="T20" fmla="*/ 1294 w 36980"/>
              <a:gd name="T21" fmla="*/ 1294 h 19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980" h="19460">
                <a:moveTo>
                  <a:pt x="1294" y="1294"/>
                </a:moveTo>
                <a:cubicBezTo>
                  <a:pt x="2103" y="485"/>
                  <a:pt x="3178" y="40"/>
                  <a:pt x="4321" y="40"/>
                </a:cubicBezTo>
                <a:cubicBezTo>
                  <a:pt x="36980" y="40"/>
                  <a:pt x="36980" y="40"/>
                  <a:pt x="36980" y="40"/>
                </a:cubicBezTo>
                <a:cubicBezTo>
                  <a:pt x="36980" y="0"/>
                  <a:pt x="36980" y="0"/>
                  <a:pt x="36980" y="0"/>
                </a:cubicBezTo>
                <a:cubicBezTo>
                  <a:pt x="4321" y="0"/>
                  <a:pt x="4321" y="0"/>
                  <a:pt x="4321" y="0"/>
                </a:cubicBezTo>
                <a:cubicBezTo>
                  <a:pt x="3167" y="0"/>
                  <a:pt x="2082" y="449"/>
                  <a:pt x="1266" y="1266"/>
                </a:cubicBezTo>
                <a:cubicBezTo>
                  <a:pt x="449" y="2082"/>
                  <a:pt x="0" y="3167"/>
                  <a:pt x="0" y="4321"/>
                </a:cubicBezTo>
                <a:cubicBezTo>
                  <a:pt x="0" y="19460"/>
                  <a:pt x="0" y="19460"/>
                  <a:pt x="0" y="19460"/>
                </a:cubicBezTo>
                <a:cubicBezTo>
                  <a:pt x="40" y="19460"/>
                  <a:pt x="40" y="19460"/>
                  <a:pt x="40" y="19460"/>
                </a:cubicBezTo>
                <a:cubicBezTo>
                  <a:pt x="40" y="4321"/>
                  <a:pt x="40" y="4321"/>
                  <a:pt x="40" y="4321"/>
                </a:cubicBezTo>
                <a:cubicBezTo>
                  <a:pt x="40" y="3178"/>
                  <a:pt x="485" y="2103"/>
                  <a:pt x="1294" y="1294"/>
                </a:cubicBezTo>
                <a:close/>
              </a:path>
            </a:pathLst>
          </a:custGeom>
          <a:solidFill>
            <a:srgbClr val="39870C"/>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3" name="01_Title 2 (JU-Free)">
            <a:extLst>
              <a:ext uri="{FF2B5EF4-FFF2-40B4-BE49-F238E27FC236}">
                <a16:creationId xmlns:a16="http://schemas.microsoft.com/office/drawing/2014/main" id="{0AB29B2F-7898-1792-7797-05F1ABA9274C}"/>
              </a:ext>
            </a:extLst>
          </p:cNvPr>
          <p:cNvSpPr>
            <a:spLocks noGrp="1"/>
          </p:cNvSpPr>
          <p:nvPr>
            <p:ph type="title" hasCustomPrompt="1"/>
          </p:nvPr>
        </p:nvSpPr>
        <p:spPr>
          <a:xfrm>
            <a:off x="685800" y="673100"/>
            <a:ext cx="10820400" cy="901700"/>
          </a:xfrm>
        </p:spPr>
        <p:txBody>
          <a:bodyPr/>
          <a:lstStyle>
            <a:lvl1pPr algn="l">
              <a:defRPr kumimoji="0" sz="3600" b="0" i="0" u="none" baseline="0">
                <a:solidFill>
                  <a:schemeClr val="tx1">
                    <a:lumMod val="100000"/>
                  </a:schemeClr>
                </a:solidFill>
                <a:latin typeface="RijksSansTT SemiBold" panose="020B0704010101010104" pitchFamily="34" charset="0"/>
              </a:defRPr>
            </a:lvl1pPr>
          </a:lstStyle>
          <a:p>
            <a:r>
              <a:rPr lang="nl-NL"/>
              <a:t>[Titel]</a:t>
            </a:r>
          </a:p>
        </p:txBody>
      </p:sp>
      <p:sp>
        <p:nvSpPr>
          <p:cNvPr id="4" name="02_Content Placeholder 3[PHJU] (JU-Free)">
            <a:extLst>
              <a:ext uri="{FF2B5EF4-FFF2-40B4-BE49-F238E27FC236}">
                <a16:creationId xmlns:a16="http://schemas.microsoft.com/office/drawing/2014/main" id="{D73FE24D-ECD8-3C0F-BFF7-EFDDAD361DFD}"/>
              </a:ext>
            </a:extLst>
          </p:cNvPr>
          <p:cNvSpPr>
            <a:spLocks noGrp="1"/>
          </p:cNvSpPr>
          <p:nvPr>
            <p:ph idx="1" hasCustomPrompt="1"/>
          </p:nvPr>
        </p:nvSpPr>
        <p:spPr>
          <a:xfrm>
            <a:off x="685800" y="1752600"/>
            <a:ext cx="10820400" cy="4013200"/>
          </a:xfrm>
        </p:spPr>
        <p:txBody>
          <a:bodyPr/>
          <a:lstStyle>
            <a:lvl1pPr>
              <a:defRPr baseline="0"/>
            </a:lvl1pPr>
          </a:lstStyle>
          <a:p>
            <a:pPr lvl="0"/>
            <a:r>
              <a:rPr lang="nl-NL" dirty="0"/>
              <a:t>[Typ tekst of klik op een pictogram om een object in te voegen]</a:t>
            </a:r>
          </a:p>
        </p:txBody>
      </p:sp>
      <p:sp>
        <p:nvSpPr>
          <p:cNvPr id="5" name="Date Placeholder 4 (JU-Free)">
            <a:extLst>
              <a:ext uri="{FF2B5EF4-FFF2-40B4-BE49-F238E27FC236}">
                <a16:creationId xmlns:a16="http://schemas.microsoft.com/office/drawing/2014/main" id="{584F1DCD-ACCE-6F0E-B2C3-DF31B646FDD5}"/>
              </a:ext>
            </a:extLst>
          </p:cNvPr>
          <p:cNvSpPr>
            <a:spLocks noGrp="1"/>
          </p:cNvSpPr>
          <p:nvPr>
            <p:ph type="dt" sz="half" idx="10"/>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6" name="Footer Placeholder 5 (JU-Free)">
            <a:extLst>
              <a:ext uri="{FF2B5EF4-FFF2-40B4-BE49-F238E27FC236}">
                <a16:creationId xmlns:a16="http://schemas.microsoft.com/office/drawing/2014/main" id="{B7F3FB6D-94E7-7713-858C-5C0C8A51114C}"/>
              </a:ext>
            </a:extLst>
          </p:cNvPr>
          <p:cNvSpPr>
            <a:spLocks noGrp="1"/>
          </p:cNvSpPr>
          <p:nvPr>
            <p:ph type="ftr" sz="quarter" idx="11"/>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12" name="Slide Number Placeholder 6 (JU-Free)">
            <a:extLst>
              <a:ext uri="{FF2B5EF4-FFF2-40B4-BE49-F238E27FC236}">
                <a16:creationId xmlns:a16="http://schemas.microsoft.com/office/drawing/2014/main" id="{A364C267-BC36-A4BC-E5D1-EEACF1C0540F}"/>
              </a:ext>
            </a:extLst>
          </p:cNvPr>
          <p:cNvSpPr>
            <a:spLocks noGrp="1"/>
          </p:cNvSpPr>
          <p:nvPr>
            <p:ph type="sldNum" sz="quarter" idx="12"/>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430888372"/>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 en object oranje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29A9B9C4-87F6-3193-22BB-1A25C83F1FDA}"/>
              </a:ext>
            </a:extLst>
          </p:cNvPr>
          <p:cNvSpPr>
            <a:spLocks noSelect="1"/>
          </p:cNvSpPr>
          <p:nvPr userDrawn="1"/>
        </p:nvSpPr>
        <p:spPr bwMode="auto">
          <a:xfrm>
            <a:off x="228600" y="222250"/>
            <a:ext cx="11741150" cy="6178550"/>
          </a:xfrm>
          <a:custGeom>
            <a:avLst/>
            <a:gdLst>
              <a:gd name="T0" fmla="*/ 1294 w 36980"/>
              <a:gd name="T1" fmla="*/ 1294 h 19460"/>
              <a:gd name="T2" fmla="*/ 4321 w 36980"/>
              <a:gd name="T3" fmla="*/ 40 h 19460"/>
              <a:gd name="T4" fmla="*/ 36980 w 36980"/>
              <a:gd name="T5" fmla="*/ 40 h 19460"/>
              <a:gd name="T6" fmla="*/ 36980 w 36980"/>
              <a:gd name="T7" fmla="*/ 0 h 19460"/>
              <a:gd name="T8" fmla="*/ 4321 w 36980"/>
              <a:gd name="T9" fmla="*/ 0 h 19460"/>
              <a:gd name="T10" fmla="*/ 1266 w 36980"/>
              <a:gd name="T11" fmla="*/ 1266 h 19460"/>
              <a:gd name="T12" fmla="*/ 0 w 36980"/>
              <a:gd name="T13" fmla="*/ 4321 h 19460"/>
              <a:gd name="T14" fmla="*/ 0 w 36980"/>
              <a:gd name="T15" fmla="*/ 19460 h 19460"/>
              <a:gd name="T16" fmla="*/ 40 w 36980"/>
              <a:gd name="T17" fmla="*/ 19460 h 19460"/>
              <a:gd name="T18" fmla="*/ 40 w 36980"/>
              <a:gd name="T19" fmla="*/ 4321 h 19460"/>
              <a:gd name="T20" fmla="*/ 1294 w 36980"/>
              <a:gd name="T21" fmla="*/ 1294 h 19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980" h="19460">
                <a:moveTo>
                  <a:pt x="1294" y="1294"/>
                </a:moveTo>
                <a:cubicBezTo>
                  <a:pt x="2103" y="485"/>
                  <a:pt x="3178" y="40"/>
                  <a:pt x="4321" y="40"/>
                </a:cubicBezTo>
                <a:cubicBezTo>
                  <a:pt x="36980" y="40"/>
                  <a:pt x="36980" y="40"/>
                  <a:pt x="36980" y="40"/>
                </a:cubicBezTo>
                <a:cubicBezTo>
                  <a:pt x="36980" y="0"/>
                  <a:pt x="36980" y="0"/>
                  <a:pt x="36980" y="0"/>
                </a:cubicBezTo>
                <a:cubicBezTo>
                  <a:pt x="4321" y="0"/>
                  <a:pt x="4321" y="0"/>
                  <a:pt x="4321" y="0"/>
                </a:cubicBezTo>
                <a:cubicBezTo>
                  <a:pt x="3167" y="0"/>
                  <a:pt x="2082" y="449"/>
                  <a:pt x="1266" y="1266"/>
                </a:cubicBezTo>
                <a:cubicBezTo>
                  <a:pt x="449" y="2082"/>
                  <a:pt x="0" y="3167"/>
                  <a:pt x="0" y="4321"/>
                </a:cubicBezTo>
                <a:cubicBezTo>
                  <a:pt x="0" y="19460"/>
                  <a:pt x="0" y="19460"/>
                  <a:pt x="0" y="19460"/>
                </a:cubicBezTo>
                <a:cubicBezTo>
                  <a:pt x="40" y="19460"/>
                  <a:pt x="40" y="19460"/>
                  <a:pt x="40" y="19460"/>
                </a:cubicBezTo>
                <a:cubicBezTo>
                  <a:pt x="40" y="4321"/>
                  <a:pt x="40" y="4321"/>
                  <a:pt x="40" y="4321"/>
                </a:cubicBezTo>
                <a:cubicBezTo>
                  <a:pt x="40" y="3178"/>
                  <a:pt x="485" y="2103"/>
                  <a:pt x="1294" y="1294"/>
                </a:cubicBezTo>
                <a:close/>
              </a:path>
            </a:pathLst>
          </a:custGeom>
          <a:solidFill>
            <a:srgbClr val="E17000"/>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3" name="01_Title 2 (JU-Free)">
            <a:extLst>
              <a:ext uri="{FF2B5EF4-FFF2-40B4-BE49-F238E27FC236}">
                <a16:creationId xmlns:a16="http://schemas.microsoft.com/office/drawing/2014/main" id="{D06F1E10-C610-8435-8437-EC64781796FC}"/>
              </a:ext>
            </a:extLst>
          </p:cNvPr>
          <p:cNvSpPr>
            <a:spLocks noGrp="1"/>
          </p:cNvSpPr>
          <p:nvPr>
            <p:ph type="title" hasCustomPrompt="1"/>
          </p:nvPr>
        </p:nvSpPr>
        <p:spPr>
          <a:xfrm>
            <a:off x="685800" y="673100"/>
            <a:ext cx="10820400" cy="901700"/>
          </a:xfrm>
        </p:spPr>
        <p:txBody>
          <a:bodyPr/>
          <a:lstStyle>
            <a:lvl1pPr algn="l">
              <a:defRPr kumimoji="0" sz="3600" b="0" i="0" u="none" baseline="0">
                <a:solidFill>
                  <a:schemeClr val="tx1">
                    <a:lumMod val="100000"/>
                  </a:schemeClr>
                </a:solidFill>
                <a:latin typeface="RijksSansTT SemiBold" panose="020B0704010101010104" pitchFamily="34" charset="0"/>
              </a:defRPr>
            </a:lvl1pPr>
          </a:lstStyle>
          <a:p>
            <a:r>
              <a:rPr lang="nl-NL"/>
              <a:t>[Titel]</a:t>
            </a:r>
          </a:p>
        </p:txBody>
      </p:sp>
      <p:sp>
        <p:nvSpPr>
          <p:cNvPr id="4" name="02_Content Placeholder 3[PHJU] (JU-Free)"/>
          <p:cNvSpPr>
            <a:spLocks noGrp="1"/>
          </p:cNvSpPr>
          <p:nvPr>
            <p:ph idx="1" hasCustomPrompt="1"/>
          </p:nvPr>
        </p:nvSpPr>
        <p:spPr>
          <a:xfrm>
            <a:off x="685800" y="1752600"/>
            <a:ext cx="10820400" cy="4013200"/>
          </a:xfrm>
        </p:spPr>
        <p:txBody>
          <a:bodyPr/>
          <a:lstStyle>
            <a:lvl1pPr>
              <a:defRPr baseline="0"/>
            </a:lvl1pPr>
          </a:lstStyle>
          <a:p>
            <a:pPr lvl="0"/>
            <a:r>
              <a:rPr lang="nl-NL" dirty="0"/>
              <a:t>[Typ tekst of klik op een pictogram om een object in te voegen]</a:t>
            </a:r>
          </a:p>
        </p:txBody>
      </p:sp>
      <p:sp>
        <p:nvSpPr>
          <p:cNvPr id="5" name="Date Placeholder 4 (JU-Free)">
            <a:extLst>
              <a:ext uri="{FF2B5EF4-FFF2-40B4-BE49-F238E27FC236}">
                <a16:creationId xmlns:a16="http://schemas.microsoft.com/office/drawing/2014/main" id="{BE207115-681B-8D54-3445-AABFCDA5844D}"/>
              </a:ext>
            </a:extLst>
          </p:cNvPr>
          <p:cNvSpPr>
            <a:spLocks noGrp="1"/>
          </p:cNvSpPr>
          <p:nvPr>
            <p:ph type="dt" sz="half" idx="10"/>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6" name="Footer Placeholder 5 (JU-Free)">
            <a:extLst>
              <a:ext uri="{FF2B5EF4-FFF2-40B4-BE49-F238E27FC236}">
                <a16:creationId xmlns:a16="http://schemas.microsoft.com/office/drawing/2014/main" id="{1430F5D4-3BDB-F8E8-F252-56BB485ABECB}"/>
              </a:ext>
            </a:extLst>
          </p:cNvPr>
          <p:cNvSpPr>
            <a:spLocks noGrp="1"/>
          </p:cNvSpPr>
          <p:nvPr>
            <p:ph type="ftr" sz="quarter" idx="11"/>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10" name="Slide Number Placeholder 6 (JU-Free)">
            <a:extLst>
              <a:ext uri="{FF2B5EF4-FFF2-40B4-BE49-F238E27FC236}">
                <a16:creationId xmlns:a16="http://schemas.microsoft.com/office/drawing/2014/main" id="{62C8393E-E41D-0326-F86F-6CE156DDC516}"/>
              </a:ext>
            </a:extLst>
          </p:cNvPr>
          <p:cNvSpPr>
            <a:spLocks noGrp="1"/>
          </p:cNvSpPr>
          <p:nvPr>
            <p:ph type="sldNum" sz="quarter" idx="12"/>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1204241669"/>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tekst+foto (R) (H2)]">
    <p:spTree>
      <p:nvGrpSpPr>
        <p:cNvPr id="1" name=""/>
        <p:cNvGrpSpPr/>
        <p:nvPr/>
      </p:nvGrpSpPr>
      <p:grpSpPr>
        <a:xfrm>
          <a:off x="0" y="0"/>
          <a:ext cx="0" cy="0"/>
          <a:chOff x="0" y="0"/>
          <a:chExt cx="0" cy="0"/>
        </a:xfrm>
      </p:grpSpPr>
      <p:sp>
        <p:nvSpPr>
          <p:cNvPr id="2" name="01_Title 1 (JU-Free)">
            <a:extLst>
              <a:ext uri="{FF2B5EF4-FFF2-40B4-BE49-F238E27FC236}">
                <a16:creationId xmlns:a16="http://schemas.microsoft.com/office/drawing/2014/main" id="{43669EAF-169D-9663-644B-C9C6BE2AB8F7}"/>
              </a:ext>
            </a:extLst>
          </p:cNvPr>
          <p:cNvSpPr>
            <a:spLocks noGrp="1"/>
          </p:cNvSpPr>
          <p:nvPr>
            <p:ph type="title" hasCustomPrompt="1"/>
          </p:nvPr>
        </p:nvSpPr>
        <p:spPr>
          <a:xfrm>
            <a:off x="685800" y="673100"/>
            <a:ext cx="10820400" cy="901700"/>
          </a:xfrm>
        </p:spPr>
        <p:txBody>
          <a:bodyPr/>
          <a:lstStyle>
            <a:lvl1pPr algn="l">
              <a:defRPr kumimoji="0" sz="3600" b="0" i="0" u="none" baseline="0">
                <a:solidFill>
                  <a:schemeClr val="tx1">
                    <a:lumMod val="100000"/>
                  </a:schemeClr>
                </a:solidFill>
                <a:latin typeface="RijksSansTT SemiBold" panose="020B0704010101010104" pitchFamily="34" charset="0"/>
              </a:defRPr>
            </a:lvl1pPr>
          </a:lstStyle>
          <a:p>
            <a:r>
              <a:rPr lang="nl-NL"/>
              <a:t>[Titel]</a:t>
            </a:r>
          </a:p>
        </p:txBody>
      </p:sp>
      <p:sp>
        <p:nvSpPr>
          <p:cNvPr id="3" name="02_Placeholder 2[PHJU] (JU-Free)">
            <a:extLst>
              <a:ext uri="{FF2B5EF4-FFF2-40B4-BE49-F238E27FC236}">
                <a16:creationId xmlns:a16="http://schemas.microsoft.com/office/drawing/2014/main" id="{1312B15C-D287-972C-EA43-AC1A12B3C1E5}"/>
              </a:ext>
            </a:extLst>
          </p:cNvPr>
          <p:cNvSpPr>
            <a:spLocks noGrp="1"/>
          </p:cNvSpPr>
          <p:nvPr>
            <p:ph type="body" sz="quarter" idx="23" hasCustomPrompt="1"/>
          </p:nvPr>
        </p:nvSpPr>
        <p:spPr>
          <a:xfrm>
            <a:off x="685800" y="1752600"/>
            <a:ext cx="4965700" cy="4013200"/>
          </a:xfrm>
        </p:spPr>
        <p:txBody>
          <a:bodyPr/>
          <a:lstStyle/>
          <a:p>
            <a:pPr lvl="0"/>
            <a:r>
              <a:rPr lang="nl-NL" dirty="0"/>
              <a:t>[Tekst]</a:t>
            </a:r>
          </a:p>
        </p:txBody>
      </p:sp>
      <p:sp>
        <p:nvSpPr>
          <p:cNvPr id="4" name="03_Frame 3[PHJU] (JU-Free)">
            <a:extLst>
              <a:ext uri="{FF2B5EF4-FFF2-40B4-BE49-F238E27FC236}">
                <a16:creationId xmlns:a16="http://schemas.microsoft.com/office/drawing/2014/main" id="{4DCB6D08-AAA1-B3BA-0E28-7A6FBC5D50BD}"/>
              </a:ext>
            </a:extLst>
          </p:cNvPr>
          <p:cNvSpPr>
            <a:spLocks noGrp="1"/>
          </p:cNvSpPr>
          <p:nvPr>
            <p:ph type="pic" idx="1000" hasCustomPrompt="1"/>
          </p:nvPr>
        </p:nvSpPr>
        <p:spPr bwMode="auto">
          <a:xfrm>
            <a:off x="6051551" y="1828800"/>
            <a:ext cx="5453063" cy="4572000"/>
          </a:xfrm>
          <a:custGeom>
            <a:avLst/>
            <a:gdLst>
              <a:gd name="T0" fmla="*/ 5726 w 5726"/>
              <a:gd name="T1" fmla="*/ 0 h 4800"/>
              <a:gd name="T2" fmla="*/ 478 w 5726"/>
              <a:gd name="T3" fmla="*/ 0 h 4800"/>
              <a:gd name="T4" fmla="*/ 0 w 5726"/>
              <a:gd name="T5" fmla="*/ 478 h 4800"/>
              <a:gd name="T6" fmla="*/ 0 w 5726"/>
              <a:gd name="T7" fmla="*/ 4800 h 4800"/>
              <a:gd name="T8" fmla="*/ 5726 w 5726"/>
              <a:gd name="T9" fmla="*/ 4800 h 4800"/>
              <a:gd name="T10" fmla="*/ 5726 w 5726"/>
              <a:gd name="T11" fmla="*/ 0 h 4800"/>
            </a:gdLst>
            <a:ahLst/>
            <a:cxnLst>
              <a:cxn ang="0">
                <a:pos x="T0" y="T1"/>
              </a:cxn>
              <a:cxn ang="0">
                <a:pos x="T2" y="T3"/>
              </a:cxn>
              <a:cxn ang="0">
                <a:pos x="T4" y="T5"/>
              </a:cxn>
              <a:cxn ang="0">
                <a:pos x="T6" y="T7"/>
              </a:cxn>
              <a:cxn ang="0">
                <a:pos x="T8" y="T9"/>
              </a:cxn>
              <a:cxn ang="0">
                <a:pos x="T10" y="T11"/>
              </a:cxn>
            </a:cxnLst>
            <a:rect l="0" t="0" r="r" b="b"/>
            <a:pathLst>
              <a:path w="5726" h="4800">
                <a:moveTo>
                  <a:pt x="5726" y="0"/>
                </a:moveTo>
                <a:cubicBezTo>
                  <a:pt x="478" y="0"/>
                  <a:pt x="478" y="0"/>
                  <a:pt x="478" y="0"/>
                </a:cubicBezTo>
                <a:cubicBezTo>
                  <a:pt x="214" y="0"/>
                  <a:pt x="0" y="214"/>
                  <a:pt x="0" y="478"/>
                </a:cubicBezTo>
                <a:cubicBezTo>
                  <a:pt x="0" y="4800"/>
                  <a:pt x="0" y="4800"/>
                  <a:pt x="0" y="4800"/>
                </a:cubicBezTo>
                <a:cubicBezTo>
                  <a:pt x="5726" y="4800"/>
                  <a:pt x="5726" y="4800"/>
                  <a:pt x="5726" y="4800"/>
                </a:cubicBezTo>
                <a:lnTo>
                  <a:pt x="5726" y="0"/>
                </a:lnTo>
                <a:close/>
              </a:path>
            </a:pathLst>
          </a:custGeom>
          <a:noFill/>
          <a:ln>
            <a:noFill/>
          </a:ln>
        </p:spPr>
        <p:txBody>
          <a:bodyPr vert="horz" wrap="square" lIns="0" tIns="0" rIns="0" bIns="0" numCol="1" anchor="t" anchorCtr="0" compatLnSpc="1">
            <a:prstTxWarp prst="textNoShape">
              <a:avLst/>
            </a:prstTxWarp>
          </a:bodyPr>
          <a:lstStyle>
            <a:lvl1pPr marL="0" indent="0" algn="ctr" defTabSz="914400" rtl="0" eaLnBrk="1" latinLnBrk="0" hangingPunct="1">
              <a:lnSpc>
                <a:spcPct val="90000"/>
              </a:lnSpc>
              <a:spcBef>
                <a:spcPts val="1000"/>
              </a:spcBef>
              <a:buFontTx/>
              <a:buNone/>
              <a:defRPr/>
            </a:lvl1pPr>
          </a:lstStyle>
          <a:p>
            <a:r>
              <a:rPr lang="nl-NL" dirty="0"/>
              <a:t>[Afbeelding]</a:t>
            </a:r>
          </a:p>
        </p:txBody>
      </p:sp>
      <p:sp>
        <p:nvSpPr>
          <p:cNvPr id="5" name="Date Placeholder 4 (JU-Free)">
            <a:extLst>
              <a:ext uri="{FF2B5EF4-FFF2-40B4-BE49-F238E27FC236}">
                <a16:creationId xmlns:a16="http://schemas.microsoft.com/office/drawing/2014/main" id="{A7E50366-2B12-1097-A184-FA9124BAE63E}"/>
              </a:ext>
            </a:extLst>
          </p:cNvPr>
          <p:cNvSpPr>
            <a:spLocks noGrp="1"/>
          </p:cNvSpPr>
          <p:nvPr>
            <p:ph type="dt" sz="half" idx="1001"/>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6" name="Footer Placeholder 5 (JU-Free)">
            <a:extLst>
              <a:ext uri="{FF2B5EF4-FFF2-40B4-BE49-F238E27FC236}">
                <a16:creationId xmlns:a16="http://schemas.microsoft.com/office/drawing/2014/main" id="{9AA32E2E-C498-C9CB-4B00-A5979C3A5A1B}"/>
              </a:ext>
            </a:extLst>
          </p:cNvPr>
          <p:cNvSpPr>
            <a:spLocks noGrp="1"/>
          </p:cNvSpPr>
          <p:nvPr>
            <p:ph type="ftr" sz="quarter" idx="1002"/>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7" name="Slide Number Placeholder 6 (JU-Free)">
            <a:extLst>
              <a:ext uri="{FF2B5EF4-FFF2-40B4-BE49-F238E27FC236}">
                <a16:creationId xmlns:a16="http://schemas.microsoft.com/office/drawing/2014/main" id="{DCBC206F-BB4D-DD80-F507-43FEADA447C9}"/>
              </a:ext>
            </a:extLst>
          </p:cNvPr>
          <p:cNvSpPr>
            <a:spLocks noGrp="1"/>
          </p:cNvSpPr>
          <p:nvPr>
            <p:ph type="sldNum" sz="quarter" idx="1003"/>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1537522173"/>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tekst+foto (L)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A0715A98-2668-D8E1-8CF8-2AC53B912BC2}"/>
              </a:ext>
            </a:extLst>
          </p:cNvPr>
          <p:cNvSpPr>
            <a:spLocks noSelect="1"/>
          </p:cNvSpPr>
          <p:nvPr userDrawn="1"/>
        </p:nvSpPr>
        <p:spPr bwMode="auto">
          <a:xfrm>
            <a:off x="228600" y="228600"/>
            <a:ext cx="11734800" cy="6172200"/>
          </a:xfrm>
          <a:custGeom>
            <a:avLst/>
            <a:gdLst>
              <a:gd name="T0" fmla="*/ 0 w 36960"/>
              <a:gd name="T1" fmla="*/ 19440 h 19440"/>
              <a:gd name="T2" fmla="*/ 36960 w 36960"/>
              <a:gd name="T3" fmla="*/ 19440 h 19440"/>
              <a:gd name="T4" fmla="*/ 36960 w 36960"/>
              <a:gd name="T5" fmla="*/ 0 h 19440"/>
              <a:gd name="T6" fmla="*/ 4301 w 36960"/>
              <a:gd name="T7" fmla="*/ 0 h 19440"/>
              <a:gd name="T8" fmla="*/ 0 w 36960"/>
              <a:gd name="T9" fmla="*/ 4301 h 19440"/>
              <a:gd name="T10" fmla="*/ 0 w 36960"/>
              <a:gd name="T11" fmla="*/ 19440 h 19440"/>
            </a:gdLst>
            <a:ahLst/>
            <a:cxnLst>
              <a:cxn ang="0">
                <a:pos x="T0" y="T1"/>
              </a:cxn>
              <a:cxn ang="0">
                <a:pos x="T2" y="T3"/>
              </a:cxn>
              <a:cxn ang="0">
                <a:pos x="T4" y="T5"/>
              </a:cxn>
              <a:cxn ang="0">
                <a:pos x="T6" y="T7"/>
              </a:cxn>
              <a:cxn ang="0">
                <a:pos x="T8" y="T9"/>
              </a:cxn>
              <a:cxn ang="0">
                <a:pos x="T10" y="T11"/>
              </a:cxn>
            </a:cxnLst>
            <a:rect l="0" t="0" r="r" b="b"/>
            <a:pathLst>
              <a:path w="36960" h="19440">
                <a:moveTo>
                  <a:pt x="0" y="19440"/>
                </a:moveTo>
                <a:cubicBezTo>
                  <a:pt x="36960" y="19440"/>
                  <a:pt x="36960" y="19440"/>
                  <a:pt x="36960" y="19440"/>
                </a:cubicBezTo>
                <a:cubicBezTo>
                  <a:pt x="36960" y="0"/>
                  <a:pt x="36960" y="0"/>
                  <a:pt x="36960" y="0"/>
                </a:cubicBezTo>
                <a:cubicBezTo>
                  <a:pt x="4301" y="0"/>
                  <a:pt x="4301" y="0"/>
                  <a:pt x="4301" y="0"/>
                </a:cubicBezTo>
                <a:cubicBezTo>
                  <a:pt x="1926" y="0"/>
                  <a:pt x="0" y="1926"/>
                  <a:pt x="0" y="4301"/>
                </a:cubicBezTo>
                <a:lnTo>
                  <a:pt x="0" y="19440"/>
                </a:lnTo>
                <a:close/>
              </a:path>
            </a:pathLst>
          </a:custGeom>
          <a:solidFill>
            <a:srgbClr val="DCE3EA"/>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3" name="01_***Title 2 (JU-Free)">
            <a:extLst>
              <a:ext uri="{FF2B5EF4-FFF2-40B4-BE49-F238E27FC236}">
                <a16:creationId xmlns:a16="http://schemas.microsoft.com/office/drawing/2014/main" id="{386928CF-D987-AF11-8D7B-3A1DD3CBA133}"/>
              </a:ext>
            </a:extLst>
          </p:cNvPr>
          <p:cNvSpPr>
            <a:spLocks noGrp="1"/>
          </p:cNvSpPr>
          <p:nvPr>
            <p:ph type="title" hasCustomPrompt="1"/>
          </p:nvPr>
        </p:nvSpPr>
        <p:spPr>
          <a:xfrm>
            <a:off x="6553200" y="673100"/>
            <a:ext cx="4953000" cy="901700"/>
          </a:xfrm>
        </p:spPr>
        <p:txBody>
          <a:bodyPr/>
          <a:lstStyle>
            <a:lvl1pPr algn="l">
              <a:defRPr kumimoji="0" sz="3600" b="0" i="0" u="none" baseline="0">
                <a:solidFill>
                  <a:schemeClr val="tx1">
                    <a:lumMod val="100000"/>
                  </a:schemeClr>
                </a:solidFill>
                <a:latin typeface="RijksSansTT SemiBold" panose="020B0704010101010104" pitchFamily="34" charset="0"/>
              </a:defRPr>
            </a:lvl1pPr>
          </a:lstStyle>
          <a:p>
            <a:r>
              <a:rPr lang="nl-NL"/>
              <a:t>[Titel]</a:t>
            </a:r>
          </a:p>
        </p:txBody>
      </p:sp>
      <p:sp>
        <p:nvSpPr>
          <p:cNvPr id="4" name="02_Placeholder 3[PHJU] (JU-Free)">
            <a:extLst>
              <a:ext uri="{FF2B5EF4-FFF2-40B4-BE49-F238E27FC236}">
                <a16:creationId xmlns:a16="http://schemas.microsoft.com/office/drawing/2014/main" id="{1312B15C-D287-972C-EA43-AC1A12B3C1E5}"/>
              </a:ext>
            </a:extLst>
          </p:cNvPr>
          <p:cNvSpPr>
            <a:spLocks noGrp="1"/>
          </p:cNvSpPr>
          <p:nvPr>
            <p:ph type="body" sz="quarter" idx="23" hasCustomPrompt="1"/>
          </p:nvPr>
        </p:nvSpPr>
        <p:spPr>
          <a:xfrm>
            <a:off x="6553200" y="2209800"/>
            <a:ext cx="4953000" cy="3556000"/>
          </a:xfrm>
        </p:spPr>
        <p:txBody>
          <a:bodyPr/>
          <a:lstStyle/>
          <a:p>
            <a:pPr lvl="0"/>
            <a:r>
              <a:rPr lang="nl-NL" dirty="0"/>
              <a:t>[Tekst]</a:t>
            </a:r>
          </a:p>
        </p:txBody>
      </p:sp>
      <p:sp>
        <p:nvSpPr>
          <p:cNvPr id="5" name="03_Frame 4[PHJU] (JU-Free)">
            <a:extLst>
              <a:ext uri="{FF2B5EF4-FFF2-40B4-BE49-F238E27FC236}">
                <a16:creationId xmlns:a16="http://schemas.microsoft.com/office/drawing/2014/main" id="{2EFE5E09-5C4F-A19D-5E53-20CB0F6FEFFB}"/>
              </a:ext>
            </a:extLst>
          </p:cNvPr>
          <p:cNvSpPr>
            <a:spLocks noGrp="1"/>
          </p:cNvSpPr>
          <p:nvPr>
            <p:ph type="pic" idx="1007" hasCustomPrompt="1"/>
          </p:nvPr>
        </p:nvSpPr>
        <p:spPr bwMode="auto">
          <a:xfrm>
            <a:off x="230400" y="230400"/>
            <a:ext cx="5746654" cy="6172200"/>
          </a:xfrm>
          <a:custGeom>
            <a:avLst/>
            <a:gdLst>
              <a:gd name="connsiteX0" fmla="*/ 1365568 w 5746654"/>
              <a:gd name="connsiteY0" fmla="*/ 0 h 6172200"/>
              <a:gd name="connsiteX1" fmla="*/ 5740088 w 5746654"/>
              <a:gd name="connsiteY1" fmla="*/ 0 h 6172200"/>
              <a:gd name="connsiteX2" fmla="*/ 5746654 w 5746654"/>
              <a:gd name="connsiteY2" fmla="*/ 0 h 6172200"/>
              <a:gd name="connsiteX3" fmla="*/ 5746654 w 5746654"/>
              <a:gd name="connsiteY3" fmla="*/ 6172200 h 6172200"/>
              <a:gd name="connsiteX4" fmla="*/ 5210829 w 5746654"/>
              <a:gd name="connsiteY4" fmla="*/ 6172200 h 6172200"/>
              <a:gd name="connsiteX5" fmla="*/ 0 w 5746654"/>
              <a:gd name="connsiteY5" fmla="*/ 6172200 h 6172200"/>
              <a:gd name="connsiteX6" fmla="*/ 0 w 5746654"/>
              <a:gd name="connsiteY6" fmla="*/ 1365568 h 6172200"/>
              <a:gd name="connsiteX7" fmla="*/ 1365568 w 5746654"/>
              <a:gd name="connsiteY7"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6654" h="6172200">
                <a:moveTo>
                  <a:pt x="1365568" y="0"/>
                </a:moveTo>
                <a:cubicBezTo>
                  <a:pt x="1365568" y="0"/>
                  <a:pt x="1365568" y="0"/>
                  <a:pt x="5740088" y="0"/>
                </a:cubicBezTo>
                <a:lnTo>
                  <a:pt x="5746654" y="0"/>
                </a:lnTo>
                <a:lnTo>
                  <a:pt x="5746654" y="6172200"/>
                </a:lnTo>
                <a:lnTo>
                  <a:pt x="5210829" y="6172200"/>
                </a:lnTo>
                <a:cubicBezTo>
                  <a:pt x="3800659" y="6172200"/>
                  <a:pt x="2085677" y="6172200"/>
                  <a:pt x="0" y="6172200"/>
                </a:cubicBezTo>
                <a:lnTo>
                  <a:pt x="0" y="1365568"/>
                </a:lnTo>
                <a:cubicBezTo>
                  <a:pt x="0" y="611505"/>
                  <a:pt x="611505" y="0"/>
                  <a:pt x="1365568"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r" defTabSz="914400" rtl="0" eaLnBrk="1" latinLnBrk="0" hangingPunct="1">
              <a:lnSpc>
                <a:spcPct val="105000"/>
              </a:lnSpc>
              <a:spcBef>
                <a:spcPts val="900"/>
              </a:spcBef>
              <a:buFontTx/>
              <a:buNone/>
              <a:defRPr/>
            </a:lvl1pPr>
          </a:lstStyle>
          <a:p>
            <a:r>
              <a:rPr lang="nl-NL" dirty="0"/>
              <a:t>[Afbeelding]</a:t>
            </a:r>
          </a:p>
        </p:txBody>
      </p:sp>
      <p:sp>
        <p:nvSpPr>
          <p:cNvPr id="6" name="Date Placeholder 5 (JU-Free)">
            <a:extLst>
              <a:ext uri="{FF2B5EF4-FFF2-40B4-BE49-F238E27FC236}">
                <a16:creationId xmlns:a16="http://schemas.microsoft.com/office/drawing/2014/main" id="{36AC0D1B-CC78-52CF-A4EA-459D98CE0279}"/>
              </a:ext>
            </a:extLst>
          </p:cNvPr>
          <p:cNvSpPr>
            <a:spLocks noGrp="1"/>
          </p:cNvSpPr>
          <p:nvPr>
            <p:ph type="dt" sz="half" idx="1008"/>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7" name="Footer Placeholder 6 (JU-Free)">
            <a:extLst>
              <a:ext uri="{FF2B5EF4-FFF2-40B4-BE49-F238E27FC236}">
                <a16:creationId xmlns:a16="http://schemas.microsoft.com/office/drawing/2014/main" id="{275F8E85-530A-7D22-13CB-46EB62793166}"/>
              </a:ext>
            </a:extLst>
          </p:cNvPr>
          <p:cNvSpPr>
            <a:spLocks noGrp="1"/>
          </p:cNvSpPr>
          <p:nvPr>
            <p:ph type="ftr" sz="quarter" idx="1009"/>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10" name="Slide Number Placeholder 7 (JU-Free)">
            <a:extLst>
              <a:ext uri="{FF2B5EF4-FFF2-40B4-BE49-F238E27FC236}">
                <a16:creationId xmlns:a16="http://schemas.microsoft.com/office/drawing/2014/main" id="{6760F0B1-25FD-C8F2-4651-451AF042C53A}"/>
              </a:ext>
            </a:extLst>
          </p:cNvPr>
          <p:cNvSpPr>
            <a:spLocks noGrp="1"/>
          </p:cNvSpPr>
          <p:nvPr>
            <p:ph type="sldNum" sz="quarter" idx="1010"/>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4187177603"/>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foto+blauw vlak (H2)]">
    <p:spTree>
      <p:nvGrpSpPr>
        <p:cNvPr id="1" name=""/>
        <p:cNvGrpSpPr/>
        <p:nvPr/>
      </p:nvGrpSpPr>
      <p:grpSpPr>
        <a:xfrm>
          <a:off x="0" y="0"/>
          <a:ext cx="0" cy="0"/>
          <a:chOff x="0" y="0"/>
          <a:chExt cx="0" cy="0"/>
        </a:xfrm>
      </p:grpSpPr>
      <p:sp>
        <p:nvSpPr>
          <p:cNvPr id="4" name="Frame 1">
            <a:extLst>
              <a:ext uri="{FF2B5EF4-FFF2-40B4-BE49-F238E27FC236}">
                <a16:creationId xmlns:a16="http://schemas.microsoft.com/office/drawing/2014/main" id="{3E78DA32-6807-407D-57B3-26241B6C6CDD}"/>
              </a:ext>
            </a:extLst>
          </p:cNvPr>
          <p:cNvSpPr txBox="1">
            <a:spLocks noSelect="1"/>
          </p:cNvSpPr>
          <p:nvPr userDrawn="1"/>
        </p:nvSpPr>
        <p:spPr bwMode="auto">
          <a:xfrm>
            <a:off x="8039100" y="228600"/>
            <a:ext cx="3924300" cy="3225800"/>
          </a:xfrm>
          <a:custGeom>
            <a:avLst/>
            <a:gdLst>
              <a:gd name="T0" fmla="*/ 4301 w 12320"/>
              <a:gd name="T1" fmla="*/ 10080 h 10080"/>
              <a:gd name="T2" fmla="*/ 12320 w 12320"/>
              <a:gd name="T3" fmla="*/ 10080 h 10080"/>
              <a:gd name="T4" fmla="*/ 12320 w 12320"/>
              <a:gd name="T5" fmla="*/ 0 h 10080"/>
              <a:gd name="T6" fmla="*/ 0 w 12320"/>
              <a:gd name="T7" fmla="*/ 0 h 10080"/>
              <a:gd name="T8" fmla="*/ 0 w 12320"/>
              <a:gd name="T9" fmla="*/ 5779 h 10080"/>
              <a:gd name="T10" fmla="*/ 4301 w 12320"/>
              <a:gd name="T11" fmla="*/ 10080 h 10080"/>
            </a:gdLst>
            <a:ahLst/>
            <a:cxnLst>
              <a:cxn ang="0">
                <a:pos x="T0" y="T1"/>
              </a:cxn>
              <a:cxn ang="0">
                <a:pos x="T2" y="T3"/>
              </a:cxn>
              <a:cxn ang="0">
                <a:pos x="T4" y="T5"/>
              </a:cxn>
              <a:cxn ang="0">
                <a:pos x="T6" y="T7"/>
              </a:cxn>
              <a:cxn ang="0">
                <a:pos x="T8" y="T9"/>
              </a:cxn>
              <a:cxn ang="0">
                <a:pos x="T10" y="T11"/>
              </a:cxn>
            </a:cxnLst>
            <a:rect l="0" t="0" r="r" b="b"/>
            <a:pathLst>
              <a:path w="12320" h="10080">
                <a:moveTo>
                  <a:pt x="4301" y="10080"/>
                </a:moveTo>
                <a:cubicBezTo>
                  <a:pt x="12320" y="10080"/>
                  <a:pt x="12320" y="10080"/>
                  <a:pt x="12320" y="10080"/>
                </a:cubicBezTo>
                <a:cubicBezTo>
                  <a:pt x="12320" y="0"/>
                  <a:pt x="12320" y="0"/>
                  <a:pt x="12320" y="0"/>
                </a:cubicBezTo>
                <a:cubicBezTo>
                  <a:pt x="0" y="0"/>
                  <a:pt x="0" y="0"/>
                  <a:pt x="0" y="0"/>
                </a:cubicBezTo>
                <a:cubicBezTo>
                  <a:pt x="0" y="5779"/>
                  <a:pt x="0" y="5779"/>
                  <a:pt x="0" y="5779"/>
                </a:cubicBezTo>
                <a:cubicBezTo>
                  <a:pt x="0" y="8154"/>
                  <a:pt x="1926" y="10080"/>
                  <a:pt x="4301" y="10080"/>
                </a:cubicBezTo>
                <a:close/>
              </a:path>
            </a:pathLst>
          </a:custGeom>
          <a:solidFill>
            <a:srgbClr val="154273"/>
          </a:solidFill>
          <a:ln w="0" cap="flat" cmpd="sng" algn="ctr">
            <a:solidFill>
              <a:srgbClr val="154273">
                <a:alpha val="0"/>
              </a:srgbClr>
            </a:solidFill>
            <a:prstDash val="solid"/>
            <a:round/>
            <a:headEnd type="none" w="med" len="med"/>
            <a:tailEnd type="none" w="med" len="med"/>
          </a:ln>
        </p:spPr>
        <p:txBody>
          <a:bodyPr vert="horz" wrap="square" lIns="0" tIns="0" rIns="0" bIns="0" numCol="1" anchor="t" anchorCtr="0" compatLnSpc="1">
            <a:prstTxWarp prst="textNoShape">
              <a:avLst/>
            </a:prstTxWarp>
          </a:bodyPr>
          <a:lstStyle>
            <a:lvl1pPr marL="0" indent="0" algn="l" defTabSz="914400" rtl="0" eaLnBrk="1" latinLnBrk="0" hangingPunct="1">
              <a:lnSpc>
                <a:spcPct val="90000"/>
              </a:lnSpc>
              <a:spcBef>
                <a:spcPts val="1000"/>
              </a:spcBef>
              <a:buFontTx/>
              <a:buNone/>
              <a:defRPr sz="330" kern="1200">
                <a:solidFill>
                  <a:schemeClr val="tx1"/>
                </a:solidFill>
                <a:latin typeface="Arial" panose="020B0604020202020204" pitchFamily="34" charset="0"/>
                <a:ea typeface="+mn-ea"/>
                <a:cs typeface="+mn-cs"/>
              </a:defRPr>
            </a:lvl1pPr>
            <a:lvl2pPr marL="324000" indent="-162000" algn="l" defTabSz="914400" rtl="0" eaLnBrk="1" latinLnBrk="0" hangingPunct="1">
              <a:lnSpc>
                <a:spcPct val="105000"/>
              </a:lnSpc>
              <a:spcBef>
                <a:spcPts val="900"/>
              </a:spcBef>
              <a:buFont typeface="RijksSansTT ExtraBold" panose="020B0904010101010104" pitchFamily="34" charset="0"/>
              <a:buChar char="-"/>
              <a:defRPr sz="1700" kern="1200" baseline="0">
                <a:solidFill>
                  <a:schemeClr val="tx1"/>
                </a:solidFill>
                <a:latin typeface="+mn-lt"/>
                <a:ea typeface="+mn-ea"/>
                <a:cs typeface="+mn-cs"/>
              </a:defRPr>
            </a:lvl2pPr>
            <a:lvl3pPr marL="486000" indent="-162000" algn="l" defTabSz="914400" rtl="0" eaLnBrk="1" latinLnBrk="0" hangingPunct="1">
              <a:lnSpc>
                <a:spcPct val="105000"/>
              </a:lnSpc>
              <a:spcBef>
                <a:spcPts val="900"/>
              </a:spcBef>
              <a:buFont typeface="RijksSansTT ExtraBold" panose="020B0904010101010104" pitchFamily="34" charset="0"/>
              <a:buChar char="&gt;"/>
              <a:defRPr sz="1700" kern="1200">
                <a:solidFill>
                  <a:schemeClr val="tx1"/>
                </a:solidFill>
                <a:latin typeface="+mn-lt"/>
                <a:ea typeface="+mn-ea"/>
                <a:cs typeface="+mn-cs"/>
              </a:defRPr>
            </a:lvl3pPr>
            <a:lvl4pPr marL="162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4pPr>
            <a:lvl5pPr marL="324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a:lstStyle>
          <a:p>
            <a:pPr lvl="0"/>
            <a:r>
              <a:rPr lang="nl-NL"/>
              <a:t> </a:t>
            </a:r>
            <a:endParaRPr lang="nl-NL" dirty="0"/>
          </a:p>
        </p:txBody>
      </p:sp>
      <p:sp>
        <p:nvSpPr>
          <p:cNvPr id="3" name="01_Frame 2 [PHJU] (JU-Free)">
            <a:extLst>
              <a:ext uri="{FF2B5EF4-FFF2-40B4-BE49-F238E27FC236}">
                <a16:creationId xmlns:a16="http://schemas.microsoft.com/office/drawing/2014/main" id="{37E58473-C8FD-E373-0822-7FFA09043B03}"/>
              </a:ext>
            </a:extLst>
          </p:cNvPr>
          <p:cNvSpPr>
            <a:spLocks noGrp="1"/>
          </p:cNvSpPr>
          <p:nvPr>
            <p:ph type="pic" idx="1000" hasCustomPrompt="1"/>
          </p:nvPr>
        </p:nvSpPr>
        <p:spPr bwMode="auto">
          <a:xfrm>
            <a:off x="228600" y="228600"/>
            <a:ext cx="11734800" cy="6172200"/>
          </a:xfrm>
          <a:custGeom>
            <a:avLst/>
            <a:gdLst>
              <a:gd name="connsiteX0" fmla="*/ 1365568 w 11734800"/>
              <a:gd name="connsiteY0" fmla="*/ 0 h 6172200"/>
              <a:gd name="connsiteX1" fmla="*/ 7594132 w 11734800"/>
              <a:gd name="connsiteY1" fmla="*/ 0 h 6172200"/>
              <a:gd name="connsiteX2" fmla="*/ 7815262 w 11734800"/>
              <a:gd name="connsiteY2" fmla="*/ 0 h 6172200"/>
              <a:gd name="connsiteX3" fmla="*/ 7815262 w 11734800"/>
              <a:gd name="connsiteY3" fmla="*/ 1849395 h 6172200"/>
              <a:gd name="connsiteX4" fmla="*/ 9183601 w 11734800"/>
              <a:gd name="connsiteY4" fmla="*/ 3225800 h 6172200"/>
              <a:gd name="connsiteX5" fmla="*/ 11734800 w 11734800"/>
              <a:gd name="connsiteY5" fmla="*/ 3225800 h 6172200"/>
              <a:gd name="connsiteX6" fmla="*/ 11734800 w 11734800"/>
              <a:gd name="connsiteY6" fmla="*/ 3310626 h 6172200"/>
              <a:gd name="connsiteX7" fmla="*/ 11734800 w 11734800"/>
              <a:gd name="connsiteY7" fmla="*/ 6172200 h 6172200"/>
              <a:gd name="connsiteX8" fmla="*/ 0 w 11734800"/>
              <a:gd name="connsiteY8" fmla="*/ 6172200 h 6172200"/>
              <a:gd name="connsiteX9" fmla="*/ 0 w 11734800"/>
              <a:gd name="connsiteY9" fmla="*/ 1365568 h 6172200"/>
              <a:gd name="connsiteX10" fmla="*/ 1365568 w 11734800"/>
              <a:gd name="connsiteY10"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34800" h="6172200">
                <a:moveTo>
                  <a:pt x="1365568" y="0"/>
                </a:moveTo>
                <a:cubicBezTo>
                  <a:pt x="1365568" y="0"/>
                  <a:pt x="1365568" y="0"/>
                  <a:pt x="7594132" y="0"/>
                </a:cubicBezTo>
                <a:lnTo>
                  <a:pt x="7815262" y="0"/>
                </a:lnTo>
                <a:cubicBezTo>
                  <a:pt x="7815262" y="1849395"/>
                  <a:pt x="7815262" y="1849395"/>
                  <a:pt x="7815262" y="1849395"/>
                </a:cubicBezTo>
                <a:cubicBezTo>
                  <a:pt x="7815262" y="2609442"/>
                  <a:pt x="8428008" y="3225800"/>
                  <a:pt x="9183601" y="3225800"/>
                </a:cubicBezTo>
                <a:cubicBezTo>
                  <a:pt x="11734800" y="3225800"/>
                  <a:pt x="11734800" y="3225800"/>
                  <a:pt x="11734800" y="3225800"/>
                </a:cubicBezTo>
                <a:lnTo>
                  <a:pt x="11734800" y="3310626"/>
                </a:lnTo>
                <a:cubicBezTo>
                  <a:pt x="11734800" y="4074617"/>
                  <a:pt x="11734800" y="5014913"/>
                  <a:pt x="11734800" y="6172200"/>
                </a:cubicBezTo>
                <a:cubicBezTo>
                  <a:pt x="11734800" y="6172200"/>
                  <a:pt x="11734800" y="6172200"/>
                  <a:pt x="0" y="6172200"/>
                </a:cubicBezTo>
                <a:lnTo>
                  <a:pt x="0" y="1365568"/>
                </a:lnTo>
                <a:cubicBezTo>
                  <a:pt x="0" y="611505"/>
                  <a:pt x="611505" y="0"/>
                  <a:pt x="1365568"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ctr" defTabSz="914400" rtl="0" eaLnBrk="1" latinLnBrk="0" hangingPunct="1">
              <a:lnSpc>
                <a:spcPct val="105000"/>
              </a:lnSpc>
              <a:spcBef>
                <a:spcPts val="900"/>
              </a:spcBef>
              <a:buFontTx/>
              <a:buNone/>
              <a:defRPr/>
            </a:lvl1pPr>
          </a:lstStyle>
          <a:p>
            <a:r>
              <a:rPr lang="nl-NL"/>
              <a:t>[Afbeelding]</a:t>
            </a:r>
            <a:endParaRPr lang="nl-NL" dirty="0"/>
          </a:p>
        </p:txBody>
      </p:sp>
      <p:sp>
        <p:nvSpPr>
          <p:cNvPr id="5" name="02_***Title 3 (JU-Free)">
            <a:extLst>
              <a:ext uri="{FF2B5EF4-FFF2-40B4-BE49-F238E27FC236}">
                <a16:creationId xmlns:a16="http://schemas.microsoft.com/office/drawing/2014/main" id="{EB7FC2AC-286C-F6F8-91A1-0F149633DBAF}"/>
              </a:ext>
            </a:extLst>
          </p:cNvPr>
          <p:cNvSpPr>
            <a:spLocks noGrp="1"/>
          </p:cNvSpPr>
          <p:nvPr>
            <p:ph type="title" hasCustomPrompt="1"/>
          </p:nvPr>
        </p:nvSpPr>
        <p:spPr>
          <a:xfrm>
            <a:off x="8506803" y="673100"/>
            <a:ext cx="3179191" cy="419100"/>
          </a:xfrm>
        </p:spPr>
        <p:txBody>
          <a:bodyPr/>
          <a:lstStyle>
            <a:lvl1pPr algn="l">
              <a:defRPr kumimoji="0" sz="2700" b="0" i="0" u="none" baseline="0">
                <a:solidFill>
                  <a:schemeClr val="bg1">
                    <a:lumMod val="100000"/>
                  </a:schemeClr>
                </a:solidFill>
                <a:latin typeface="RijksSansTT SemiBold" panose="020B0704010101010104" pitchFamily="34" charset="0"/>
              </a:defRPr>
            </a:lvl1pPr>
          </a:lstStyle>
          <a:p>
            <a:r>
              <a:rPr lang="nl-NL"/>
              <a:t>[Titel]</a:t>
            </a:r>
          </a:p>
        </p:txBody>
      </p:sp>
      <p:sp>
        <p:nvSpPr>
          <p:cNvPr id="6" name="03_Placeholder 4[PHJU] (JU-Free)">
            <a:extLst>
              <a:ext uri="{FF2B5EF4-FFF2-40B4-BE49-F238E27FC236}">
                <a16:creationId xmlns:a16="http://schemas.microsoft.com/office/drawing/2014/main" id="{6C3D7563-D5B2-C730-1BDA-C26BAC23A614}"/>
              </a:ext>
            </a:extLst>
          </p:cNvPr>
          <p:cNvSpPr>
            <a:spLocks noGrp="1"/>
          </p:cNvSpPr>
          <p:nvPr>
            <p:ph type="body" sz="quarter" idx="21" hasCustomPrompt="1"/>
          </p:nvPr>
        </p:nvSpPr>
        <p:spPr>
          <a:xfrm>
            <a:off x="8506800" y="1244600"/>
            <a:ext cx="3175000" cy="1803400"/>
          </a:xfrm>
        </p:spPr>
        <p:txBody>
          <a:bodyPr/>
          <a:lstStyle>
            <a:lvl1pPr marL="0" indent="0">
              <a:spcBef>
                <a:spcPts val="0"/>
              </a:spcBef>
              <a:buNone/>
              <a:defRPr>
                <a:solidFill>
                  <a:schemeClr val="bg1"/>
                </a:solidFill>
              </a:defRPr>
            </a:lvl1pPr>
            <a:lvl2pPr marL="0" marR="0" indent="0" algn="l" fontAlgn="auto">
              <a:lnSpc>
                <a:spcPct val="105000"/>
              </a:lnSpc>
              <a:spcBef>
                <a:spcPts val="0"/>
              </a:spcBef>
              <a:spcAft>
                <a:spcPts val="0"/>
              </a:spcAft>
              <a:buFontTx/>
              <a:buNone/>
              <a:defRPr kumimoji="0" sz="1700" b="0" i="0" u="none" baseline="0">
                <a:solidFill>
                  <a:schemeClr val="bg1">
                    <a:lumMod val="100000"/>
                  </a:schemeClr>
                </a:solidFill>
                <a:latin typeface="RijksSansTT Light" panose="020B0404010101010104" pitchFamily="34" charset="0"/>
              </a:defRPr>
            </a:lvl2pPr>
            <a:lvl3pPr marL="0" marR="0" indent="0" algn="l" fontAlgn="auto">
              <a:lnSpc>
                <a:spcPct val="105000"/>
              </a:lnSpc>
              <a:spcBef>
                <a:spcPts val="0"/>
              </a:spcBef>
              <a:spcAft>
                <a:spcPts val="0"/>
              </a:spcAft>
              <a:buFontTx/>
              <a:buNone/>
              <a:defRPr kumimoji="0" sz="1700" b="0" i="0" u="none" baseline="0">
                <a:solidFill>
                  <a:schemeClr val="bg1">
                    <a:lumMod val="100000"/>
                  </a:schemeClr>
                </a:solidFill>
                <a:latin typeface="RijksSansTT Light" panose="020B0404010101010104" pitchFamily="34" charset="0"/>
              </a:defRPr>
            </a:lvl3pPr>
            <a:lvl4pPr marL="0" marR="0" indent="0" algn="l" fontAlgn="auto">
              <a:lnSpc>
                <a:spcPct val="105000"/>
              </a:lnSpc>
              <a:spcBef>
                <a:spcPts val="0"/>
              </a:spcBef>
              <a:spcAft>
                <a:spcPts val="0"/>
              </a:spcAft>
              <a:buFontTx/>
              <a:buNone/>
              <a:defRPr kumimoji="0" sz="1700" b="0" i="0" u="none" baseline="0">
                <a:solidFill>
                  <a:schemeClr val="bg1">
                    <a:lumMod val="100000"/>
                  </a:schemeClr>
                </a:solidFill>
                <a:latin typeface="RijksSansTT Light" panose="020B0404010101010104" pitchFamily="34" charset="0"/>
              </a:defRPr>
            </a:lvl4pPr>
            <a:lvl5pPr marL="0" marR="0" indent="0" algn="l" fontAlgn="auto">
              <a:lnSpc>
                <a:spcPct val="105000"/>
              </a:lnSpc>
              <a:spcBef>
                <a:spcPts val="0"/>
              </a:spcBef>
              <a:spcAft>
                <a:spcPts val="0"/>
              </a:spcAft>
              <a:buFontTx/>
              <a:buNone/>
              <a:defRPr kumimoji="0" sz="1700" b="0" i="0" u="none" baseline="0">
                <a:solidFill>
                  <a:schemeClr val="bg1">
                    <a:lumMod val="100000"/>
                  </a:schemeClr>
                </a:solidFill>
                <a:latin typeface="RijksSansTT Light" panose="020B0404010101010104" pitchFamily="34" charset="0"/>
              </a:defRPr>
            </a:lvl5pPr>
            <a:lvl6pPr marL="0" marR="0" indent="0" algn="l" fontAlgn="auto">
              <a:lnSpc>
                <a:spcPct val="105000"/>
              </a:lnSpc>
              <a:spcBef>
                <a:spcPts val="0"/>
              </a:spcBef>
              <a:spcAft>
                <a:spcPts val="0"/>
              </a:spcAft>
              <a:buFontTx/>
              <a:buNone/>
              <a:defRPr kumimoji="0" sz="1700" b="0" i="0" u="none" baseline="0">
                <a:solidFill>
                  <a:schemeClr val="bg1">
                    <a:lumMod val="100000"/>
                  </a:schemeClr>
                </a:solidFill>
                <a:latin typeface="RijksSansTT Light" panose="020B0404010101010104" pitchFamily="34" charset="0"/>
              </a:defRPr>
            </a:lvl6pPr>
            <a:lvl7pPr marL="0" marR="0" indent="0" algn="l" fontAlgn="auto">
              <a:lnSpc>
                <a:spcPct val="105000"/>
              </a:lnSpc>
              <a:spcBef>
                <a:spcPts val="0"/>
              </a:spcBef>
              <a:spcAft>
                <a:spcPts val="0"/>
              </a:spcAft>
              <a:buFontTx/>
              <a:buNone/>
              <a:defRPr kumimoji="0" sz="1700" b="0" i="0" u="none" baseline="0">
                <a:solidFill>
                  <a:schemeClr val="bg1">
                    <a:lumMod val="100000"/>
                  </a:schemeClr>
                </a:solidFill>
                <a:latin typeface="RijksSansTT Light" panose="020B0404010101010104" pitchFamily="34" charset="0"/>
              </a:defRPr>
            </a:lvl7pPr>
            <a:lvl8pPr marL="0" marR="0" indent="0" algn="l" fontAlgn="auto">
              <a:lnSpc>
                <a:spcPct val="105000"/>
              </a:lnSpc>
              <a:spcBef>
                <a:spcPts val="0"/>
              </a:spcBef>
              <a:spcAft>
                <a:spcPts val="0"/>
              </a:spcAft>
              <a:buFontTx/>
              <a:buNone/>
              <a:defRPr kumimoji="0" sz="1700" b="0" i="0" u="none" baseline="0">
                <a:solidFill>
                  <a:schemeClr val="bg1">
                    <a:lumMod val="100000"/>
                  </a:schemeClr>
                </a:solidFill>
                <a:latin typeface="RijksSansTT Light" panose="020B0404010101010104" pitchFamily="34" charset="0"/>
              </a:defRPr>
            </a:lvl8pPr>
            <a:lvl9pPr marL="0" marR="0" indent="0" algn="l" fontAlgn="auto">
              <a:lnSpc>
                <a:spcPct val="105000"/>
              </a:lnSpc>
              <a:spcBef>
                <a:spcPts val="0"/>
              </a:spcBef>
              <a:spcAft>
                <a:spcPts val="0"/>
              </a:spcAft>
              <a:buFontTx/>
              <a:buNone/>
              <a:defRPr kumimoji="0" sz="1700" b="0" i="0" u="none" baseline="0">
                <a:solidFill>
                  <a:schemeClr val="bg1">
                    <a:lumMod val="100000"/>
                  </a:schemeClr>
                </a:solidFill>
                <a:latin typeface="RijksSansTT Light" panose="020B0404010101010104" pitchFamily="34" charset="0"/>
              </a:defRPr>
            </a:lvl9pPr>
          </a:lstStyle>
          <a:p>
            <a:pPr lvl="0"/>
            <a:r>
              <a:rPr lang="nl-NL" dirty="0"/>
              <a:t>[Tekst]</a:t>
            </a:r>
          </a:p>
        </p:txBody>
      </p:sp>
      <p:sp>
        <p:nvSpPr>
          <p:cNvPr id="7" name="Date Placeholder 5 (JU-Free)">
            <a:extLst>
              <a:ext uri="{FF2B5EF4-FFF2-40B4-BE49-F238E27FC236}">
                <a16:creationId xmlns:a16="http://schemas.microsoft.com/office/drawing/2014/main" id="{A38537F5-0C9C-D17D-CCA4-BD638D37CE16}"/>
              </a:ext>
            </a:extLst>
          </p:cNvPr>
          <p:cNvSpPr>
            <a:spLocks noGrp="1"/>
          </p:cNvSpPr>
          <p:nvPr>
            <p:ph type="dt" sz="half" idx="1001"/>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9" name="Footer Placeholder 6 (JU-Free)">
            <a:extLst>
              <a:ext uri="{FF2B5EF4-FFF2-40B4-BE49-F238E27FC236}">
                <a16:creationId xmlns:a16="http://schemas.microsoft.com/office/drawing/2014/main" id="{480798EF-8952-A5FB-5180-BE765064E478}"/>
              </a:ext>
            </a:extLst>
          </p:cNvPr>
          <p:cNvSpPr>
            <a:spLocks noGrp="1"/>
          </p:cNvSpPr>
          <p:nvPr>
            <p:ph type="ftr" sz="quarter" idx="1002"/>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11" name="Slide Number Placeholder 7 (JU-Free)">
            <a:extLst>
              <a:ext uri="{FF2B5EF4-FFF2-40B4-BE49-F238E27FC236}">
                <a16:creationId xmlns:a16="http://schemas.microsoft.com/office/drawing/2014/main" id="{D1558F54-0752-82DE-ED6C-7EB1D580BEF9}"/>
              </a:ext>
            </a:extLst>
          </p:cNvPr>
          <p:cNvSpPr>
            <a:spLocks noGrp="1"/>
          </p:cNvSpPr>
          <p:nvPr>
            <p:ph type="sldNum" sz="quarter" idx="1003"/>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819428698"/>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to's (3)]">
    <p:spTree>
      <p:nvGrpSpPr>
        <p:cNvPr id="1" name=""/>
        <p:cNvGrpSpPr/>
        <p:nvPr/>
      </p:nvGrpSpPr>
      <p:grpSpPr>
        <a:xfrm>
          <a:off x="0" y="0"/>
          <a:ext cx="0" cy="0"/>
          <a:chOff x="0" y="0"/>
          <a:chExt cx="0" cy="0"/>
        </a:xfrm>
      </p:grpSpPr>
      <p:sp>
        <p:nvSpPr>
          <p:cNvPr id="2" name="01_Frame 1[PHJU] (JU-Free)">
            <a:extLst>
              <a:ext uri="{FF2B5EF4-FFF2-40B4-BE49-F238E27FC236}">
                <a16:creationId xmlns:a16="http://schemas.microsoft.com/office/drawing/2014/main" id="{28F5092F-70F0-E184-7A12-667B5E1E7AC4}"/>
              </a:ext>
            </a:extLst>
          </p:cNvPr>
          <p:cNvSpPr>
            <a:spLocks noGrp="1"/>
          </p:cNvSpPr>
          <p:nvPr>
            <p:ph type="pic" idx="1007" hasCustomPrompt="1"/>
          </p:nvPr>
        </p:nvSpPr>
        <p:spPr bwMode="auto">
          <a:xfrm>
            <a:off x="230400" y="230400"/>
            <a:ext cx="5746654" cy="6172200"/>
          </a:xfrm>
          <a:custGeom>
            <a:avLst/>
            <a:gdLst>
              <a:gd name="connsiteX0" fmla="*/ 1365568 w 5746654"/>
              <a:gd name="connsiteY0" fmla="*/ 0 h 6172200"/>
              <a:gd name="connsiteX1" fmla="*/ 5740088 w 5746654"/>
              <a:gd name="connsiteY1" fmla="*/ 0 h 6172200"/>
              <a:gd name="connsiteX2" fmla="*/ 5746654 w 5746654"/>
              <a:gd name="connsiteY2" fmla="*/ 0 h 6172200"/>
              <a:gd name="connsiteX3" fmla="*/ 5746654 w 5746654"/>
              <a:gd name="connsiteY3" fmla="*/ 6172200 h 6172200"/>
              <a:gd name="connsiteX4" fmla="*/ 5210829 w 5746654"/>
              <a:gd name="connsiteY4" fmla="*/ 6172200 h 6172200"/>
              <a:gd name="connsiteX5" fmla="*/ 0 w 5746654"/>
              <a:gd name="connsiteY5" fmla="*/ 6172200 h 6172200"/>
              <a:gd name="connsiteX6" fmla="*/ 0 w 5746654"/>
              <a:gd name="connsiteY6" fmla="*/ 1365568 h 6172200"/>
              <a:gd name="connsiteX7" fmla="*/ 1365568 w 5746654"/>
              <a:gd name="connsiteY7"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6654" h="6172200">
                <a:moveTo>
                  <a:pt x="1365568" y="0"/>
                </a:moveTo>
                <a:cubicBezTo>
                  <a:pt x="1365568" y="0"/>
                  <a:pt x="1365568" y="0"/>
                  <a:pt x="5740088" y="0"/>
                </a:cubicBezTo>
                <a:lnTo>
                  <a:pt x="5746654" y="0"/>
                </a:lnTo>
                <a:lnTo>
                  <a:pt x="5746654" y="6172200"/>
                </a:lnTo>
                <a:lnTo>
                  <a:pt x="5210829" y="6172200"/>
                </a:lnTo>
                <a:cubicBezTo>
                  <a:pt x="3800659" y="6172200"/>
                  <a:pt x="2085677" y="6172200"/>
                  <a:pt x="0" y="6172200"/>
                </a:cubicBezTo>
                <a:lnTo>
                  <a:pt x="0" y="1365568"/>
                </a:lnTo>
                <a:cubicBezTo>
                  <a:pt x="0" y="611505"/>
                  <a:pt x="611505" y="0"/>
                  <a:pt x="1365568"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r" defTabSz="914400" rtl="0" eaLnBrk="1" latinLnBrk="0" hangingPunct="1">
              <a:lnSpc>
                <a:spcPct val="105000"/>
              </a:lnSpc>
              <a:spcBef>
                <a:spcPts val="0"/>
              </a:spcBef>
              <a:buFontTx/>
              <a:buNone/>
              <a:defRPr/>
            </a:lvl1pPr>
          </a:lstStyle>
          <a:p>
            <a:r>
              <a:rPr lang="nl-NL" dirty="0"/>
              <a:t>[Afbeelding]</a:t>
            </a:r>
          </a:p>
        </p:txBody>
      </p:sp>
      <p:sp>
        <p:nvSpPr>
          <p:cNvPr id="3" name="02_Rectangle 2[PHJU] (JU-Free)">
            <a:extLst>
              <a:ext uri="{FF2B5EF4-FFF2-40B4-BE49-F238E27FC236}">
                <a16:creationId xmlns:a16="http://schemas.microsoft.com/office/drawing/2014/main" id="{2ACE5B40-6FF5-3532-A825-12C3775F11B1}"/>
              </a:ext>
            </a:extLst>
          </p:cNvPr>
          <p:cNvSpPr>
            <a:spLocks noGrp="1" noChangeArrowheads="1"/>
          </p:cNvSpPr>
          <p:nvPr>
            <p:ph type="pic" idx="1000" hasCustomPrompt="1"/>
          </p:nvPr>
        </p:nvSpPr>
        <p:spPr bwMode="auto">
          <a:xfrm>
            <a:off x="6162172" y="228600"/>
            <a:ext cx="5801228" cy="3009900"/>
          </a:xfrm>
          <a:prstGeom prst="rect">
            <a:avLst/>
          </a:prstGeom>
          <a:noFill/>
          <a:ln>
            <a:noFill/>
          </a:ln>
        </p:spPr>
        <p:txBody>
          <a:bodyPr vert="horz" wrap="square" lIns="0" tIns="0" rIns="0" bIns="0" numCol="1" anchor="t" anchorCtr="0" compatLnSpc="1">
            <a:prstTxWarp prst="textNoShape">
              <a:avLst/>
            </a:prstTxWarp>
          </a:bodyPr>
          <a:lstStyle>
            <a:lvl1pPr marL="0" indent="0" algn="l" defTabSz="914400" rtl="0" eaLnBrk="1" latinLnBrk="0" hangingPunct="1">
              <a:lnSpc>
                <a:spcPct val="105000"/>
              </a:lnSpc>
              <a:spcBef>
                <a:spcPts val="0"/>
              </a:spcBef>
              <a:buFontTx/>
              <a:buNone/>
              <a:defRPr/>
            </a:lvl1pPr>
          </a:lstStyle>
          <a:p>
            <a:r>
              <a:rPr lang="nl-NL" dirty="0"/>
              <a:t>[Afbeelding]</a:t>
            </a:r>
          </a:p>
        </p:txBody>
      </p:sp>
      <p:sp>
        <p:nvSpPr>
          <p:cNvPr id="4" name="03_Rectangle 3[PHJU] (JU-Free)">
            <a:extLst>
              <a:ext uri="{FF2B5EF4-FFF2-40B4-BE49-F238E27FC236}">
                <a16:creationId xmlns:a16="http://schemas.microsoft.com/office/drawing/2014/main" id="{E8612FA3-F04C-426C-60D7-B9E537B0F9E6}"/>
              </a:ext>
            </a:extLst>
          </p:cNvPr>
          <p:cNvSpPr>
            <a:spLocks noGrp="1" noChangeArrowheads="1"/>
          </p:cNvSpPr>
          <p:nvPr>
            <p:ph type="pic" idx="1001" hasCustomPrompt="1"/>
          </p:nvPr>
        </p:nvSpPr>
        <p:spPr bwMode="auto">
          <a:xfrm>
            <a:off x="6162172" y="3390900"/>
            <a:ext cx="5801228" cy="3009900"/>
          </a:xfrm>
          <a:prstGeom prst="rect">
            <a:avLst/>
          </a:prstGeom>
          <a:noFill/>
          <a:ln>
            <a:noFill/>
          </a:ln>
        </p:spPr>
        <p:txBody>
          <a:bodyPr vert="horz" wrap="square" lIns="0" tIns="0" rIns="0" bIns="0" numCol="1" anchor="t" anchorCtr="0" compatLnSpc="1">
            <a:prstTxWarp prst="textNoShape">
              <a:avLst/>
            </a:prstTxWarp>
          </a:bodyPr>
          <a:lstStyle>
            <a:lvl1pPr marL="0" indent="0" algn="l" defTabSz="914400" rtl="0" eaLnBrk="1" latinLnBrk="0" hangingPunct="1">
              <a:lnSpc>
                <a:spcPct val="105000"/>
              </a:lnSpc>
              <a:spcBef>
                <a:spcPts val="0"/>
              </a:spcBef>
              <a:buFontTx/>
              <a:buNone/>
              <a:defRPr/>
            </a:lvl1pPr>
          </a:lstStyle>
          <a:p>
            <a:r>
              <a:rPr lang="nl-NL" dirty="0"/>
              <a:t>[Afbeelding]</a:t>
            </a:r>
          </a:p>
        </p:txBody>
      </p:sp>
      <p:sp>
        <p:nvSpPr>
          <p:cNvPr id="5" name="Date Placeholder 4 (JU-Free)">
            <a:extLst>
              <a:ext uri="{FF2B5EF4-FFF2-40B4-BE49-F238E27FC236}">
                <a16:creationId xmlns:a16="http://schemas.microsoft.com/office/drawing/2014/main" id="{0BC1BD46-F4FB-9208-289B-D334E7A45788}"/>
              </a:ext>
            </a:extLst>
          </p:cNvPr>
          <p:cNvSpPr>
            <a:spLocks noGrp="1"/>
          </p:cNvSpPr>
          <p:nvPr>
            <p:ph type="dt" sz="half" idx="1008"/>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6" name="Footer Placeholder 5 (JU-Free)">
            <a:extLst>
              <a:ext uri="{FF2B5EF4-FFF2-40B4-BE49-F238E27FC236}">
                <a16:creationId xmlns:a16="http://schemas.microsoft.com/office/drawing/2014/main" id="{068186EF-B6E1-BEC4-D7FD-50D956EEDBFC}"/>
              </a:ext>
            </a:extLst>
          </p:cNvPr>
          <p:cNvSpPr>
            <a:spLocks noGrp="1"/>
          </p:cNvSpPr>
          <p:nvPr>
            <p:ph type="ftr" sz="quarter" idx="1009"/>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7" name="Slide Number Placeholder 6 (JU-Free)">
            <a:extLst>
              <a:ext uri="{FF2B5EF4-FFF2-40B4-BE49-F238E27FC236}">
                <a16:creationId xmlns:a16="http://schemas.microsoft.com/office/drawing/2014/main" id="{2A3D147A-70A4-00C5-FC89-CCA63BAA5950}"/>
              </a:ext>
            </a:extLst>
          </p:cNvPr>
          <p:cNvSpPr>
            <a:spLocks noGrp="1"/>
          </p:cNvSpPr>
          <p:nvPr>
            <p:ph type="sldNum" sz="quarter" idx="1010"/>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94203198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85E9C8-C69C-4DA9-86A1-95BC8C45F07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583E54A-831C-4695-8005-B3ABA84B9C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66B7FA0-4C4E-41BC-8506-98A143BEF18E}"/>
              </a:ext>
            </a:extLst>
          </p:cNvPr>
          <p:cNvSpPr>
            <a:spLocks noGrp="1"/>
          </p:cNvSpPr>
          <p:nvPr>
            <p:ph type="dt" sz="half" idx="10"/>
          </p:nvPr>
        </p:nvSpPr>
        <p:spPr/>
        <p:txBody>
          <a:bodyPr/>
          <a:lstStyle/>
          <a:p>
            <a:fld id="{B7575F22-8071-4C91-AF11-1304E7E7F675}" type="datetimeFigureOut">
              <a:rPr lang="nl-NL" smtClean="0"/>
              <a:t>03-05-2026</a:t>
            </a:fld>
            <a:endParaRPr lang="nl-NL"/>
          </a:p>
        </p:txBody>
      </p:sp>
      <p:sp>
        <p:nvSpPr>
          <p:cNvPr id="5" name="Tijdelijke aanduiding voor voettekst 4">
            <a:extLst>
              <a:ext uri="{FF2B5EF4-FFF2-40B4-BE49-F238E27FC236}">
                <a16:creationId xmlns:a16="http://schemas.microsoft.com/office/drawing/2014/main" id="{179991B6-A5DA-472D-A269-8EF8107C8F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D93C83B-671F-402A-8139-E53953F5E9E7}"/>
              </a:ext>
            </a:extLst>
          </p:cNvPr>
          <p:cNvSpPr>
            <a:spLocks noGrp="1"/>
          </p:cNvSpPr>
          <p:nvPr>
            <p:ph type="sldNum" sz="quarter" idx="12"/>
          </p:nvPr>
        </p:nvSpPr>
        <p:spPr/>
        <p:txBody>
          <a:bodyPr/>
          <a:lstStyle/>
          <a:p>
            <a:fld id="{A8AB13E1-F31F-4A27-AA01-FF07C29AF05D}" type="slidenum">
              <a:rPr lang="nl-NL" smtClean="0"/>
              <a:t>‹nr.›</a:t>
            </a:fld>
            <a:endParaRPr lang="nl-NL"/>
          </a:p>
        </p:txBody>
      </p:sp>
    </p:spTree>
    <p:extLst>
      <p:ext uri="{BB962C8B-B14F-4D97-AF65-F5344CB8AC3E}">
        <p14:creationId xmlns:p14="http://schemas.microsoft.com/office/powerpoint/2010/main" val="38028551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foto (H2)]">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18F8B803-2302-E3CF-A879-83FA1CB3EFD4}"/>
              </a:ext>
              <a:ext uri="{C183D7F6-B498-43B3-948B-1728B52AA6E4}">
                <adec:decorative xmlns:adec="http://schemas.microsoft.com/office/drawing/2017/decorative" val="1"/>
              </a:ext>
            </a:extLst>
          </p:cNvPr>
          <p:cNvSpPr>
            <a:spLocks noSelect="1"/>
          </p:cNvSpPr>
          <p:nvPr userDrawn="1"/>
        </p:nvSpPr>
        <p:spPr bwMode="auto">
          <a:xfrm>
            <a:off x="6343650" y="3200400"/>
            <a:ext cx="5619750" cy="1828800"/>
          </a:xfrm>
          <a:custGeom>
            <a:avLst/>
            <a:gdLst>
              <a:gd name="T0" fmla="*/ 17700 w 17700"/>
              <a:gd name="T1" fmla="*/ 5760 h 5760"/>
              <a:gd name="T2" fmla="*/ 740 w 17700"/>
              <a:gd name="T3" fmla="*/ 5760 h 5760"/>
              <a:gd name="T4" fmla="*/ 0 w 17700"/>
              <a:gd name="T5" fmla="*/ 5020 h 5760"/>
              <a:gd name="T6" fmla="*/ 0 w 17700"/>
              <a:gd name="T7" fmla="*/ 0 h 5760"/>
              <a:gd name="T8" fmla="*/ 40 w 17700"/>
              <a:gd name="T9" fmla="*/ 0 h 5760"/>
              <a:gd name="T10" fmla="*/ 40 w 17700"/>
              <a:gd name="T11" fmla="*/ 5020 h 5760"/>
              <a:gd name="T12" fmla="*/ 740 w 17700"/>
              <a:gd name="T13" fmla="*/ 5720 h 5760"/>
              <a:gd name="T14" fmla="*/ 17700 w 17700"/>
              <a:gd name="T15" fmla="*/ 5720 h 5760"/>
              <a:gd name="T16" fmla="*/ 17700 w 17700"/>
              <a:gd name="T17" fmla="*/ 576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00" h="5760">
                <a:moveTo>
                  <a:pt x="17700" y="5760"/>
                </a:moveTo>
                <a:cubicBezTo>
                  <a:pt x="740" y="5760"/>
                  <a:pt x="740" y="5760"/>
                  <a:pt x="740" y="5760"/>
                </a:cubicBezTo>
                <a:cubicBezTo>
                  <a:pt x="332" y="5760"/>
                  <a:pt x="0" y="5428"/>
                  <a:pt x="0" y="5020"/>
                </a:cubicBezTo>
                <a:cubicBezTo>
                  <a:pt x="0" y="0"/>
                  <a:pt x="0" y="0"/>
                  <a:pt x="0" y="0"/>
                </a:cubicBezTo>
                <a:cubicBezTo>
                  <a:pt x="40" y="0"/>
                  <a:pt x="40" y="0"/>
                  <a:pt x="40" y="0"/>
                </a:cubicBezTo>
                <a:cubicBezTo>
                  <a:pt x="40" y="5020"/>
                  <a:pt x="40" y="5020"/>
                  <a:pt x="40" y="5020"/>
                </a:cubicBezTo>
                <a:cubicBezTo>
                  <a:pt x="40" y="5406"/>
                  <a:pt x="354" y="5720"/>
                  <a:pt x="740" y="5720"/>
                </a:cubicBezTo>
                <a:cubicBezTo>
                  <a:pt x="17700" y="5720"/>
                  <a:pt x="17700" y="5720"/>
                  <a:pt x="17700" y="5720"/>
                </a:cubicBezTo>
                <a:lnTo>
                  <a:pt x="17700" y="576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2" name="01_***Title 2 (JU-Free)">
            <a:extLst>
              <a:ext uri="{FF2B5EF4-FFF2-40B4-BE49-F238E27FC236}">
                <a16:creationId xmlns:a16="http://schemas.microsoft.com/office/drawing/2014/main" id="{667B58E0-246F-F1D6-B1C0-6E583E4B2AAA}"/>
              </a:ext>
            </a:extLst>
          </p:cNvPr>
          <p:cNvSpPr>
            <a:spLocks noGrp="1"/>
          </p:cNvSpPr>
          <p:nvPr>
            <p:ph type="title" hasCustomPrompt="1"/>
          </p:nvPr>
        </p:nvSpPr>
        <p:spPr>
          <a:xfrm>
            <a:off x="6692400" y="3136900"/>
            <a:ext cx="4889500" cy="1689100"/>
          </a:xfrm>
        </p:spPr>
        <p:txBody>
          <a:bodyPr/>
          <a:lstStyle>
            <a:lvl1pPr algn="l">
              <a:defRPr kumimoji="0" sz="2700" b="0" i="0" u="none" baseline="0">
                <a:solidFill>
                  <a:schemeClr val="tx2">
                    <a:lumMod val="100000"/>
                  </a:schemeClr>
                </a:solidFill>
                <a:latin typeface="RijksoverheidSerif" panose="02000506060000020004" pitchFamily="2" charset="0"/>
              </a:defRPr>
            </a:lvl1pPr>
          </a:lstStyle>
          <a:p>
            <a:r>
              <a:rPr lang="nl-NL"/>
              <a:t>[“Quote”]</a:t>
            </a:r>
          </a:p>
        </p:txBody>
      </p:sp>
      <p:sp>
        <p:nvSpPr>
          <p:cNvPr id="4" name="02_Frame 3[PHJU] (JU-Free)">
            <a:extLst>
              <a:ext uri="{FF2B5EF4-FFF2-40B4-BE49-F238E27FC236}">
                <a16:creationId xmlns:a16="http://schemas.microsoft.com/office/drawing/2014/main" id="{C3A23422-12F0-474B-0542-A982C0F1DAEF}"/>
              </a:ext>
            </a:extLst>
          </p:cNvPr>
          <p:cNvSpPr>
            <a:spLocks noGrp="1"/>
          </p:cNvSpPr>
          <p:nvPr>
            <p:ph type="pic" idx="1007" hasCustomPrompt="1"/>
          </p:nvPr>
        </p:nvSpPr>
        <p:spPr bwMode="auto">
          <a:xfrm>
            <a:off x="230400" y="230400"/>
            <a:ext cx="5746654" cy="6172200"/>
          </a:xfrm>
          <a:custGeom>
            <a:avLst/>
            <a:gdLst>
              <a:gd name="connsiteX0" fmla="*/ 1365568 w 5746654"/>
              <a:gd name="connsiteY0" fmla="*/ 0 h 6172200"/>
              <a:gd name="connsiteX1" fmla="*/ 5740088 w 5746654"/>
              <a:gd name="connsiteY1" fmla="*/ 0 h 6172200"/>
              <a:gd name="connsiteX2" fmla="*/ 5746654 w 5746654"/>
              <a:gd name="connsiteY2" fmla="*/ 0 h 6172200"/>
              <a:gd name="connsiteX3" fmla="*/ 5746654 w 5746654"/>
              <a:gd name="connsiteY3" fmla="*/ 6172200 h 6172200"/>
              <a:gd name="connsiteX4" fmla="*/ 5210829 w 5746654"/>
              <a:gd name="connsiteY4" fmla="*/ 6172200 h 6172200"/>
              <a:gd name="connsiteX5" fmla="*/ 0 w 5746654"/>
              <a:gd name="connsiteY5" fmla="*/ 6172200 h 6172200"/>
              <a:gd name="connsiteX6" fmla="*/ 0 w 5746654"/>
              <a:gd name="connsiteY6" fmla="*/ 1365568 h 6172200"/>
              <a:gd name="connsiteX7" fmla="*/ 1365568 w 5746654"/>
              <a:gd name="connsiteY7"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6654" h="6172200">
                <a:moveTo>
                  <a:pt x="1365568" y="0"/>
                </a:moveTo>
                <a:cubicBezTo>
                  <a:pt x="1365568" y="0"/>
                  <a:pt x="1365568" y="0"/>
                  <a:pt x="5740088" y="0"/>
                </a:cubicBezTo>
                <a:lnTo>
                  <a:pt x="5746654" y="0"/>
                </a:lnTo>
                <a:lnTo>
                  <a:pt x="5746654" y="6172200"/>
                </a:lnTo>
                <a:lnTo>
                  <a:pt x="5210829" y="6172200"/>
                </a:lnTo>
                <a:cubicBezTo>
                  <a:pt x="3800659" y="6172200"/>
                  <a:pt x="2085677" y="6172200"/>
                  <a:pt x="0" y="6172200"/>
                </a:cubicBezTo>
                <a:lnTo>
                  <a:pt x="0" y="1365568"/>
                </a:lnTo>
                <a:cubicBezTo>
                  <a:pt x="0" y="611505"/>
                  <a:pt x="611505" y="0"/>
                  <a:pt x="1365568"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r" defTabSz="914400" rtl="0" eaLnBrk="1" latinLnBrk="0" hangingPunct="1">
              <a:lnSpc>
                <a:spcPct val="105000"/>
              </a:lnSpc>
              <a:spcBef>
                <a:spcPts val="900"/>
              </a:spcBef>
              <a:buFontTx/>
              <a:buNone/>
              <a:defRPr/>
            </a:lvl1pPr>
          </a:lstStyle>
          <a:p>
            <a:r>
              <a:rPr lang="nl-NL" dirty="0"/>
              <a:t>[Afbeelding]</a:t>
            </a:r>
          </a:p>
        </p:txBody>
      </p:sp>
      <p:sp>
        <p:nvSpPr>
          <p:cNvPr id="5" name="Date Placeholder 4 (JU-Free)">
            <a:extLst>
              <a:ext uri="{FF2B5EF4-FFF2-40B4-BE49-F238E27FC236}">
                <a16:creationId xmlns:a16="http://schemas.microsoft.com/office/drawing/2014/main" id="{E9C3B363-BA37-3AC9-4359-D2399FC6EB63}"/>
              </a:ext>
            </a:extLst>
          </p:cNvPr>
          <p:cNvSpPr>
            <a:spLocks noGrp="1"/>
          </p:cNvSpPr>
          <p:nvPr>
            <p:ph type="dt" sz="half" idx="1008"/>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6" name="Footer Placeholder 5 (JU-Free)">
            <a:extLst>
              <a:ext uri="{FF2B5EF4-FFF2-40B4-BE49-F238E27FC236}">
                <a16:creationId xmlns:a16="http://schemas.microsoft.com/office/drawing/2014/main" id="{E1619AD8-9024-6061-D4A7-634EF0A84037}"/>
              </a:ext>
            </a:extLst>
          </p:cNvPr>
          <p:cNvSpPr>
            <a:spLocks noGrp="1"/>
          </p:cNvSpPr>
          <p:nvPr>
            <p:ph type="ftr" sz="quarter" idx="1009"/>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8" name="Slide Number Placeholder 6 (JU-Free)">
            <a:extLst>
              <a:ext uri="{FF2B5EF4-FFF2-40B4-BE49-F238E27FC236}">
                <a16:creationId xmlns:a16="http://schemas.microsoft.com/office/drawing/2014/main" id="{70E18FAB-47E3-0BB4-6977-BAEFA6D4C049}"/>
              </a:ext>
            </a:extLst>
          </p:cNvPr>
          <p:cNvSpPr>
            <a:spLocks noGrp="1"/>
          </p:cNvSpPr>
          <p:nvPr>
            <p:ph type="sldNum" sz="quarter" idx="1010"/>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752542805"/>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foto hemelblauw (H2)]">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18F8B803-2302-E3CF-A879-83FA1CB3EFD4}"/>
              </a:ext>
              <a:ext uri="{C183D7F6-B498-43B3-948B-1728B52AA6E4}">
                <adec:decorative xmlns:adec="http://schemas.microsoft.com/office/drawing/2017/decorative" val="1"/>
              </a:ext>
            </a:extLst>
          </p:cNvPr>
          <p:cNvSpPr>
            <a:spLocks noSelect="1"/>
          </p:cNvSpPr>
          <p:nvPr userDrawn="1"/>
        </p:nvSpPr>
        <p:spPr bwMode="auto">
          <a:xfrm>
            <a:off x="6343650" y="3200400"/>
            <a:ext cx="5619750" cy="1828800"/>
          </a:xfrm>
          <a:custGeom>
            <a:avLst/>
            <a:gdLst>
              <a:gd name="T0" fmla="*/ 17700 w 17700"/>
              <a:gd name="T1" fmla="*/ 5760 h 5760"/>
              <a:gd name="T2" fmla="*/ 740 w 17700"/>
              <a:gd name="T3" fmla="*/ 5760 h 5760"/>
              <a:gd name="T4" fmla="*/ 0 w 17700"/>
              <a:gd name="T5" fmla="*/ 5020 h 5760"/>
              <a:gd name="T6" fmla="*/ 0 w 17700"/>
              <a:gd name="T7" fmla="*/ 0 h 5760"/>
              <a:gd name="T8" fmla="*/ 40 w 17700"/>
              <a:gd name="T9" fmla="*/ 0 h 5760"/>
              <a:gd name="T10" fmla="*/ 40 w 17700"/>
              <a:gd name="T11" fmla="*/ 5020 h 5760"/>
              <a:gd name="T12" fmla="*/ 740 w 17700"/>
              <a:gd name="T13" fmla="*/ 5720 h 5760"/>
              <a:gd name="T14" fmla="*/ 17700 w 17700"/>
              <a:gd name="T15" fmla="*/ 5720 h 5760"/>
              <a:gd name="T16" fmla="*/ 17700 w 17700"/>
              <a:gd name="T17" fmla="*/ 576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00" h="5760">
                <a:moveTo>
                  <a:pt x="17700" y="5760"/>
                </a:moveTo>
                <a:cubicBezTo>
                  <a:pt x="740" y="5760"/>
                  <a:pt x="740" y="5760"/>
                  <a:pt x="740" y="5760"/>
                </a:cubicBezTo>
                <a:cubicBezTo>
                  <a:pt x="332" y="5760"/>
                  <a:pt x="0" y="5428"/>
                  <a:pt x="0" y="5020"/>
                </a:cubicBezTo>
                <a:cubicBezTo>
                  <a:pt x="0" y="0"/>
                  <a:pt x="0" y="0"/>
                  <a:pt x="0" y="0"/>
                </a:cubicBezTo>
                <a:cubicBezTo>
                  <a:pt x="40" y="0"/>
                  <a:pt x="40" y="0"/>
                  <a:pt x="40" y="0"/>
                </a:cubicBezTo>
                <a:cubicBezTo>
                  <a:pt x="40" y="5020"/>
                  <a:pt x="40" y="5020"/>
                  <a:pt x="40" y="5020"/>
                </a:cubicBezTo>
                <a:cubicBezTo>
                  <a:pt x="40" y="5406"/>
                  <a:pt x="354" y="5720"/>
                  <a:pt x="740" y="5720"/>
                </a:cubicBezTo>
                <a:cubicBezTo>
                  <a:pt x="17700" y="5720"/>
                  <a:pt x="17700" y="5720"/>
                  <a:pt x="17700" y="5720"/>
                </a:cubicBezTo>
                <a:lnTo>
                  <a:pt x="17700" y="5760"/>
                </a:lnTo>
                <a:close/>
              </a:path>
            </a:pathLst>
          </a:custGeom>
          <a:solidFill>
            <a:srgbClr val="007BC7"/>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2" name="01_***Title 2 (JU-Free)">
            <a:extLst>
              <a:ext uri="{FF2B5EF4-FFF2-40B4-BE49-F238E27FC236}">
                <a16:creationId xmlns:a16="http://schemas.microsoft.com/office/drawing/2014/main" id="{49877BE3-5031-1B7D-E668-04B8C18483A5}"/>
              </a:ext>
            </a:extLst>
          </p:cNvPr>
          <p:cNvSpPr>
            <a:spLocks noGrp="1"/>
          </p:cNvSpPr>
          <p:nvPr>
            <p:ph type="title" hasCustomPrompt="1"/>
          </p:nvPr>
        </p:nvSpPr>
        <p:spPr>
          <a:xfrm>
            <a:off x="6692400" y="3136900"/>
            <a:ext cx="4889500" cy="1689100"/>
          </a:xfrm>
        </p:spPr>
        <p:txBody>
          <a:bodyPr/>
          <a:lstStyle>
            <a:lvl1pPr algn="l">
              <a:defRPr kumimoji="0" sz="2700" b="0" i="0" u="none" baseline="0">
                <a:solidFill>
                  <a:srgbClr val="007BC7">
                    <a:lumMod val="100000"/>
                  </a:srgbClr>
                </a:solidFill>
                <a:latin typeface="RijksoverheidSerif" panose="02000506060000020004" pitchFamily="2" charset="0"/>
              </a:defRPr>
            </a:lvl1pPr>
          </a:lstStyle>
          <a:p>
            <a:r>
              <a:rPr lang="nl-NL"/>
              <a:t>[“Quote”]</a:t>
            </a:r>
          </a:p>
        </p:txBody>
      </p:sp>
      <p:sp>
        <p:nvSpPr>
          <p:cNvPr id="4" name="02_Frame 3[PHJU] (JU-Free)">
            <a:extLst>
              <a:ext uri="{FF2B5EF4-FFF2-40B4-BE49-F238E27FC236}">
                <a16:creationId xmlns:a16="http://schemas.microsoft.com/office/drawing/2014/main" id="{C3A23422-12F0-474B-0542-A982C0F1DAEF}"/>
              </a:ext>
            </a:extLst>
          </p:cNvPr>
          <p:cNvSpPr>
            <a:spLocks noGrp="1"/>
          </p:cNvSpPr>
          <p:nvPr>
            <p:ph type="pic" idx="1007" hasCustomPrompt="1"/>
          </p:nvPr>
        </p:nvSpPr>
        <p:spPr bwMode="auto">
          <a:xfrm>
            <a:off x="230400" y="230400"/>
            <a:ext cx="5746654" cy="6172200"/>
          </a:xfrm>
          <a:custGeom>
            <a:avLst/>
            <a:gdLst>
              <a:gd name="connsiteX0" fmla="*/ 1365568 w 5746654"/>
              <a:gd name="connsiteY0" fmla="*/ 0 h 6172200"/>
              <a:gd name="connsiteX1" fmla="*/ 5740088 w 5746654"/>
              <a:gd name="connsiteY1" fmla="*/ 0 h 6172200"/>
              <a:gd name="connsiteX2" fmla="*/ 5746654 w 5746654"/>
              <a:gd name="connsiteY2" fmla="*/ 0 h 6172200"/>
              <a:gd name="connsiteX3" fmla="*/ 5746654 w 5746654"/>
              <a:gd name="connsiteY3" fmla="*/ 6172200 h 6172200"/>
              <a:gd name="connsiteX4" fmla="*/ 5210829 w 5746654"/>
              <a:gd name="connsiteY4" fmla="*/ 6172200 h 6172200"/>
              <a:gd name="connsiteX5" fmla="*/ 0 w 5746654"/>
              <a:gd name="connsiteY5" fmla="*/ 6172200 h 6172200"/>
              <a:gd name="connsiteX6" fmla="*/ 0 w 5746654"/>
              <a:gd name="connsiteY6" fmla="*/ 1365568 h 6172200"/>
              <a:gd name="connsiteX7" fmla="*/ 1365568 w 5746654"/>
              <a:gd name="connsiteY7"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6654" h="6172200">
                <a:moveTo>
                  <a:pt x="1365568" y="0"/>
                </a:moveTo>
                <a:cubicBezTo>
                  <a:pt x="1365568" y="0"/>
                  <a:pt x="1365568" y="0"/>
                  <a:pt x="5740088" y="0"/>
                </a:cubicBezTo>
                <a:lnTo>
                  <a:pt x="5746654" y="0"/>
                </a:lnTo>
                <a:lnTo>
                  <a:pt x="5746654" y="6172200"/>
                </a:lnTo>
                <a:lnTo>
                  <a:pt x="5210829" y="6172200"/>
                </a:lnTo>
                <a:cubicBezTo>
                  <a:pt x="3800659" y="6172200"/>
                  <a:pt x="2085677" y="6172200"/>
                  <a:pt x="0" y="6172200"/>
                </a:cubicBezTo>
                <a:lnTo>
                  <a:pt x="0" y="1365568"/>
                </a:lnTo>
                <a:cubicBezTo>
                  <a:pt x="0" y="611505"/>
                  <a:pt x="611505" y="0"/>
                  <a:pt x="1365568"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r" defTabSz="914400" rtl="0" eaLnBrk="1" latinLnBrk="0" hangingPunct="1">
              <a:lnSpc>
                <a:spcPct val="105000"/>
              </a:lnSpc>
              <a:spcBef>
                <a:spcPts val="900"/>
              </a:spcBef>
              <a:buFontTx/>
              <a:buNone/>
              <a:defRPr/>
            </a:lvl1pPr>
          </a:lstStyle>
          <a:p>
            <a:r>
              <a:rPr lang="nl-NL" dirty="0"/>
              <a:t>[Afbeelding]</a:t>
            </a:r>
          </a:p>
        </p:txBody>
      </p:sp>
      <p:sp>
        <p:nvSpPr>
          <p:cNvPr id="5" name="Date Placeholder 4 (JU-Free)">
            <a:extLst>
              <a:ext uri="{FF2B5EF4-FFF2-40B4-BE49-F238E27FC236}">
                <a16:creationId xmlns:a16="http://schemas.microsoft.com/office/drawing/2014/main" id="{0B54BC87-A229-36A7-FB1B-3745F60471BF}"/>
              </a:ext>
            </a:extLst>
          </p:cNvPr>
          <p:cNvSpPr>
            <a:spLocks noGrp="1"/>
          </p:cNvSpPr>
          <p:nvPr>
            <p:ph type="dt" sz="half" idx="1008"/>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9" name="Footer Placeholder 5 (JU-Free)">
            <a:extLst>
              <a:ext uri="{FF2B5EF4-FFF2-40B4-BE49-F238E27FC236}">
                <a16:creationId xmlns:a16="http://schemas.microsoft.com/office/drawing/2014/main" id="{92740F5C-8058-5FD4-1C8E-A4E4521F0DD8}"/>
              </a:ext>
            </a:extLst>
          </p:cNvPr>
          <p:cNvSpPr>
            <a:spLocks noGrp="1"/>
          </p:cNvSpPr>
          <p:nvPr>
            <p:ph type="ftr" sz="quarter" idx="1009"/>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10" name="Slide Number Placeholder 6 (JU-Free)">
            <a:extLst>
              <a:ext uri="{FF2B5EF4-FFF2-40B4-BE49-F238E27FC236}">
                <a16:creationId xmlns:a16="http://schemas.microsoft.com/office/drawing/2014/main" id="{DFD907AE-46AE-3549-21C1-CEE03ADE975E}"/>
              </a:ext>
            </a:extLst>
          </p:cNvPr>
          <p:cNvSpPr>
            <a:spLocks noGrp="1"/>
          </p:cNvSpPr>
          <p:nvPr>
            <p:ph type="sldNum" sz="quarter" idx="1010"/>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1526274668"/>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foto groen (H2)]">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18F8B803-2302-E3CF-A879-83FA1CB3EFD4}"/>
              </a:ext>
              <a:ext uri="{C183D7F6-B498-43B3-948B-1728B52AA6E4}">
                <adec:decorative xmlns:adec="http://schemas.microsoft.com/office/drawing/2017/decorative" val="1"/>
              </a:ext>
            </a:extLst>
          </p:cNvPr>
          <p:cNvSpPr>
            <a:spLocks noSelect="1"/>
          </p:cNvSpPr>
          <p:nvPr userDrawn="1"/>
        </p:nvSpPr>
        <p:spPr bwMode="auto">
          <a:xfrm>
            <a:off x="6343650" y="3200400"/>
            <a:ext cx="5619750" cy="1828800"/>
          </a:xfrm>
          <a:custGeom>
            <a:avLst/>
            <a:gdLst>
              <a:gd name="T0" fmla="*/ 17700 w 17700"/>
              <a:gd name="T1" fmla="*/ 5760 h 5760"/>
              <a:gd name="T2" fmla="*/ 740 w 17700"/>
              <a:gd name="T3" fmla="*/ 5760 h 5760"/>
              <a:gd name="T4" fmla="*/ 0 w 17700"/>
              <a:gd name="T5" fmla="*/ 5020 h 5760"/>
              <a:gd name="T6" fmla="*/ 0 w 17700"/>
              <a:gd name="T7" fmla="*/ 0 h 5760"/>
              <a:gd name="T8" fmla="*/ 40 w 17700"/>
              <a:gd name="T9" fmla="*/ 0 h 5760"/>
              <a:gd name="T10" fmla="*/ 40 w 17700"/>
              <a:gd name="T11" fmla="*/ 5020 h 5760"/>
              <a:gd name="T12" fmla="*/ 740 w 17700"/>
              <a:gd name="T13" fmla="*/ 5720 h 5760"/>
              <a:gd name="T14" fmla="*/ 17700 w 17700"/>
              <a:gd name="T15" fmla="*/ 5720 h 5760"/>
              <a:gd name="T16" fmla="*/ 17700 w 17700"/>
              <a:gd name="T17" fmla="*/ 576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00" h="5760">
                <a:moveTo>
                  <a:pt x="17700" y="5760"/>
                </a:moveTo>
                <a:cubicBezTo>
                  <a:pt x="740" y="5760"/>
                  <a:pt x="740" y="5760"/>
                  <a:pt x="740" y="5760"/>
                </a:cubicBezTo>
                <a:cubicBezTo>
                  <a:pt x="332" y="5760"/>
                  <a:pt x="0" y="5428"/>
                  <a:pt x="0" y="5020"/>
                </a:cubicBezTo>
                <a:cubicBezTo>
                  <a:pt x="0" y="0"/>
                  <a:pt x="0" y="0"/>
                  <a:pt x="0" y="0"/>
                </a:cubicBezTo>
                <a:cubicBezTo>
                  <a:pt x="40" y="0"/>
                  <a:pt x="40" y="0"/>
                  <a:pt x="40" y="0"/>
                </a:cubicBezTo>
                <a:cubicBezTo>
                  <a:pt x="40" y="5020"/>
                  <a:pt x="40" y="5020"/>
                  <a:pt x="40" y="5020"/>
                </a:cubicBezTo>
                <a:cubicBezTo>
                  <a:pt x="40" y="5406"/>
                  <a:pt x="354" y="5720"/>
                  <a:pt x="740" y="5720"/>
                </a:cubicBezTo>
                <a:cubicBezTo>
                  <a:pt x="17700" y="5720"/>
                  <a:pt x="17700" y="5720"/>
                  <a:pt x="17700" y="5720"/>
                </a:cubicBezTo>
                <a:lnTo>
                  <a:pt x="17700" y="5760"/>
                </a:lnTo>
                <a:close/>
              </a:path>
            </a:pathLst>
          </a:custGeom>
          <a:solidFill>
            <a:srgbClr val="39870C"/>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2" name="01_***Title 2 (JU-Free)">
            <a:extLst>
              <a:ext uri="{FF2B5EF4-FFF2-40B4-BE49-F238E27FC236}">
                <a16:creationId xmlns:a16="http://schemas.microsoft.com/office/drawing/2014/main" id="{67A48867-78BC-1E7E-AE10-BB4B5B2EE96B}"/>
              </a:ext>
            </a:extLst>
          </p:cNvPr>
          <p:cNvSpPr>
            <a:spLocks noGrp="1"/>
          </p:cNvSpPr>
          <p:nvPr>
            <p:ph type="title" hasCustomPrompt="1"/>
          </p:nvPr>
        </p:nvSpPr>
        <p:spPr>
          <a:xfrm>
            <a:off x="6692400" y="3136900"/>
            <a:ext cx="4889500" cy="1689100"/>
          </a:xfrm>
        </p:spPr>
        <p:txBody>
          <a:bodyPr/>
          <a:lstStyle>
            <a:lvl1pPr algn="l">
              <a:defRPr kumimoji="0" sz="2700" b="0" i="0" u="none" baseline="0">
                <a:solidFill>
                  <a:srgbClr val="39870C">
                    <a:lumMod val="100000"/>
                  </a:srgbClr>
                </a:solidFill>
                <a:latin typeface="RijksoverheidSerif" panose="02000506060000020004" pitchFamily="2" charset="0"/>
              </a:defRPr>
            </a:lvl1pPr>
          </a:lstStyle>
          <a:p>
            <a:r>
              <a:rPr lang="nl-NL"/>
              <a:t>[“Quote”]</a:t>
            </a:r>
          </a:p>
        </p:txBody>
      </p:sp>
      <p:sp>
        <p:nvSpPr>
          <p:cNvPr id="4" name="02_Frame 3[PHJU] (JU-Free)">
            <a:extLst>
              <a:ext uri="{FF2B5EF4-FFF2-40B4-BE49-F238E27FC236}">
                <a16:creationId xmlns:a16="http://schemas.microsoft.com/office/drawing/2014/main" id="{C3A23422-12F0-474B-0542-A982C0F1DAEF}"/>
              </a:ext>
            </a:extLst>
          </p:cNvPr>
          <p:cNvSpPr>
            <a:spLocks noGrp="1"/>
          </p:cNvSpPr>
          <p:nvPr>
            <p:ph type="pic" idx="1007" hasCustomPrompt="1"/>
          </p:nvPr>
        </p:nvSpPr>
        <p:spPr bwMode="auto">
          <a:xfrm>
            <a:off x="230400" y="230400"/>
            <a:ext cx="5746654" cy="6172200"/>
          </a:xfrm>
          <a:custGeom>
            <a:avLst/>
            <a:gdLst>
              <a:gd name="connsiteX0" fmla="*/ 1365568 w 5746654"/>
              <a:gd name="connsiteY0" fmla="*/ 0 h 6172200"/>
              <a:gd name="connsiteX1" fmla="*/ 5740088 w 5746654"/>
              <a:gd name="connsiteY1" fmla="*/ 0 h 6172200"/>
              <a:gd name="connsiteX2" fmla="*/ 5746654 w 5746654"/>
              <a:gd name="connsiteY2" fmla="*/ 0 h 6172200"/>
              <a:gd name="connsiteX3" fmla="*/ 5746654 w 5746654"/>
              <a:gd name="connsiteY3" fmla="*/ 6172200 h 6172200"/>
              <a:gd name="connsiteX4" fmla="*/ 5210829 w 5746654"/>
              <a:gd name="connsiteY4" fmla="*/ 6172200 h 6172200"/>
              <a:gd name="connsiteX5" fmla="*/ 0 w 5746654"/>
              <a:gd name="connsiteY5" fmla="*/ 6172200 h 6172200"/>
              <a:gd name="connsiteX6" fmla="*/ 0 w 5746654"/>
              <a:gd name="connsiteY6" fmla="*/ 1365568 h 6172200"/>
              <a:gd name="connsiteX7" fmla="*/ 1365568 w 5746654"/>
              <a:gd name="connsiteY7"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6654" h="6172200">
                <a:moveTo>
                  <a:pt x="1365568" y="0"/>
                </a:moveTo>
                <a:cubicBezTo>
                  <a:pt x="1365568" y="0"/>
                  <a:pt x="1365568" y="0"/>
                  <a:pt x="5740088" y="0"/>
                </a:cubicBezTo>
                <a:lnTo>
                  <a:pt x="5746654" y="0"/>
                </a:lnTo>
                <a:lnTo>
                  <a:pt x="5746654" y="6172200"/>
                </a:lnTo>
                <a:lnTo>
                  <a:pt x="5210829" y="6172200"/>
                </a:lnTo>
                <a:cubicBezTo>
                  <a:pt x="3800659" y="6172200"/>
                  <a:pt x="2085677" y="6172200"/>
                  <a:pt x="0" y="6172200"/>
                </a:cubicBezTo>
                <a:lnTo>
                  <a:pt x="0" y="1365568"/>
                </a:lnTo>
                <a:cubicBezTo>
                  <a:pt x="0" y="611505"/>
                  <a:pt x="611505" y="0"/>
                  <a:pt x="1365568"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r" defTabSz="914400" rtl="0" eaLnBrk="1" latinLnBrk="0" hangingPunct="1">
              <a:lnSpc>
                <a:spcPct val="105000"/>
              </a:lnSpc>
              <a:spcBef>
                <a:spcPts val="900"/>
              </a:spcBef>
              <a:buFontTx/>
              <a:buNone/>
              <a:defRPr/>
            </a:lvl1pPr>
          </a:lstStyle>
          <a:p>
            <a:r>
              <a:rPr lang="nl-NL" dirty="0"/>
              <a:t>[Afbeelding]</a:t>
            </a:r>
          </a:p>
        </p:txBody>
      </p:sp>
      <p:sp>
        <p:nvSpPr>
          <p:cNvPr id="5" name="Date Placeholder 4 (JU-Free)">
            <a:extLst>
              <a:ext uri="{FF2B5EF4-FFF2-40B4-BE49-F238E27FC236}">
                <a16:creationId xmlns:a16="http://schemas.microsoft.com/office/drawing/2014/main" id="{C651B426-F320-3E71-36BD-14F9F8273CAC}"/>
              </a:ext>
            </a:extLst>
          </p:cNvPr>
          <p:cNvSpPr>
            <a:spLocks noGrp="1"/>
          </p:cNvSpPr>
          <p:nvPr>
            <p:ph type="dt" sz="half" idx="1008"/>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6" name="Footer Placeholder 5 (JU-Free)">
            <a:extLst>
              <a:ext uri="{FF2B5EF4-FFF2-40B4-BE49-F238E27FC236}">
                <a16:creationId xmlns:a16="http://schemas.microsoft.com/office/drawing/2014/main" id="{EEE3E614-6BAF-7269-5505-04D5F3C6B0D2}"/>
              </a:ext>
            </a:extLst>
          </p:cNvPr>
          <p:cNvSpPr>
            <a:spLocks noGrp="1"/>
          </p:cNvSpPr>
          <p:nvPr>
            <p:ph type="ftr" sz="quarter" idx="1009"/>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8" name="Slide Number Placeholder 6 (JU-Free)">
            <a:extLst>
              <a:ext uri="{FF2B5EF4-FFF2-40B4-BE49-F238E27FC236}">
                <a16:creationId xmlns:a16="http://schemas.microsoft.com/office/drawing/2014/main" id="{54D9AA93-D3A8-4877-0E53-C4D9BBB8058A}"/>
              </a:ext>
            </a:extLst>
          </p:cNvPr>
          <p:cNvSpPr>
            <a:spLocks noGrp="1"/>
          </p:cNvSpPr>
          <p:nvPr>
            <p:ph type="sldNum" sz="quarter" idx="1010"/>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737726938"/>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ote+foto (H2) oranje]">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18F8B803-2302-E3CF-A879-83FA1CB3EFD4}"/>
              </a:ext>
              <a:ext uri="{C183D7F6-B498-43B3-948B-1728B52AA6E4}">
                <adec:decorative xmlns:adec="http://schemas.microsoft.com/office/drawing/2017/decorative" val="1"/>
              </a:ext>
            </a:extLst>
          </p:cNvPr>
          <p:cNvSpPr>
            <a:spLocks noSelect="1"/>
          </p:cNvSpPr>
          <p:nvPr userDrawn="1"/>
        </p:nvSpPr>
        <p:spPr bwMode="auto">
          <a:xfrm>
            <a:off x="6343650" y="3200400"/>
            <a:ext cx="5619750" cy="1828800"/>
          </a:xfrm>
          <a:custGeom>
            <a:avLst/>
            <a:gdLst>
              <a:gd name="T0" fmla="*/ 17700 w 17700"/>
              <a:gd name="T1" fmla="*/ 5760 h 5760"/>
              <a:gd name="T2" fmla="*/ 740 w 17700"/>
              <a:gd name="T3" fmla="*/ 5760 h 5760"/>
              <a:gd name="T4" fmla="*/ 0 w 17700"/>
              <a:gd name="T5" fmla="*/ 5020 h 5760"/>
              <a:gd name="T6" fmla="*/ 0 w 17700"/>
              <a:gd name="T7" fmla="*/ 0 h 5760"/>
              <a:gd name="T8" fmla="*/ 40 w 17700"/>
              <a:gd name="T9" fmla="*/ 0 h 5760"/>
              <a:gd name="T10" fmla="*/ 40 w 17700"/>
              <a:gd name="T11" fmla="*/ 5020 h 5760"/>
              <a:gd name="T12" fmla="*/ 740 w 17700"/>
              <a:gd name="T13" fmla="*/ 5720 h 5760"/>
              <a:gd name="T14" fmla="*/ 17700 w 17700"/>
              <a:gd name="T15" fmla="*/ 5720 h 5760"/>
              <a:gd name="T16" fmla="*/ 17700 w 17700"/>
              <a:gd name="T17" fmla="*/ 576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00" h="5760">
                <a:moveTo>
                  <a:pt x="17700" y="5760"/>
                </a:moveTo>
                <a:cubicBezTo>
                  <a:pt x="740" y="5760"/>
                  <a:pt x="740" y="5760"/>
                  <a:pt x="740" y="5760"/>
                </a:cubicBezTo>
                <a:cubicBezTo>
                  <a:pt x="332" y="5760"/>
                  <a:pt x="0" y="5428"/>
                  <a:pt x="0" y="5020"/>
                </a:cubicBezTo>
                <a:cubicBezTo>
                  <a:pt x="0" y="0"/>
                  <a:pt x="0" y="0"/>
                  <a:pt x="0" y="0"/>
                </a:cubicBezTo>
                <a:cubicBezTo>
                  <a:pt x="40" y="0"/>
                  <a:pt x="40" y="0"/>
                  <a:pt x="40" y="0"/>
                </a:cubicBezTo>
                <a:cubicBezTo>
                  <a:pt x="40" y="5020"/>
                  <a:pt x="40" y="5020"/>
                  <a:pt x="40" y="5020"/>
                </a:cubicBezTo>
                <a:cubicBezTo>
                  <a:pt x="40" y="5406"/>
                  <a:pt x="354" y="5720"/>
                  <a:pt x="740" y="5720"/>
                </a:cubicBezTo>
                <a:cubicBezTo>
                  <a:pt x="17700" y="5720"/>
                  <a:pt x="17700" y="5720"/>
                  <a:pt x="17700" y="5720"/>
                </a:cubicBezTo>
                <a:lnTo>
                  <a:pt x="17700" y="5760"/>
                </a:lnTo>
                <a:close/>
              </a:path>
            </a:pathLst>
          </a:custGeom>
          <a:solidFill>
            <a:srgbClr val="E17000"/>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2" name="01_***Title 2 (JU-Free)">
            <a:extLst>
              <a:ext uri="{FF2B5EF4-FFF2-40B4-BE49-F238E27FC236}">
                <a16:creationId xmlns:a16="http://schemas.microsoft.com/office/drawing/2014/main" id="{C0FC25CB-D750-B64E-EB8D-25EC88C3CFF4}"/>
              </a:ext>
            </a:extLst>
          </p:cNvPr>
          <p:cNvSpPr>
            <a:spLocks noGrp="1"/>
          </p:cNvSpPr>
          <p:nvPr>
            <p:ph type="title" hasCustomPrompt="1"/>
          </p:nvPr>
        </p:nvSpPr>
        <p:spPr>
          <a:xfrm>
            <a:off x="6692400" y="3136900"/>
            <a:ext cx="4889500" cy="1689100"/>
          </a:xfrm>
        </p:spPr>
        <p:txBody>
          <a:bodyPr/>
          <a:lstStyle>
            <a:lvl1pPr algn="l">
              <a:defRPr kumimoji="0" sz="2700" b="0" i="0" u="none" baseline="0">
                <a:solidFill>
                  <a:srgbClr val="E17000">
                    <a:lumMod val="100000"/>
                  </a:srgbClr>
                </a:solidFill>
                <a:latin typeface="RijksoverheidSerif" panose="02000506060000020004" pitchFamily="2" charset="0"/>
              </a:defRPr>
            </a:lvl1pPr>
          </a:lstStyle>
          <a:p>
            <a:r>
              <a:rPr lang="nl-NL"/>
              <a:t>[“Quote”]</a:t>
            </a:r>
          </a:p>
        </p:txBody>
      </p:sp>
      <p:sp>
        <p:nvSpPr>
          <p:cNvPr id="4" name="02_Frame 3[PHJU] (JU-Free)">
            <a:extLst>
              <a:ext uri="{FF2B5EF4-FFF2-40B4-BE49-F238E27FC236}">
                <a16:creationId xmlns:a16="http://schemas.microsoft.com/office/drawing/2014/main" id="{C3A23422-12F0-474B-0542-A982C0F1DAEF}"/>
              </a:ext>
            </a:extLst>
          </p:cNvPr>
          <p:cNvSpPr>
            <a:spLocks noGrp="1"/>
          </p:cNvSpPr>
          <p:nvPr>
            <p:ph type="pic" idx="1007" hasCustomPrompt="1"/>
          </p:nvPr>
        </p:nvSpPr>
        <p:spPr bwMode="auto">
          <a:xfrm>
            <a:off x="230400" y="230400"/>
            <a:ext cx="5746654" cy="6172200"/>
          </a:xfrm>
          <a:custGeom>
            <a:avLst/>
            <a:gdLst>
              <a:gd name="connsiteX0" fmla="*/ 1365568 w 5746654"/>
              <a:gd name="connsiteY0" fmla="*/ 0 h 6172200"/>
              <a:gd name="connsiteX1" fmla="*/ 5740088 w 5746654"/>
              <a:gd name="connsiteY1" fmla="*/ 0 h 6172200"/>
              <a:gd name="connsiteX2" fmla="*/ 5746654 w 5746654"/>
              <a:gd name="connsiteY2" fmla="*/ 0 h 6172200"/>
              <a:gd name="connsiteX3" fmla="*/ 5746654 w 5746654"/>
              <a:gd name="connsiteY3" fmla="*/ 6172200 h 6172200"/>
              <a:gd name="connsiteX4" fmla="*/ 5210829 w 5746654"/>
              <a:gd name="connsiteY4" fmla="*/ 6172200 h 6172200"/>
              <a:gd name="connsiteX5" fmla="*/ 0 w 5746654"/>
              <a:gd name="connsiteY5" fmla="*/ 6172200 h 6172200"/>
              <a:gd name="connsiteX6" fmla="*/ 0 w 5746654"/>
              <a:gd name="connsiteY6" fmla="*/ 1365568 h 6172200"/>
              <a:gd name="connsiteX7" fmla="*/ 1365568 w 5746654"/>
              <a:gd name="connsiteY7"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6654" h="6172200">
                <a:moveTo>
                  <a:pt x="1365568" y="0"/>
                </a:moveTo>
                <a:cubicBezTo>
                  <a:pt x="1365568" y="0"/>
                  <a:pt x="1365568" y="0"/>
                  <a:pt x="5740088" y="0"/>
                </a:cubicBezTo>
                <a:lnTo>
                  <a:pt x="5746654" y="0"/>
                </a:lnTo>
                <a:lnTo>
                  <a:pt x="5746654" y="6172200"/>
                </a:lnTo>
                <a:lnTo>
                  <a:pt x="5210829" y="6172200"/>
                </a:lnTo>
                <a:cubicBezTo>
                  <a:pt x="3800659" y="6172200"/>
                  <a:pt x="2085677" y="6172200"/>
                  <a:pt x="0" y="6172200"/>
                </a:cubicBezTo>
                <a:lnTo>
                  <a:pt x="0" y="1365568"/>
                </a:lnTo>
                <a:cubicBezTo>
                  <a:pt x="0" y="611505"/>
                  <a:pt x="611505" y="0"/>
                  <a:pt x="1365568"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r" defTabSz="914400" rtl="0" eaLnBrk="1" latinLnBrk="0" hangingPunct="1">
              <a:lnSpc>
                <a:spcPct val="105000"/>
              </a:lnSpc>
              <a:spcBef>
                <a:spcPts val="900"/>
              </a:spcBef>
              <a:buFontTx/>
              <a:buNone/>
              <a:defRPr/>
            </a:lvl1pPr>
          </a:lstStyle>
          <a:p>
            <a:r>
              <a:rPr lang="nl-NL" dirty="0"/>
              <a:t>[Afbeelding]</a:t>
            </a:r>
          </a:p>
        </p:txBody>
      </p:sp>
      <p:sp>
        <p:nvSpPr>
          <p:cNvPr id="5" name="Date Placeholder 4 (JU-Free)">
            <a:extLst>
              <a:ext uri="{FF2B5EF4-FFF2-40B4-BE49-F238E27FC236}">
                <a16:creationId xmlns:a16="http://schemas.microsoft.com/office/drawing/2014/main" id="{FB982FF9-C735-DA23-6A6F-C1ED66D1DD2B}"/>
              </a:ext>
            </a:extLst>
          </p:cNvPr>
          <p:cNvSpPr>
            <a:spLocks noGrp="1"/>
          </p:cNvSpPr>
          <p:nvPr>
            <p:ph type="dt" sz="half" idx="1008"/>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9" name="Footer Placeholder 5 (JU-Free)">
            <a:extLst>
              <a:ext uri="{FF2B5EF4-FFF2-40B4-BE49-F238E27FC236}">
                <a16:creationId xmlns:a16="http://schemas.microsoft.com/office/drawing/2014/main" id="{604F08E0-8F20-AF75-4EAF-7633773133DD}"/>
              </a:ext>
            </a:extLst>
          </p:cNvPr>
          <p:cNvSpPr>
            <a:spLocks noGrp="1"/>
          </p:cNvSpPr>
          <p:nvPr>
            <p:ph type="ftr" sz="quarter" idx="1009"/>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10" name="Slide Number Placeholder 6 (JU-Free)">
            <a:extLst>
              <a:ext uri="{FF2B5EF4-FFF2-40B4-BE49-F238E27FC236}">
                <a16:creationId xmlns:a16="http://schemas.microsoft.com/office/drawing/2014/main" id="{8857CF29-10ED-FBF8-9466-F1BF4042A589}"/>
              </a:ext>
            </a:extLst>
          </p:cNvPr>
          <p:cNvSpPr>
            <a:spLocks noGrp="1"/>
          </p:cNvSpPr>
          <p:nvPr>
            <p:ph type="sldNum" sz="quarter" idx="1010"/>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43659545"/>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H2)]">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0319D275-925B-D29D-BDB3-3866601E8BD3}"/>
              </a:ext>
            </a:extLst>
          </p:cNvPr>
          <p:cNvSpPr>
            <a:spLocks noSelect="1"/>
          </p:cNvSpPr>
          <p:nvPr userDrawn="1"/>
        </p:nvSpPr>
        <p:spPr bwMode="auto">
          <a:xfrm>
            <a:off x="228600" y="222250"/>
            <a:ext cx="11741150" cy="6178550"/>
          </a:xfrm>
          <a:custGeom>
            <a:avLst/>
            <a:gdLst>
              <a:gd name="T0" fmla="*/ 1294 w 36980"/>
              <a:gd name="T1" fmla="*/ 1294 h 19460"/>
              <a:gd name="T2" fmla="*/ 4321 w 36980"/>
              <a:gd name="T3" fmla="*/ 40 h 19460"/>
              <a:gd name="T4" fmla="*/ 36980 w 36980"/>
              <a:gd name="T5" fmla="*/ 40 h 19460"/>
              <a:gd name="T6" fmla="*/ 36980 w 36980"/>
              <a:gd name="T7" fmla="*/ 0 h 19460"/>
              <a:gd name="T8" fmla="*/ 4321 w 36980"/>
              <a:gd name="T9" fmla="*/ 0 h 19460"/>
              <a:gd name="T10" fmla="*/ 1266 w 36980"/>
              <a:gd name="T11" fmla="*/ 1266 h 19460"/>
              <a:gd name="T12" fmla="*/ 0 w 36980"/>
              <a:gd name="T13" fmla="*/ 4321 h 19460"/>
              <a:gd name="T14" fmla="*/ 0 w 36980"/>
              <a:gd name="T15" fmla="*/ 19460 h 19460"/>
              <a:gd name="T16" fmla="*/ 40 w 36980"/>
              <a:gd name="T17" fmla="*/ 19460 h 19460"/>
              <a:gd name="T18" fmla="*/ 40 w 36980"/>
              <a:gd name="T19" fmla="*/ 4321 h 19460"/>
              <a:gd name="T20" fmla="*/ 1294 w 36980"/>
              <a:gd name="T21" fmla="*/ 1294 h 19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980" h="19460">
                <a:moveTo>
                  <a:pt x="1294" y="1294"/>
                </a:moveTo>
                <a:cubicBezTo>
                  <a:pt x="2103" y="485"/>
                  <a:pt x="3178" y="40"/>
                  <a:pt x="4321" y="40"/>
                </a:cubicBezTo>
                <a:cubicBezTo>
                  <a:pt x="36980" y="40"/>
                  <a:pt x="36980" y="40"/>
                  <a:pt x="36980" y="40"/>
                </a:cubicBezTo>
                <a:cubicBezTo>
                  <a:pt x="36980" y="0"/>
                  <a:pt x="36980" y="0"/>
                  <a:pt x="36980" y="0"/>
                </a:cubicBezTo>
                <a:cubicBezTo>
                  <a:pt x="4321" y="0"/>
                  <a:pt x="4321" y="0"/>
                  <a:pt x="4321" y="0"/>
                </a:cubicBezTo>
                <a:cubicBezTo>
                  <a:pt x="3167" y="0"/>
                  <a:pt x="2082" y="449"/>
                  <a:pt x="1266" y="1266"/>
                </a:cubicBezTo>
                <a:cubicBezTo>
                  <a:pt x="449" y="2082"/>
                  <a:pt x="0" y="3167"/>
                  <a:pt x="0" y="4321"/>
                </a:cubicBezTo>
                <a:cubicBezTo>
                  <a:pt x="0" y="19460"/>
                  <a:pt x="0" y="19460"/>
                  <a:pt x="0" y="19460"/>
                </a:cubicBezTo>
                <a:cubicBezTo>
                  <a:pt x="40" y="19460"/>
                  <a:pt x="40" y="19460"/>
                  <a:pt x="40" y="19460"/>
                </a:cubicBezTo>
                <a:cubicBezTo>
                  <a:pt x="40" y="4321"/>
                  <a:pt x="40" y="4321"/>
                  <a:pt x="40" y="4321"/>
                </a:cubicBezTo>
                <a:cubicBezTo>
                  <a:pt x="40" y="3178"/>
                  <a:pt x="485" y="2103"/>
                  <a:pt x="1294" y="1294"/>
                </a:cubicBezTo>
                <a:close/>
              </a:path>
            </a:pathLst>
          </a:custGeom>
          <a:solidFill>
            <a:srgbClr val="154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 name="01_***Title 2 (JU-Free)">
            <a:extLst>
              <a:ext uri="{FF2B5EF4-FFF2-40B4-BE49-F238E27FC236}">
                <a16:creationId xmlns:a16="http://schemas.microsoft.com/office/drawing/2014/main" id="{D4C66EA0-619E-E494-6C8D-53E18C0E148B}"/>
              </a:ext>
            </a:extLst>
          </p:cNvPr>
          <p:cNvSpPr>
            <a:spLocks noGrp="1"/>
          </p:cNvSpPr>
          <p:nvPr>
            <p:ph type="title" hasCustomPrompt="1"/>
          </p:nvPr>
        </p:nvSpPr>
        <p:spPr>
          <a:xfrm>
            <a:off x="685800" y="1828800"/>
            <a:ext cx="10820400" cy="3238500"/>
          </a:xfrm>
        </p:spPr>
        <p:txBody>
          <a:bodyPr/>
          <a:lstStyle>
            <a:lvl1pPr algn="ctr">
              <a:defRPr kumimoji="0" sz="6800" b="0" i="0" u="none" baseline="0">
                <a:solidFill>
                  <a:schemeClr val="tx2">
                    <a:lumMod val="100000"/>
                  </a:schemeClr>
                </a:solidFill>
                <a:latin typeface="RijksoverheidSerif" panose="02000506060000020004" pitchFamily="2" charset="0"/>
              </a:defRPr>
            </a:lvl1pPr>
          </a:lstStyle>
          <a:p>
            <a:r>
              <a:rPr lang="nl-NL"/>
              <a:t>[“Quote”]</a:t>
            </a:r>
          </a:p>
        </p:txBody>
      </p:sp>
      <p:sp>
        <p:nvSpPr>
          <p:cNvPr id="4" name="Date Placeholder 3 (JU-Free)">
            <a:extLst>
              <a:ext uri="{FF2B5EF4-FFF2-40B4-BE49-F238E27FC236}">
                <a16:creationId xmlns:a16="http://schemas.microsoft.com/office/drawing/2014/main" id="{730873AD-D40C-A776-283C-B84BFFA80975}"/>
              </a:ext>
            </a:extLst>
          </p:cNvPr>
          <p:cNvSpPr>
            <a:spLocks noGrp="1"/>
          </p:cNvSpPr>
          <p:nvPr>
            <p:ph type="dt" sz="half" idx="10"/>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7" name="Footer Placeholder 4 (JU-Free)">
            <a:extLst>
              <a:ext uri="{FF2B5EF4-FFF2-40B4-BE49-F238E27FC236}">
                <a16:creationId xmlns:a16="http://schemas.microsoft.com/office/drawing/2014/main" id="{257DB4A5-6AD1-E5BF-3386-7C8E3E88EC7C}"/>
              </a:ext>
            </a:extLst>
          </p:cNvPr>
          <p:cNvSpPr>
            <a:spLocks noGrp="1"/>
          </p:cNvSpPr>
          <p:nvPr>
            <p:ph type="ftr" sz="quarter" idx="11"/>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8" name="Slide Number Placeholder 5 (JU-Free)">
            <a:extLst>
              <a:ext uri="{FF2B5EF4-FFF2-40B4-BE49-F238E27FC236}">
                <a16:creationId xmlns:a16="http://schemas.microsoft.com/office/drawing/2014/main" id="{2826B601-5033-EBD3-0442-880B2B6EA9FA}"/>
              </a:ext>
            </a:extLst>
          </p:cNvPr>
          <p:cNvSpPr>
            <a:spLocks noGrp="1"/>
          </p:cNvSpPr>
          <p:nvPr>
            <p:ph type="sldNum" sz="quarter" idx="12"/>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288181651"/>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hemelblauw (H2)]">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0319D275-925B-D29D-BDB3-3866601E8BD3}"/>
              </a:ext>
            </a:extLst>
          </p:cNvPr>
          <p:cNvSpPr>
            <a:spLocks noSelect="1"/>
          </p:cNvSpPr>
          <p:nvPr userDrawn="1"/>
        </p:nvSpPr>
        <p:spPr bwMode="auto">
          <a:xfrm>
            <a:off x="228600" y="222250"/>
            <a:ext cx="11741150" cy="6178550"/>
          </a:xfrm>
          <a:custGeom>
            <a:avLst/>
            <a:gdLst>
              <a:gd name="T0" fmla="*/ 1294 w 36980"/>
              <a:gd name="T1" fmla="*/ 1294 h 19460"/>
              <a:gd name="T2" fmla="*/ 4321 w 36980"/>
              <a:gd name="T3" fmla="*/ 40 h 19460"/>
              <a:gd name="T4" fmla="*/ 36980 w 36980"/>
              <a:gd name="T5" fmla="*/ 40 h 19460"/>
              <a:gd name="T6" fmla="*/ 36980 w 36980"/>
              <a:gd name="T7" fmla="*/ 0 h 19460"/>
              <a:gd name="T8" fmla="*/ 4321 w 36980"/>
              <a:gd name="T9" fmla="*/ 0 h 19460"/>
              <a:gd name="T10" fmla="*/ 1266 w 36980"/>
              <a:gd name="T11" fmla="*/ 1266 h 19460"/>
              <a:gd name="T12" fmla="*/ 0 w 36980"/>
              <a:gd name="T13" fmla="*/ 4321 h 19460"/>
              <a:gd name="T14" fmla="*/ 0 w 36980"/>
              <a:gd name="T15" fmla="*/ 19460 h 19460"/>
              <a:gd name="T16" fmla="*/ 40 w 36980"/>
              <a:gd name="T17" fmla="*/ 19460 h 19460"/>
              <a:gd name="T18" fmla="*/ 40 w 36980"/>
              <a:gd name="T19" fmla="*/ 4321 h 19460"/>
              <a:gd name="T20" fmla="*/ 1294 w 36980"/>
              <a:gd name="T21" fmla="*/ 1294 h 19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980" h="19460">
                <a:moveTo>
                  <a:pt x="1294" y="1294"/>
                </a:moveTo>
                <a:cubicBezTo>
                  <a:pt x="2103" y="485"/>
                  <a:pt x="3178" y="40"/>
                  <a:pt x="4321" y="40"/>
                </a:cubicBezTo>
                <a:cubicBezTo>
                  <a:pt x="36980" y="40"/>
                  <a:pt x="36980" y="40"/>
                  <a:pt x="36980" y="40"/>
                </a:cubicBezTo>
                <a:cubicBezTo>
                  <a:pt x="36980" y="0"/>
                  <a:pt x="36980" y="0"/>
                  <a:pt x="36980" y="0"/>
                </a:cubicBezTo>
                <a:cubicBezTo>
                  <a:pt x="4321" y="0"/>
                  <a:pt x="4321" y="0"/>
                  <a:pt x="4321" y="0"/>
                </a:cubicBezTo>
                <a:cubicBezTo>
                  <a:pt x="3167" y="0"/>
                  <a:pt x="2082" y="449"/>
                  <a:pt x="1266" y="1266"/>
                </a:cubicBezTo>
                <a:cubicBezTo>
                  <a:pt x="449" y="2082"/>
                  <a:pt x="0" y="3167"/>
                  <a:pt x="0" y="4321"/>
                </a:cubicBezTo>
                <a:cubicBezTo>
                  <a:pt x="0" y="19460"/>
                  <a:pt x="0" y="19460"/>
                  <a:pt x="0" y="19460"/>
                </a:cubicBezTo>
                <a:cubicBezTo>
                  <a:pt x="40" y="19460"/>
                  <a:pt x="40" y="19460"/>
                  <a:pt x="40" y="19460"/>
                </a:cubicBezTo>
                <a:cubicBezTo>
                  <a:pt x="40" y="4321"/>
                  <a:pt x="40" y="4321"/>
                  <a:pt x="40" y="4321"/>
                </a:cubicBezTo>
                <a:cubicBezTo>
                  <a:pt x="40" y="3178"/>
                  <a:pt x="485" y="2103"/>
                  <a:pt x="1294" y="1294"/>
                </a:cubicBezTo>
                <a:close/>
              </a:path>
            </a:pathLst>
          </a:custGeom>
          <a:solidFill>
            <a:srgbClr val="007BC7"/>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2" name="01_***Title 2 (JU-Free)">
            <a:extLst>
              <a:ext uri="{FF2B5EF4-FFF2-40B4-BE49-F238E27FC236}">
                <a16:creationId xmlns:a16="http://schemas.microsoft.com/office/drawing/2014/main" id="{BFF02DA6-470D-BAC6-6DF1-1F37ED4F22B9}"/>
              </a:ext>
            </a:extLst>
          </p:cNvPr>
          <p:cNvSpPr>
            <a:spLocks noGrp="1"/>
          </p:cNvSpPr>
          <p:nvPr>
            <p:ph type="title" hasCustomPrompt="1"/>
          </p:nvPr>
        </p:nvSpPr>
        <p:spPr>
          <a:xfrm>
            <a:off x="685800" y="1828800"/>
            <a:ext cx="10820400" cy="3238500"/>
          </a:xfrm>
        </p:spPr>
        <p:txBody>
          <a:bodyPr/>
          <a:lstStyle>
            <a:lvl1pPr algn="ctr">
              <a:defRPr kumimoji="0" sz="6800" b="0" i="0" u="none" baseline="0">
                <a:solidFill>
                  <a:srgbClr val="007BC7">
                    <a:lumMod val="100000"/>
                  </a:srgbClr>
                </a:solidFill>
                <a:latin typeface="RijksoverheidSerif" panose="02000506060000020004" pitchFamily="2" charset="0"/>
              </a:defRPr>
            </a:lvl1pPr>
          </a:lstStyle>
          <a:p>
            <a:r>
              <a:rPr lang="nl-NL"/>
              <a:t>[“Quote”]</a:t>
            </a:r>
          </a:p>
        </p:txBody>
      </p:sp>
      <p:sp>
        <p:nvSpPr>
          <p:cNvPr id="4" name="Date Placeholder 3 (JU-Free)">
            <a:extLst>
              <a:ext uri="{FF2B5EF4-FFF2-40B4-BE49-F238E27FC236}">
                <a16:creationId xmlns:a16="http://schemas.microsoft.com/office/drawing/2014/main" id="{7AF3CA5C-ECFB-8621-8B6A-64CAE7B00520}"/>
              </a:ext>
            </a:extLst>
          </p:cNvPr>
          <p:cNvSpPr>
            <a:spLocks noGrp="1"/>
          </p:cNvSpPr>
          <p:nvPr>
            <p:ph type="dt" sz="half" idx="10"/>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7" name="Footer Placeholder 4 (JU-Free)">
            <a:extLst>
              <a:ext uri="{FF2B5EF4-FFF2-40B4-BE49-F238E27FC236}">
                <a16:creationId xmlns:a16="http://schemas.microsoft.com/office/drawing/2014/main" id="{CB8F2C26-A6E8-208C-CBB1-EA97A5C18DB6}"/>
              </a:ext>
            </a:extLst>
          </p:cNvPr>
          <p:cNvSpPr>
            <a:spLocks noGrp="1"/>
          </p:cNvSpPr>
          <p:nvPr>
            <p:ph type="ftr" sz="quarter" idx="11"/>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8" name="Slide Number Placeholder 5 (JU-Free)">
            <a:extLst>
              <a:ext uri="{FF2B5EF4-FFF2-40B4-BE49-F238E27FC236}">
                <a16:creationId xmlns:a16="http://schemas.microsoft.com/office/drawing/2014/main" id="{5F9A7A83-C2A2-5B76-5A4E-0158FEADF8C4}"/>
              </a:ext>
            </a:extLst>
          </p:cNvPr>
          <p:cNvSpPr>
            <a:spLocks noGrp="1"/>
          </p:cNvSpPr>
          <p:nvPr>
            <p:ph type="sldNum" sz="quarter" idx="12"/>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2902699563"/>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groen (H2)]">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0319D275-925B-D29D-BDB3-3866601E8BD3}"/>
              </a:ext>
            </a:extLst>
          </p:cNvPr>
          <p:cNvSpPr>
            <a:spLocks noSelect="1"/>
          </p:cNvSpPr>
          <p:nvPr userDrawn="1"/>
        </p:nvSpPr>
        <p:spPr bwMode="auto">
          <a:xfrm>
            <a:off x="228600" y="222250"/>
            <a:ext cx="11741150" cy="6178550"/>
          </a:xfrm>
          <a:custGeom>
            <a:avLst/>
            <a:gdLst>
              <a:gd name="T0" fmla="*/ 1294 w 36980"/>
              <a:gd name="T1" fmla="*/ 1294 h 19460"/>
              <a:gd name="T2" fmla="*/ 4321 w 36980"/>
              <a:gd name="T3" fmla="*/ 40 h 19460"/>
              <a:gd name="T4" fmla="*/ 36980 w 36980"/>
              <a:gd name="T5" fmla="*/ 40 h 19460"/>
              <a:gd name="T6" fmla="*/ 36980 w 36980"/>
              <a:gd name="T7" fmla="*/ 0 h 19460"/>
              <a:gd name="T8" fmla="*/ 4321 w 36980"/>
              <a:gd name="T9" fmla="*/ 0 h 19460"/>
              <a:gd name="T10" fmla="*/ 1266 w 36980"/>
              <a:gd name="T11" fmla="*/ 1266 h 19460"/>
              <a:gd name="T12" fmla="*/ 0 w 36980"/>
              <a:gd name="T13" fmla="*/ 4321 h 19460"/>
              <a:gd name="T14" fmla="*/ 0 w 36980"/>
              <a:gd name="T15" fmla="*/ 19460 h 19460"/>
              <a:gd name="T16" fmla="*/ 40 w 36980"/>
              <a:gd name="T17" fmla="*/ 19460 h 19460"/>
              <a:gd name="T18" fmla="*/ 40 w 36980"/>
              <a:gd name="T19" fmla="*/ 4321 h 19460"/>
              <a:gd name="T20" fmla="*/ 1294 w 36980"/>
              <a:gd name="T21" fmla="*/ 1294 h 19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980" h="19460">
                <a:moveTo>
                  <a:pt x="1294" y="1294"/>
                </a:moveTo>
                <a:cubicBezTo>
                  <a:pt x="2103" y="485"/>
                  <a:pt x="3178" y="40"/>
                  <a:pt x="4321" y="40"/>
                </a:cubicBezTo>
                <a:cubicBezTo>
                  <a:pt x="36980" y="40"/>
                  <a:pt x="36980" y="40"/>
                  <a:pt x="36980" y="40"/>
                </a:cubicBezTo>
                <a:cubicBezTo>
                  <a:pt x="36980" y="0"/>
                  <a:pt x="36980" y="0"/>
                  <a:pt x="36980" y="0"/>
                </a:cubicBezTo>
                <a:cubicBezTo>
                  <a:pt x="4321" y="0"/>
                  <a:pt x="4321" y="0"/>
                  <a:pt x="4321" y="0"/>
                </a:cubicBezTo>
                <a:cubicBezTo>
                  <a:pt x="3167" y="0"/>
                  <a:pt x="2082" y="449"/>
                  <a:pt x="1266" y="1266"/>
                </a:cubicBezTo>
                <a:cubicBezTo>
                  <a:pt x="449" y="2082"/>
                  <a:pt x="0" y="3167"/>
                  <a:pt x="0" y="4321"/>
                </a:cubicBezTo>
                <a:cubicBezTo>
                  <a:pt x="0" y="19460"/>
                  <a:pt x="0" y="19460"/>
                  <a:pt x="0" y="19460"/>
                </a:cubicBezTo>
                <a:cubicBezTo>
                  <a:pt x="40" y="19460"/>
                  <a:pt x="40" y="19460"/>
                  <a:pt x="40" y="19460"/>
                </a:cubicBezTo>
                <a:cubicBezTo>
                  <a:pt x="40" y="4321"/>
                  <a:pt x="40" y="4321"/>
                  <a:pt x="40" y="4321"/>
                </a:cubicBezTo>
                <a:cubicBezTo>
                  <a:pt x="40" y="3178"/>
                  <a:pt x="485" y="2103"/>
                  <a:pt x="1294" y="1294"/>
                </a:cubicBezTo>
                <a:close/>
              </a:path>
            </a:pathLst>
          </a:custGeom>
          <a:solidFill>
            <a:srgbClr val="39870C"/>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2" name="01_***Title 2 (JU-Free)">
            <a:extLst>
              <a:ext uri="{FF2B5EF4-FFF2-40B4-BE49-F238E27FC236}">
                <a16:creationId xmlns:a16="http://schemas.microsoft.com/office/drawing/2014/main" id="{4DA02332-8BC1-D6BB-4F06-4D73FDCB6589}"/>
              </a:ext>
            </a:extLst>
          </p:cNvPr>
          <p:cNvSpPr>
            <a:spLocks noGrp="1"/>
          </p:cNvSpPr>
          <p:nvPr>
            <p:ph type="title" hasCustomPrompt="1"/>
          </p:nvPr>
        </p:nvSpPr>
        <p:spPr>
          <a:xfrm>
            <a:off x="685800" y="1828800"/>
            <a:ext cx="10820400" cy="3238500"/>
          </a:xfrm>
        </p:spPr>
        <p:txBody>
          <a:bodyPr/>
          <a:lstStyle>
            <a:lvl1pPr algn="ctr">
              <a:defRPr kumimoji="0" sz="6800" b="0" i="0" u="none" baseline="0">
                <a:solidFill>
                  <a:srgbClr val="39870C">
                    <a:lumMod val="100000"/>
                  </a:srgbClr>
                </a:solidFill>
                <a:latin typeface="RijksoverheidSerif" panose="02000506060000020004" pitchFamily="2" charset="0"/>
              </a:defRPr>
            </a:lvl1pPr>
          </a:lstStyle>
          <a:p>
            <a:r>
              <a:rPr lang="nl-NL"/>
              <a:t>[“Quote”]</a:t>
            </a:r>
          </a:p>
        </p:txBody>
      </p:sp>
      <p:sp>
        <p:nvSpPr>
          <p:cNvPr id="4" name="Date Placeholder 3 (JU-Free)">
            <a:extLst>
              <a:ext uri="{FF2B5EF4-FFF2-40B4-BE49-F238E27FC236}">
                <a16:creationId xmlns:a16="http://schemas.microsoft.com/office/drawing/2014/main" id="{D06329BD-23C7-809A-DB3B-B482439A28C2}"/>
              </a:ext>
            </a:extLst>
          </p:cNvPr>
          <p:cNvSpPr>
            <a:spLocks noGrp="1"/>
          </p:cNvSpPr>
          <p:nvPr>
            <p:ph type="dt" sz="half" idx="10"/>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7" name="Footer Placeholder 4 (JU-Free)">
            <a:extLst>
              <a:ext uri="{FF2B5EF4-FFF2-40B4-BE49-F238E27FC236}">
                <a16:creationId xmlns:a16="http://schemas.microsoft.com/office/drawing/2014/main" id="{96884DD9-6B92-BE60-521B-42A573D7AC71}"/>
              </a:ext>
            </a:extLst>
          </p:cNvPr>
          <p:cNvSpPr>
            <a:spLocks noGrp="1"/>
          </p:cNvSpPr>
          <p:nvPr>
            <p:ph type="ftr" sz="quarter" idx="11"/>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8" name="Slide Number Placeholder 5 (JU-Free)">
            <a:extLst>
              <a:ext uri="{FF2B5EF4-FFF2-40B4-BE49-F238E27FC236}">
                <a16:creationId xmlns:a16="http://schemas.microsoft.com/office/drawing/2014/main" id="{0540DA9E-819A-73E6-7956-848D8E4DBA12}"/>
              </a:ext>
            </a:extLst>
          </p:cNvPr>
          <p:cNvSpPr>
            <a:spLocks noGrp="1"/>
          </p:cNvSpPr>
          <p:nvPr>
            <p:ph type="sldNum" sz="quarter" idx="12"/>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2784184185"/>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oranje (H2)]">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0319D275-925B-D29D-BDB3-3866601E8BD3}"/>
              </a:ext>
            </a:extLst>
          </p:cNvPr>
          <p:cNvSpPr>
            <a:spLocks noSelect="1"/>
          </p:cNvSpPr>
          <p:nvPr userDrawn="1"/>
        </p:nvSpPr>
        <p:spPr bwMode="auto">
          <a:xfrm>
            <a:off x="228600" y="222250"/>
            <a:ext cx="11741150" cy="6178550"/>
          </a:xfrm>
          <a:custGeom>
            <a:avLst/>
            <a:gdLst>
              <a:gd name="T0" fmla="*/ 1294 w 36980"/>
              <a:gd name="T1" fmla="*/ 1294 h 19460"/>
              <a:gd name="T2" fmla="*/ 4321 w 36980"/>
              <a:gd name="T3" fmla="*/ 40 h 19460"/>
              <a:gd name="T4" fmla="*/ 36980 w 36980"/>
              <a:gd name="T5" fmla="*/ 40 h 19460"/>
              <a:gd name="T6" fmla="*/ 36980 w 36980"/>
              <a:gd name="T7" fmla="*/ 0 h 19460"/>
              <a:gd name="T8" fmla="*/ 4321 w 36980"/>
              <a:gd name="T9" fmla="*/ 0 h 19460"/>
              <a:gd name="T10" fmla="*/ 1266 w 36980"/>
              <a:gd name="T11" fmla="*/ 1266 h 19460"/>
              <a:gd name="T12" fmla="*/ 0 w 36980"/>
              <a:gd name="T13" fmla="*/ 4321 h 19460"/>
              <a:gd name="T14" fmla="*/ 0 w 36980"/>
              <a:gd name="T15" fmla="*/ 19460 h 19460"/>
              <a:gd name="T16" fmla="*/ 40 w 36980"/>
              <a:gd name="T17" fmla="*/ 19460 h 19460"/>
              <a:gd name="T18" fmla="*/ 40 w 36980"/>
              <a:gd name="T19" fmla="*/ 4321 h 19460"/>
              <a:gd name="T20" fmla="*/ 1294 w 36980"/>
              <a:gd name="T21" fmla="*/ 1294 h 19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980" h="19460">
                <a:moveTo>
                  <a:pt x="1294" y="1294"/>
                </a:moveTo>
                <a:cubicBezTo>
                  <a:pt x="2103" y="485"/>
                  <a:pt x="3178" y="40"/>
                  <a:pt x="4321" y="40"/>
                </a:cubicBezTo>
                <a:cubicBezTo>
                  <a:pt x="36980" y="40"/>
                  <a:pt x="36980" y="40"/>
                  <a:pt x="36980" y="40"/>
                </a:cubicBezTo>
                <a:cubicBezTo>
                  <a:pt x="36980" y="0"/>
                  <a:pt x="36980" y="0"/>
                  <a:pt x="36980" y="0"/>
                </a:cubicBezTo>
                <a:cubicBezTo>
                  <a:pt x="4321" y="0"/>
                  <a:pt x="4321" y="0"/>
                  <a:pt x="4321" y="0"/>
                </a:cubicBezTo>
                <a:cubicBezTo>
                  <a:pt x="3167" y="0"/>
                  <a:pt x="2082" y="449"/>
                  <a:pt x="1266" y="1266"/>
                </a:cubicBezTo>
                <a:cubicBezTo>
                  <a:pt x="449" y="2082"/>
                  <a:pt x="0" y="3167"/>
                  <a:pt x="0" y="4321"/>
                </a:cubicBezTo>
                <a:cubicBezTo>
                  <a:pt x="0" y="19460"/>
                  <a:pt x="0" y="19460"/>
                  <a:pt x="0" y="19460"/>
                </a:cubicBezTo>
                <a:cubicBezTo>
                  <a:pt x="40" y="19460"/>
                  <a:pt x="40" y="19460"/>
                  <a:pt x="40" y="19460"/>
                </a:cubicBezTo>
                <a:cubicBezTo>
                  <a:pt x="40" y="4321"/>
                  <a:pt x="40" y="4321"/>
                  <a:pt x="40" y="4321"/>
                </a:cubicBezTo>
                <a:cubicBezTo>
                  <a:pt x="40" y="3178"/>
                  <a:pt x="485" y="2103"/>
                  <a:pt x="1294" y="1294"/>
                </a:cubicBezTo>
                <a:close/>
              </a:path>
            </a:pathLst>
          </a:custGeom>
          <a:solidFill>
            <a:srgbClr val="E17000"/>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2" name="01_***Title 2 (JU-Free)">
            <a:extLst>
              <a:ext uri="{FF2B5EF4-FFF2-40B4-BE49-F238E27FC236}">
                <a16:creationId xmlns:a16="http://schemas.microsoft.com/office/drawing/2014/main" id="{0E834F0C-3FAB-D347-5899-5F0A9FF554C8}"/>
              </a:ext>
            </a:extLst>
          </p:cNvPr>
          <p:cNvSpPr>
            <a:spLocks noGrp="1"/>
          </p:cNvSpPr>
          <p:nvPr>
            <p:ph type="title" hasCustomPrompt="1"/>
          </p:nvPr>
        </p:nvSpPr>
        <p:spPr>
          <a:xfrm>
            <a:off x="685800" y="1828800"/>
            <a:ext cx="10820400" cy="3238500"/>
          </a:xfrm>
        </p:spPr>
        <p:txBody>
          <a:bodyPr/>
          <a:lstStyle>
            <a:lvl1pPr algn="ctr">
              <a:defRPr kumimoji="0" sz="6800" b="0" i="0" u="none" baseline="0">
                <a:solidFill>
                  <a:srgbClr val="E17000">
                    <a:lumMod val="100000"/>
                  </a:srgbClr>
                </a:solidFill>
                <a:latin typeface="RijksoverheidSerif" panose="02000506060000020004" pitchFamily="2" charset="0"/>
              </a:defRPr>
            </a:lvl1pPr>
          </a:lstStyle>
          <a:p>
            <a:r>
              <a:rPr lang="nl-NL"/>
              <a:t>[“Quote”]</a:t>
            </a:r>
          </a:p>
        </p:txBody>
      </p:sp>
      <p:sp>
        <p:nvSpPr>
          <p:cNvPr id="4" name="Date Placeholder 3 (JU-Free)">
            <a:extLst>
              <a:ext uri="{FF2B5EF4-FFF2-40B4-BE49-F238E27FC236}">
                <a16:creationId xmlns:a16="http://schemas.microsoft.com/office/drawing/2014/main" id="{18FE6EEE-45B0-6EA8-2AC6-50152A2303BF}"/>
              </a:ext>
            </a:extLst>
          </p:cNvPr>
          <p:cNvSpPr>
            <a:spLocks noGrp="1"/>
          </p:cNvSpPr>
          <p:nvPr>
            <p:ph type="dt" sz="half" idx="10"/>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7" name="Footer Placeholder 4 (JU-Free)">
            <a:extLst>
              <a:ext uri="{FF2B5EF4-FFF2-40B4-BE49-F238E27FC236}">
                <a16:creationId xmlns:a16="http://schemas.microsoft.com/office/drawing/2014/main" id="{DA302A1D-D03C-664E-B2CA-DA5FB55E4B2D}"/>
              </a:ext>
            </a:extLst>
          </p:cNvPr>
          <p:cNvSpPr>
            <a:spLocks noGrp="1"/>
          </p:cNvSpPr>
          <p:nvPr>
            <p:ph type="ftr" sz="quarter" idx="11"/>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8" name="Slide Number Placeholder 5 (JU-Free)">
            <a:extLst>
              <a:ext uri="{FF2B5EF4-FFF2-40B4-BE49-F238E27FC236}">
                <a16:creationId xmlns:a16="http://schemas.microsoft.com/office/drawing/2014/main" id="{ABA8BADF-0987-C3F4-C0A2-985C1DEBD8F1}"/>
              </a:ext>
            </a:extLst>
          </p:cNvPr>
          <p:cNvSpPr>
            <a:spLocks noGrp="1"/>
          </p:cNvSpPr>
          <p:nvPr>
            <p:ph type="sldNum" sz="quarter" idx="12"/>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99856502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kleurvlak (H2)]">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4CB2A775-E2E8-57E8-1F25-FDA40F41998A}"/>
              </a:ext>
            </a:extLst>
          </p:cNvPr>
          <p:cNvSpPr>
            <a:spLocks noSelect="1"/>
          </p:cNvSpPr>
          <p:nvPr userDrawn="1"/>
        </p:nvSpPr>
        <p:spPr bwMode="auto">
          <a:xfrm>
            <a:off x="228600" y="228600"/>
            <a:ext cx="11734800" cy="6172200"/>
          </a:xfrm>
          <a:custGeom>
            <a:avLst/>
            <a:gdLst>
              <a:gd name="T0" fmla="*/ 0 w 36960"/>
              <a:gd name="T1" fmla="*/ 19440 h 19440"/>
              <a:gd name="T2" fmla="*/ 36960 w 36960"/>
              <a:gd name="T3" fmla="*/ 19440 h 19440"/>
              <a:gd name="T4" fmla="*/ 36960 w 36960"/>
              <a:gd name="T5" fmla="*/ 0 h 19440"/>
              <a:gd name="T6" fmla="*/ 4301 w 36960"/>
              <a:gd name="T7" fmla="*/ 0 h 19440"/>
              <a:gd name="T8" fmla="*/ 0 w 36960"/>
              <a:gd name="T9" fmla="*/ 4301 h 19440"/>
              <a:gd name="T10" fmla="*/ 0 w 36960"/>
              <a:gd name="T11" fmla="*/ 19440 h 19440"/>
            </a:gdLst>
            <a:ahLst/>
            <a:cxnLst>
              <a:cxn ang="0">
                <a:pos x="T0" y="T1"/>
              </a:cxn>
              <a:cxn ang="0">
                <a:pos x="T2" y="T3"/>
              </a:cxn>
              <a:cxn ang="0">
                <a:pos x="T4" y="T5"/>
              </a:cxn>
              <a:cxn ang="0">
                <a:pos x="T6" y="T7"/>
              </a:cxn>
              <a:cxn ang="0">
                <a:pos x="T8" y="T9"/>
              </a:cxn>
              <a:cxn ang="0">
                <a:pos x="T10" y="T11"/>
              </a:cxn>
            </a:cxnLst>
            <a:rect l="0" t="0" r="r" b="b"/>
            <a:pathLst>
              <a:path w="36960" h="19440">
                <a:moveTo>
                  <a:pt x="0" y="19440"/>
                </a:moveTo>
                <a:cubicBezTo>
                  <a:pt x="36960" y="19440"/>
                  <a:pt x="36960" y="19440"/>
                  <a:pt x="36960" y="19440"/>
                </a:cubicBezTo>
                <a:cubicBezTo>
                  <a:pt x="36960" y="0"/>
                  <a:pt x="36960" y="0"/>
                  <a:pt x="36960" y="0"/>
                </a:cubicBezTo>
                <a:cubicBezTo>
                  <a:pt x="4301" y="0"/>
                  <a:pt x="4301" y="0"/>
                  <a:pt x="4301" y="0"/>
                </a:cubicBezTo>
                <a:cubicBezTo>
                  <a:pt x="1926" y="0"/>
                  <a:pt x="0" y="1926"/>
                  <a:pt x="0" y="4301"/>
                </a:cubicBezTo>
                <a:lnTo>
                  <a:pt x="0" y="19440"/>
                </a:lnTo>
                <a:close/>
              </a:path>
            </a:pathLst>
          </a:custGeom>
          <a:solidFill>
            <a:srgbClr val="164273"/>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4" name="01_***Title 2 (JU-Free)">
            <a:extLst>
              <a:ext uri="{FF2B5EF4-FFF2-40B4-BE49-F238E27FC236}">
                <a16:creationId xmlns:a16="http://schemas.microsoft.com/office/drawing/2014/main" id="{50F4B969-C651-94E2-118F-A6246538341A}"/>
              </a:ext>
            </a:extLst>
          </p:cNvPr>
          <p:cNvSpPr>
            <a:spLocks noGrp="1"/>
          </p:cNvSpPr>
          <p:nvPr>
            <p:ph type="title" hasCustomPrompt="1"/>
          </p:nvPr>
        </p:nvSpPr>
        <p:spPr>
          <a:xfrm>
            <a:off x="685800" y="1828800"/>
            <a:ext cx="10820400" cy="3238500"/>
          </a:xfrm>
        </p:spPr>
        <p:txBody>
          <a:bodyPr/>
          <a:lstStyle>
            <a:lvl1pPr algn="ctr">
              <a:defRPr kumimoji="0" sz="6800" b="0" i="0" u="none" baseline="0">
                <a:solidFill>
                  <a:schemeClr val="bg1">
                    <a:lumMod val="100000"/>
                  </a:schemeClr>
                </a:solidFill>
                <a:latin typeface="RijksoverheidSerif" panose="02000506060000020004" pitchFamily="2" charset="0"/>
              </a:defRPr>
            </a:lvl1pPr>
          </a:lstStyle>
          <a:p>
            <a:r>
              <a:rPr lang="nl-NL"/>
              <a:t>[“Quote”]</a:t>
            </a:r>
          </a:p>
        </p:txBody>
      </p:sp>
      <p:sp>
        <p:nvSpPr>
          <p:cNvPr id="8" name="Date Placeholder 3 (JU-Free)">
            <a:extLst>
              <a:ext uri="{FF2B5EF4-FFF2-40B4-BE49-F238E27FC236}">
                <a16:creationId xmlns:a16="http://schemas.microsoft.com/office/drawing/2014/main" id="{751CC31C-DA16-8583-A27D-4C4CD24E64CD}"/>
              </a:ext>
            </a:extLst>
          </p:cNvPr>
          <p:cNvSpPr>
            <a:spLocks noGrp="1"/>
          </p:cNvSpPr>
          <p:nvPr>
            <p:ph type="dt" sz="half" idx="10"/>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9" name="Footer Placeholder 4 (JU-Free)">
            <a:extLst>
              <a:ext uri="{FF2B5EF4-FFF2-40B4-BE49-F238E27FC236}">
                <a16:creationId xmlns:a16="http://schemas.microsoft.com/office/drawing/2014/main" id="{F469166D-0B33-ECC6-C988-9F13476E6FD0}"/>
              </a:ext>
            </a:extLst>
          </p:cNvPr>
          <p:cNvSpPr>
            <a:spLocks noGrp="1"/>
          </p:cNvSpPr>
          <p:nvPr>
            <p:ph type="ftr" sz="quarter" idx="11"/>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10" name="Slide Number Placeholder 5 (JU-Free)">
            <a:extLst>
              <a:ext uri="{FF2B5EF4-FFF2-40B4-BE49-F238E27FC236}">
                <a16:creationId xmlns:a16="http://schemas.microsoft.com/office/drawing/2014/main" id="{E2E41D47-792E-6B4D-B1F1-112FB6F950AA}"/>
              </a:ext>
            </a:extLst>
          </p:cNvPr>
          <p:cNvSpPr>
            <a:spLocks noGrp="1"/>
          </p:cNvSpPr>
          <p:nvPr>
            <p:ph type="sldNum" sz="quarter" idx="12"/>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151790290"/>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houd van twee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BC4D0856-F01A-54B3-EC0E-068CB9574539}"/>
              </a:ext>
            </a:extLst>
          </p:cNvPr>
          <p:cNvSpPr>
            <a:spLocks noSelect="1"/>
          </p:cNvSpPr>
          <p:nvPr userDrawn="1"/>
        </p:nvSpPr>
        <p:spPr bwMode="auto">
          <a:xfrm>
            <a:off x="228600" y="222250"/>
            <a:ext cx="11741150" cy="6178550"/>
          </a:xfrm>
          <a:custGeom>
            <a:avLst/>
            <a:gdLst>
              <a:gd name="T0" fmla="*/ 1294 w 36980"/>
              <a:gd name="T1" fmla="*/ 1294 h 19460"/>
              <a:gd name="T2" fmla="*/ 4321 w 36980"/>
              <a:gd name="T3" fmla="*/ 40 h 19460"/>
              <a:gd name="T4" fmla="*/ 36980 w 36980"/>
              <a:gd name="T5" fmla="*/ 40 h 19460"/>
              <a:gd name="T6" fmla="*/ 36980 w 36980"/>
              <a:gd name="T7" fmla="*/ 0 h 19460"/>
              <a:gd name="T8" fmla="*/ 4321 w 36980"/>
              <a:gd name="T9" fmla="*/ 0 h 19460"/>
              <a:gd name="T10" fmla="*/ 1266 w 36980"/>
              <a:gd name="T11" fmla="*/ 1266 h 19460"/>
              <a:gd name="T12" fmla="*/ 0 w 36980"/>
              <a:gd name="T13" fmla="*/ 4321 h 19460"/>
              <a:gd name="T14" fmla="*/ 0 w 36980"/>
              <a:gd name="T15" fmla="*/ 19460 h 19460"/>
              <a:gd name="T16" fmla="*/ 40 w 36980"/>
              <a:gd name="T17" fmla="*/ 19460 h 19460"/>
              <a:gd name="T18" fmla="*/ 40 w 36980"/>
              <a:gd name="T19" fmla="*/ 4321 h 19460"/>
              <a:gd name="T20" fmla="*/ 1294 w 36980"/>
              <a:gd name="T21" fmla="*/ 1294 h 19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980" h="19460">
                <a:moveTo>
                  <a:pt x="1294" y="1294"/>
                </a:moveTo>
                <a:cubicBezTo>
                  <a:pt x="2103" y="485"/>
                  <a:pt x="3178" y="40"/>
                  <a:pt x="4321" y="40"/>
                </a:cubicBezTo>
                <a:cubicBezTo>
                  <a:pt x="36980" y="40"/>
                  <a:pt x="36980" y="40"/>
                  <a:pt x="36980" y="40"/>
                </a:cubicBezTo>
                <a:cubicBezTo>
                  <a:pt x="36980" y="0"/>
                  <a:pt x="36980" y="0"/>
                  <a:pt x="36980" y="0"/>
                </a:cubicBezTo>
                <a:cubicBezTo>
                  <a:pt x="4321" y="0"/>
                  <a:pt x="4321" y="0"/>
                  <a:pt x="4321" y="0"/>
                </a:cubicBezTo>
                <a:cubicBezTo>
                  <a:pt x="3167" y="0"/>
                  <a:pt x="2082" y="449"/>
                  <a:pt x="1266" y="1266"/>
                </a:cubicBezTo>
                <a:cubicBezTo>
                  <a:pt x="449" y="2082"/>
                  <a:pt x="0" y="3167"/>
                  <a:pt x="0" y="4321"/>
                </a:cubicBezTo>
                <a:cubicBezTo>
                  <a:pt x="0" y="19460"/>
                  <a:pt x="0" y="19460"/>
                  <a:pt x="0" y="19460"/>
                </a:cubicBezTo>
                <a:cubicBezTo>
                  <a:pt x="40" y="19460"/>
                  <a:pt x="40" y="19460"/>
                  <a:pt x="40" y="19460"/>
                </a:cubicBezTo>
                <a:cubicBezTo>
                  <a:pt x="40" y="4321"/>
                  <a:pt x="40" y="4321"/>
                  <a:pt x="40" y="4321"/>
                </a:cubicBezTo>
                <a:cubicBezTo>
                  <a:pt x="40" y="3178"/>
                  <a:pt x="485" y="2103"/>
                  <a:pt x="1294" y="1294"/>
                </a:cubicBezTo>
                <a:close/>
              </a:path>
            </a:pathLst>
          </a:custGeom>
          <a:solidFill>
            <a:srgbClr val="154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3" name="01_Title 2 (JU-Free)">
            <a:extLst>
              <a:ext uri="{FF2B5EF4-FFF2-40B4-BE49-F238E27FC236}">
                <a16:creationId xmlns:a16="http://schemas.microsoft.com/office/drawing/2014/main" id="{183DB3CA-A6D7-A407-23FF-648B8A92E071}"/>
              </a:ext>
            </a:extLst>
          </p:cNvPr>
          <p:cNvSpPr>
            <a:spLocks noGrp="1"/>
          </p:cNvSpPr>
          <p:nvPr>
            <p:ph type="title" hasCustomPrompt="1"/>
          </p:nvPr>
        </p:nvSpPr>
        <p:spPr>
          <a:xfrm>
            <a:off x="685800" y="673100"/>
            <a:ext cx="10820400" cy="901700"/>
          </a:xfrm>
        </p:spPr>
        <p:txBody>
          <a:bodyPr/>
          <a:lstStyle>
            <a:lvl1pPr algn="l">
              <a:defRPr kumimoji="0" sz="3600" b="0" i="0" u="none" baseline="0">
                <a:solidFill>
                  <a:schemeClr val="tx1">
                    <a:lumMod val="100000"/>
                  </a:schemeClr>
                </a:solidFill>
                <a:latin typeface="RijksSansTT SemiBold" panose="020B0704010101010104" pitchFamily="34" charset="0"/>
              </a:defRPr>
            </a:lvl1pPr>
          </a:lstStyle>
          <a:p>
            <a:r>
              <a:rPr lang="nl-NL"/>
              <a:t>[Titel]</a:t>
            </a:r>
          </a:p>
        </p:txBody>
      </p:sp>
      <p:sp>
        <p:nvSpPr>
          <p:cNvPr id="5" name="02_Frame content 3[PHJU] (JU-Free)"/>
          <p:cNvSpPr>
            <a:spLocks noGrp="1"/>
          </p:cNvSpPr>
          <p:nvPr>
            <p:ph sz="half" idx="1" hasCustomPrompt="1"/>
          </p:nvPr>
        </p:nvSpPr>
        <p:spPr>
          <a:xfrm>
            <a:off x="685800" y="1752600"/>
            <a:ext cx="4965700" cy="4013200"/>
          </a:xfrm>
        </p:spPr>
        <p:txBody>
          <a:bodyPr/>
          <a:lstStyle/>
          <a:p>
            <a:pPr lvl="0"/>
            <a:r>
              <a:rPr lang="nl-NL" dirty="0"/>
              <a:t>[Typ tekst of klik op een pictogram om een object in te voegen]</a:t>
            </a:r>
          </a:p>
        </p:txBody>
      </p:sp>
      <p:sp>
        <p:nvSpPr>
          <p:cNvPr id="6" name="03_Frame content 4[PHJU] (JU-Free)">
            <a:extLst>
              <a:ext uri="{FF2B5EF4-FFF2-40B4-BE49-F238E27FC236}">
                <a16:creationId xmlns:a16="http://schemas.microsoft.com/office/drawing/2014/main" id="{5D80E0D0-67CC-6BE0-9258-7BD5F34E5F82}"/>
              </a:ext>
            </a:extLst>
          </p:cNvPr>
          <p:cNvSpPr>
            <a:spLocks noGrp="1"/>
          </p:cNvSpPr>
          <p:nvPr>
            <p:ph sz="half" idx="2" hasCustomPrompt="1"/>
          </p:nvPr>
        </p:nvSpPr>
        <p:spPr>
          <a:xfrm>
            <a:off x="6540500" y="1752600"/>
            <a:ext cx="4965700" cy="4013200"/>
          </a:xfrm>
        </p:spPr>
        <p:txBody>
          <a:bodyPr/>
          <a:lstStyle/>
          <a:p>
            <a:pPr lvl="0"/>
            <a:r>
              <a:rPr lang="nl-NL" dirty="0"/>
              <a:t>[Typ tekst of klik op een pictogram om een object in te voegen]</a:t>
            </a:r>
          </a:p>
        </p:txBody>
      </p:sp>
      <p:sp>
        <p:nvSpPr>
          <p:cNvPr id="12" name="Date Placeholder 5 (JU-Free)">
            <a:extLst>
              <a:ext uri="{FF2B5EF4-FFF2-40B4-BE49-F238E27FC236}">
                <a16:creationId xmlns:a16="http://schemas.microsoft.com/office/drawing/2014/main" id="{8C1A2908-3482-9C04-2016-120DA0080E07}"/>
              </a:ext>
            </a:extLst>
          </p:cNvPr>
          <p:cNvSpPr>
            <a:spLocks noGrp="1"/>
          </p:cNvSpPr>
          <p:nvPr>
            <p:ph type="dt" sz="half" idx="10"/>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13" name="Footer Placeholder 6 (JU-Free)">
            <a:extLst>
              <a:ext uri="{FF2B5EF4-FFF2-40B4-BE49-F238E27FC236}">
                <a16:creationId xmlns:a16="http://schemas.microsoft.com/office/drawing/2014/main" id="{CAA9CE9E-DFE4-4002-E856-879AB9662F3F}"/>
              </a:ext>
            </a:extLst>
          </p:cNvPr>
          <p:cNvSpPr>
            <a:spLocks noGrp="1"/>
          </p:cNvSpPr>
          <p:nvPr>
            <p:ph type="ftr" sz="quarter" idx="11"/>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14" name="Slide Number Placeholder 7 (JU-Free)">
            <a:extLst>
              <a:ext uri="{FF2B5EF4-FFF2-40B4-BE49-F238E27FC236}">
                <a16:creationId xmlns:a16="http://schemas.microsoft.com/office/drawing/2014/main" id="{80C47B66-9B04-17EC-DFC9-C42F9F9782E6}"/>
              </a:ext>
            </a:extLst>
          </p:cNvPr>
          <p:cNvSpPr>
            <a:spLocks noGrp="1"/>
          </p:cNvSpPr>
          <p:nvPr>
            <p:ph type="sldNum" sz="quarter" idx="12"/>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39821784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244BCA-AEEF-4D12-9203-CD138B50E75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ADEDF34-DA6B-413B-AF34-28E450CF1B2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F788D87-E994-4E29-B31E-75B3DA4DC0D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F34184E-966E-420A-8E67-73769CE7D370}"/>
              </a:ext>
            </a:extLst>
          </p:cNvPr>
          <p:cNvSpPr>
            <a:spLocks noGrp="1"/>
          </p:cNvSpPr>
          <p:nvPr>
            <p:ph type="dt" sz="half" idx="10"/>
          </p:nvPr>
        </p:nvSpPr>
        <p:spPr/>
        <p:txBody>
          <a:bodyPr/>
          <a:lstStyle/>
          <a:p>
            <a:fld id="{B7575F22-8071-4C91-AF11-1304E7E7F675}" type="datetimeFigureOut">
              <a:rPr lang="nl-NL" smtClean="0"/>
              <a:t>03-05-2026</a:t>
            </a:fld>
            <a:endParaRPr lang="nl-NL"/>
          </a:p>
        </p:txBody>
      </p:sp>
      <p:sp>
        <p:nvSpPr>
          <p:cNvPr id="6" name="Tijdelijke aanduiding voor voettekst 5">
            <a:extLst>
              <a:ext uri="{FF2B5EF4-FFF2-40B4-BE49-F238E27FC236}">
                <a16:creationId xmlns:a16="http://schemas.microsoft.com/office/drawing/2014/main" id="{A99F302D-E07B-456F-83A9-AFF000D47B9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2CA0C50-F288-407A-AC0B-657F77A4DCD4}"/>
              </a:ext>
            </a:extLst>
          </p:cNvPr>
          <p:cNvSpPr>
            <a:spLocks noGrp="1"/>
          </p:cNvSpPr>
          <p:nvPr>
            <p:ph type="sldNum" sz="quarter" idx="12"/>
          </p:nvPr>
        </p:nvSpPr>
        <p:spPr/>
        <p:txBody>
          <a:bodyPr/>
          <a:lstStyle/>
          <a:p>
            <a:fld id="{A8AB13E1-F31F-4A27-AA01-FF07C29AF05D}" type="slidenum">
              <a:rPr lang="nl-NL" smtClean="0"/>
              <a:t>‹nr.›</a:t>
            </a:fld>
            <a:endParaRPr lang="nl-NL"/>
          </a:p>
        </p:txBody>
      </p:sp>
    </p:spTree>
    <p:extLst>
      <p:ext uri="{BB962C8B-B14F-4D97-AF65-F5344CB8AC3E}">
        <p14:creationId xmlns:p14="http://schemas.microsoft.com/office/powerpoint/2010/main" val="32368746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houd van twee hemelblauw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BC4D0856-F01A-54B3-EC0E-068CB9574539}"/>
              </a:ext>
            </a:extLst>
          </p:cNvPr>
          <p:cNvSpPr>
            <a:spLocks noSelect="1"/>
          </p:cNvSpPr>
          <p:nvPr userDrawn="1"/>
        </p:nvSpPr>
        <p:spPr bwMode="auto">
          <a:xfrm>
            <a:off x="228600" y="222250"/>
            <a:ext cx="11741150" cy="6178550"/>
          </a:xfrm>
          <a:custGeom>
            <a:avLst/>
            <a:gdLst>
              <a:gd name="T0" fmla="*/ 1294 w 36980"/>
              <a:gd name="T1" fmla="*/ 1294 h 19460"/>
              <a:gd name="T2" fmla="*/ 4321 w 36980"/>
              <a:gd name="T3" fmla="*/ 40 h 19460"/>
              <a:gd name="T4" fmla="*/ 36980 w 36980"/>
              <a:gd name="T5" fmla="*/ 40 h 19460"/>
              <a:gd name="T6" fmla="*/ 36980 w 36980"/>
              <a:gd name="T7" fmla="*/ 0 h 19460"/>
              <a:gd name="T8" fmla="*/ 4321 w 36980"/>
              <a:gd name="T9" fmla="*/ 0 h 19460"/>
              <a:gd name="T10" fmla="*/ 1266 w 36980"/>
              <a:gd name="T11" fmla="*/ 1266 h 19460"/>
              <a:gd name="T12" fmla="*/ 0 w 36980"/>
              <a:gd name="T13" fmla="*/ 4321 h 19460"/>
              <a:gd name="T14" fmla="*/ 0 w 36980"/>
              <a:gd name="T15" fmla="*/ 19460 h 19460"/>
              <a:gd name="T16" fmla="*/ 40 w 36980"/>
              <a:gd name="T17" fmla="*/ 19460 h 19460"/>
              <a:gd name="T18" fmla="*/ 40 w 36980"/>
              <a:gd name="T19" fmla="*/ 4321 h 19460"/>
              <a:gd name="T20" fmla="*/ 1294 w 36980"/>
              <a:gd name="T21" fmla="*/ 1294 h 19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980" h="19460">
                <a:moveTo>
                  <a:pt x="1294" y="1294"/>
                </a:moveTo>
                <a:cubicBezTo>
                  <a:pt x="2103" y="485"/>
                  <a:pt x="3178" y="40"/>
                  <a:pt x="4321" y="40"/>
                </a:cubicBezTo>
                <a:cubicBezTo>
                  <a:pt x="36980" y="40"/>
                  <a:pt x="36980" y="40"/>
                  <a:pt x="36980" y="40"/>
                </a:cubicBezTo>
                <a:cubicBezTo>
                  <a:pt x="36980" y="0"/>
                  <a:pt x="36980" y="0"/>
                  <a:pt x="36980" y="0"/>
                </a:cubicBezTo>
                <a:cubicBezTo>
                  <a:pt x="4321" y="0"/>
                  <a:pt x="4321" y="0"/>
                  <a:pt x="4321" y="0"/>
                </a:cubicBezTo>
                <a:cubicBezTo>
                  <a:pt x="3167" y="0"/>
                  <a:pt x="2082" y="449"/>
                  <a:pt x="1266" y="1266"/>
                </a:cubicBezTo>
                <a:cubicBezTo>
                  <a:pt x="449" y="2082"/>
                  <a:pt x="0" y="3167"/>
                  <a:pt x="0" y="4321"/>
                </a:cubicBezTo>
                <a:cubicBezTo>
                  <a:pt x="0" y="19460"/>
                  <a:pt x="0" y="19460"/>
                  <a:pt x="0" y="19460"/>
                </a:cubicBezTo>
                <a:cubicBezTo>
                  <a:pt x="40" y="19460"/>
                  <a:pt x="40" y="19460"/>
                  <a:pt x="40" y="19460"/>
                </a:cubicBezTo>
                <a:cubicBezTo>
                  <a:pt x="40" y="4321"/>
                  <a:pt x="40" y="4321"/>
                  <a:pt x="40" y="4321"/>
                </a:cubicBezTo>
                <a:cubicBezTo>
                  <a:pt x="40" y="3178"/>
                  <a:pt x="485" y="2103"/>
                  <a:pt x="1294" y="1294"/>
                </a:cubicBezTo>
                <a:close/>
              </a:path>
            </a:pathLst>
          </a:custGeom>
          <a:solidFill>
            <a:srgbClr val="007BC7"/>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5" name="01_Title 2 (JU-Free)">
            <a:extLst>
              <a:ext uri="{FF2B5EF4-FFF2-40B4-BE49-F238E27FC236}">
                <a16:creationId xmlns:a16="http://schemas.microsoft.com/office/drawing/2014/main" id="{B11FB404-F498-5A0C-10C6-4F8AA50C7DB4}"/>
              </a:ext>
            </a:extLst>
          </p:cNvPr>
          <p:cNvSpPr>
            <a:spLocks noGrp="1"/>
          </p:cNvSpPr>
          <p:nvPr>
            <p:ph type="title" hasCustomPrompt="1"/>
          </p:nvPr>
        </p:nvSpPr>
        <p:spPr>
          <a:xfrm>
            <a:off x="685800" y="673100"/>
            <a:ext cx="10820400" cy="901700"/>
          </a:xfrm>
        </p:spPr>
        <p:txBody>
          <a:bodyPr/>
          <a:lstStyle>
            <a:lvl1pPr algn="l">
              <a:defRPr kumimoji="0" sz="3600" b="0" i="0" u="none" baseline="0">
                <a:solidFill>
                  <a:srgbClr val="007BC7">
                    <a:lumMod val="100000"/>
                  </a:srgbClr>
                </a:solidFill>
                <a:latin typeface="RijksSansTT SemiBold" panose="020B0704010101010104" pitchFamily="34" charset="0"/>
              </a:defRPr>
            </a:lvl1pPr>
          </a:lstStyle>
          <a:p>
            <a:r>
              <a:rPr lang="nl-NL"/>
              <a:t>[Titel]</a:t>
            </a:r>
          </a:p>
        </p:txBody>
      </p:sp>
      <p:sp>
        <p:nvSpPr>
          <p:cNvPr id="6" name="02_Frame content 3[PHJU] (JU-Free)"/>
          <p:cNvSpPr>
            <a:spLocks noGrp="1"/>
          </p:cNvSpPr>
          <p:nvPr>
            <p:ph sz="half" idx="1" hasCustomPrompt="1"/>
          </p:nvPr>
        </p:nvSpPr>
        <p:spPr>
          <a:xfrm>
            <a:off x="685800" y="1752600"/>
            <a:ext cx="4965700" cy="4013200"/>
          </a:xfrm>
        </p:spPr>
        <p:txBody>
          <a:bodyPr/>
          <a:lstStyle/>
          <a:p>
            <a:pPr lvl="0"/>
            <a:r>
              <a:rPr lang="nl-NL" dirty="0"/>
              <a:t>[Typ tekst of klik op een pictogram om een object in te voegen]</a:t>
            </a:r>
          </a:p>
        </p:txBody>
      </p:sp>
      <p:sp>
        <p:nvSpPr>
          <p:cNvPr id="7" name="03_Frame content 4[PHJU] (JU-Free)"/>
          <p:cNvSpPr>
            <a:spLocks noGrp="1"/>
          </p:cNvSpPr>
          <p:nvPr>
            <p:ph sz="half" idx="2" hasCustomPrompt="1"/>
          </p:nvPr>
        </p:nvSpPr>
        <p:spPr>
          <a:xfrm>
            <a:off x="6540500" y="1752600"/>
            <a:ext cx="4965700" cy="4013200"/>
          </a:xfrm>
        </p:spPr>
        <p:txBody>
          <a:bodyPr/>
          <a:lstStyle/>
          <a:p>
            <a:pPr lvl="0"/>
            <a:r>
              <a:rPr lang="nl-NL"/>
              <a:t>[Typ tekst of klik op een pictogram om een object in te voegen]</a:t>
            </a:r>
            <a:endParaRPr lang="nl-NL" dirty="0"/>
          </a:p>
        </p:txBody>
      </p:sp>
      <p:sp>
        <p:nvSpPr>
          <p:cNvPr id="12" name="Date Placeholder 5 (JU-Free)">
            <a:extLst>
              <a:ext uri="{FF2B5EF4-FFF2-40B4-BE49-F238E27FC236}">
                <a16:creationId xmlns:a16="http://schemas.microsoft.com/office/drawing/2014/main" id="{3D15A21F-EB8D-C1D4-52B8-81B90AADF657}"/>
              </a:ext>
            </a:extLst>
          </p:cNvPr>
          <p:cNvSpPr>
            <a:spLocks noGrp="1"/>
          </p:cNvSpPr>
          <p:nvPr>
            <p:ph type="dt" sz="half" idx="10"/>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13" name="Footer Placeholder 6 (JU-Free)">
            <a:extLst>
              <a:ext uri="{FF2B5EF4-FFF2-40B4-BE49-F238E27FC236}">
                <a16:creationId xmlns:a16="http://schemas.microsoft.com/office/drawing/2014/main" id="{46084BB8-F47B-9D21-5074-1CE01F5FC9A3}"/>
              </a:ext>
            </a:extLst>
          </p:cNvPr>
          <p:cNvSpPr>
            <a:spLocks noGrp="1"/>
          </p:cNvSpPr>
          <p:nvPr>
            <p:ph type="ftr" sz="quarter" idx="11"/>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14" name="Slide Number Placeholder 7 (JU-Free)">
            <a:extLst>
              <a:ext uri="{FF2B5EF4-FFF2-40B4-BE49-F238E27FC236}">
                <a16:creationId xmlns:a16="http://schemas.microsoft.com/office/drawing/2014/main" id="{74649801-88D9-E5FE-B6EA-454D573BF28A}"/>
              </a:ext>
            </a:extLst>
          </p:cNvPr>
          <p:cNvSpPr>
            <a:spLocks noGrp="1"/>
          </p:cNvSpPr>
          <p:nvPr>
            <p:ph type="sldNum" sz="quarter" idx="12"/>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1892765217"/>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nhoud van twee groen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BC4D0856-F01A-54B3-EC0E-068CB9574539}"/>
              </a:ext>
            </a:extLst>
          </p:cNvPr>
          <p:cNvSpPr>
            <a:spLocks noSelect="1"/>
          </p:cNvSpPr>
          <p:nvPr userDrawn="1"/>
        </p:nvSpPr>
        <p:spPr bwMode="auto">
          <a:xfrm>
            <a:off x="228600" y="222250"/>
            <a:ext cx="11741150" cy="6178550"/>
          </a:xfrm>
          <a:custGeom>
            <a:avLst/>
            <a:gdLst>
              <a:gd name="T0" fmla="*/ 1294 w 36980"/>
              <a:gd name="T1" fmla="*/ 1294 h 19460"/>
              <a:gd name="T2" fmla="*/ 4321 w 36980"/>
              <a:gd name="T3" fmla="*/ 40 h 19460"/>
              <a:gd name="T4" fmla="*/ 36980 w 36980"/>
              <a:gd name="T5" fmla="*/ 40 h 19460"/>
              <a:gd name="T6" fmla="*/ 36980 w 36980"/>
              <a:gd name="T7" fmla="*/ 0 h 19460"/>
              <a:gd name="T8" fmla="*/ 4321 w 36980"/>
              <a:gd name="T9" fmla="*/ 0 h 19460"/>
              <a:gd name="T10" fmla="*/ 1266 w 36980"/>
              <a:gd name="T11" fmla="*/ 1266 h 19460"/>
              <a:gd name="T12" fmla="*/ 0 w 36980"/>
              <a:gd name="T13" fmla="*/ 4321 h 19460"/>
              <a:gd name="T14" fmla="*/ 0 w 36980"/>
              <a:gd name="T15" fmla="*/ 19460 h 19460"/>
              <a:gd name="T16" fmla="*/ 40 w 36980"/>
              <a:gd name="T17" fmla="*/ 19460 h 19460"/>
              <a:gd name="T18" fmla="*/ 40 w 36980"/>
              <a:gd name="T19" fmla="*/ 4321 h 19460"/>
              <a:gd name="T20" fmla="*/ 1294 w 36980"/>
              <a:gd name="T21" fmla="*/ 1294 h 19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980" h="19460">
                <a:moveTo>
                  <a:pt x="1294" y="1294"/>
                </a:moveTo>
                <a:cubicBezTo>
                  <a:pt x="2103" y="485"/>
                  <a:pt x="3178" y="40"/>
                  <a:pt x="4321" y="40"/>
                </a:cubicBezTo>
                <a:cubicBezTo>
                  <a:pt x="36980" y="40"/>
                  <a:pt x="36980" y="40"/>
                  <a:pt x="36980" y="40"/>
                </a:cubicBezTo>
                <a:cubicBezTo>
                  <a:pt x="36980" y="0"/>
                  <a:pt x="36980" y="0"/>
                  <a:pt x="36980" y="0"/>
                </a:cubicBezTo>
                <a:cubicBezTo>
                  <a:pt x="4321" y="0"/>
                  <a:pt x="4321" y="0"/>
                  <a:pt x="4321" y="0"/>
                </a:cubicBezTo>
                <a:cubicBezTo>
                  <a:pt x="3167" y="0"/>
                  <a:pt x="2082" y="449"/>
                  <a:pt x="1266" y="1266"/>
                </a:cubicBezTo>
                <a:cubicBezTo>
                  <a:pt x="449" y="2082"/>
                  <a:pt x="0" y="3167"/>
                  <a:pt x="0" y="4321"/>
                </a:cubicBezTo>
                <a:cubicBezTo>
                  <a:pt x="0" y="19460"/>
                  <a:pt x="0" y="19460"/>
                  <a:pt x="0" y="19460"/>
                </a:cubicBezTo>
                <a:cubicBezTo>
                  <a:pt x="40" y="19460"/>
                  <a:pt x="40" y="19460"/>
                  <a:pt x="40" y="19460"/>
                </a:cubicBezTo>
                <a:cubicBezTo>
                  <a:pt x="40" y="4321"/>
                  <a:pt x="40" y="4321"/>
                  <a:pt x="40" y="4321"/>
                </a:cubicBezTo>
                <a:cubicBezTo>
                  <a:pt x="40" y="3178"/>
                  <a:pt x="485" y="2103"/>
                  <a:pt x="1294" y="1294"/>
                </a:cubicBezTo>
                <a:close/>
              </a:path>
            </a:pathLst>
          </a:custGeom>
          <a:solidFill>
            <a:srgbClr val="39870C"/>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4" name="01_Title 2 (JU-Free)">
            <a:extLst>
              <a:ext uri="{FF2B5EF4-FFF2-40B4-BE49-F238E27FC236}">
                <a16:creationId xmlns:a16="http://schemas.microsoft.com/office/drawing/2014/main" id="{0B58D772-15BD-8DC3-1060-82258C8E1B8D}"/>
              </a:ext>
            </a:extLst>
          </p:cNvPr>
          <p:cNvSpPr>
            <a:spLocks noGrp="1"/>
          </p:cNvSpPr>
          <p:nvPr>
            <p:ph type="title" hasCustomPrompt="1"/>
          </p:nvPr>
        </p:nvSpPr>
        <p:spPr>
          <a:xfrm>
            <a:off x="685800" y="673100"/>
            <a:ext cx="10820400" cy="901700"/>
          </a:xfrm>
        </p:spPr>
        <p:txBody>
          <a:bodyPr/>
          <a:lstStyle>
            <a:lvl1pPr algn="l">
              <a:defRPr kumimoji="0" sz="3600" b="0" i="0" u="none" baseline="0">
                <a:solidFill>
                  <a:srgbClr val="39870C">
                    <a:lumMod val="100000"/>
                  </a:srgbClr>
                </a:solidFill>
                <a:latin typeface="RijksSansTT SemiBold" panose="020B0704010101010104" pitchFamily="34" charset="0"/>
              </a:defRPr>
            </a:lvl1pPr>
          </a:lstStyle>
          <a:p>
            <a:r>
              <a:rPr lang="nl-NL"/>
              <a:t>[Titel]</a:t>
            </a:r>
          </a:p>
        </p:txBody>
      </p:sp>
      <p:sp>
        <p:nvSpPr>
          <p:cNvPr id="5" name="02_Frame content 3[PHJU] (JU-Free)"/>
          <p:cNvSpPr>
            <a:spLocks noGrp="1"/>
          </p:cNvSpPr>
          <p:nvPr>
            <p:ph sz="half" idx="1" hasCustomPrompt="1"/>
          </p:nvPr>
        </p:nvSpPr>
        <p:spPr>
          <a:xfrm>
            <a:off x="685800" y="1752600"/>
            <a:ext cx="4965700" cy="4013200"/>
          </a:xfrm>
        </p:spPr>
        <p:txBody>
          <a:bodyPr/>
          <a:lstStyle/>
          <a:p>
            <a:pPr lvl="0"/>
            <a:r>
              <a:rPr lang="nl-NL" dirty="0"/>
              <a:t>[Typ tekst of klik op een pictogram om een object in te voegen]</a:t>
            </a:r>
          </a:p>
        </p:txBody>
      </p:sp>
      <p:sp>
        <p:nvSpPr>
          <p:cNvPr id="6" name="03_Frame content 4[PHJU] (JU-Free)"/>
          <p:cNvSpPr>
            <a:spLocks noGrp="1"/>
          </p:cNvSpPr>
          <p:nvPr>
            <p:ph sz="half" idx="2" hasCustomPrompt="1"/>
          </p:nvPr>
        </p:nvSpPr>
        <p:spPr>
          <a:xfrm>
            <a:off x="6540500" y="1752600"/>
            <a:ext cx="4965700" cy="4013200"/>
          </a:xfrm>
        </p:spPr>
        <p:txBody>
          <a:bodyPr/>
          <a:lstStyle/>
          <a:p>
            <a:pPr lvl="0"/>
            <a:r>
              <a:rPr lang="nl-NL" dirty="0"/>
              <a:t>[Typ tekst of klik op een pictogram om een object in te voegen]</a:t>
            </a:r>
          </a:p>
        </p:txBody>
      </p:sp>
      <p:sp>
        <p:nvSpPr>
          <p:cNvPr id="7" name="Date Placeholder 5 (JU-Free)">
            <a:extLst>
              <a:ext uri="{FF2B5EF4-FFF2-40B4-BE49-F238E27FC236}">
                <a16:creationId xmlns:a16="http://schemas.microsoft.com/office/drawing/2014/main" id="{1A59AC1A-7EC0-5177-6178-E88BCBC6A537}"/>
              </a:ext>
            </a:extLst>
          </p:cNvPr>
          <p:cNvSpPr>
            <a:spLocks noGrp="1"/>
          </p:cNvSpPr>
          <p:nvPr>
            <p:ph type="dt" sz="half" idx="10"/>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10" name="Footer Placeholder 6 (JU-Free)">
            <a:extLst>
              <a:ext uri="{FF2B5EF4-FFF2-40B4-BE49-F238E27FC236}">
                <a16:creationId xmlns:a16="http://schemas.microsoft.com/office/drawing/2014/main" id="{2B26F153-20F6-B1F5-6F67-BB419719D35F}"/>
              </a:ext>
            </a:extLst>
          </p:cNvPr>
          <p:cNvSpPr>
            <a:spLocks noGrp="1"/>
          </p:cNvSpPr>
          <p:nvPr>
            <p:ph type="ftr" sz="quarter" idx="11"/>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11" name="Slide Number Placeholder 7 (JU-Free)">
            <a:extLst>
              <a:ext uri="{FF2B5EF4-FFF2-40B4-BE49-F238E27FC236}">
                <a16:creationId xmlns:a16="http://schemas.microsoft.com/office/drawing/2014/main" id="{87683179-2760-5170-ABD7-90100D57396B}"/>
              </a:ext>
            </a:extLst>
          </p:cNvPr>
          <p:cNvSpPr>
            <a:spLocks noGrp="1"/>
          </p:cNvSpPr>
          <p:nvPr>
            <p:ph type="sldNum" sz="quarter" idx="12"/>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919165670"/>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nhoud van twee oranje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BC4D0856-F01A-54B3-EC0E-068CB9574539}"/>
              </a:ext>
            </a:extLst>
          </p:cNvPr>
          <p:cNvSpPr>
            <a:spLocks noSelect="1"/>
          </p:cNvSpPr>
          <p:nvPr userDrawn="1"/>
        </p:nvSpPr>
        <p:spPr bwMode="auto">
          <a:xfrm>
            <a:off x="228600" y="222250"/>
            <a:ext cx="11741150" cy="6178550"/>
          </a:xfrm>
          <a:custGeom>
            <a:avLst/>
            <a:gdLst>
              <a:gd name="T0" fmla="*/ 1294 w 36980"/>
              <a:gd name="T1" fmla="*/ 1294 h 19460"/>
              <a:gd name="T2" fmla="*/ 4321 w 36980"/>
              <a:gd name="T3" fmla="*/ 40 h 19460"/>
              <a:gd name="T4" fmla="*/ 36980 w 36980"/>
              <a:gd name="T5" fmla="*/ 40 h 19460"/>
              <a:gd name="T6" fmla="*/ 36980 w 36980"/>
              <a:gd name="T7" fmla="*/ 0 h 19460"/>
              <a:gd name="T8" fmla="*/ 4321 w 36980"/>
              <a:gd name="T9" fmla="*/ 0 h 19460"/>
              <a:gd name="T10" fmla="*/ 1266 w 36980"/>
              <a:gd name="T11" fmla="*/ 1266 h 19460"/>
              <a:gd name="T12" fmla="*/ 0 w 36980"/>
              <a:gd name="T13" fmla="*/ 4321 h 19460"/>
              <a:gd name="T14" fmla="*/ 0 w 36980"/>
              <a:gd name="T15" fmla="*/ 19460 h 19460"/>
              <a:gd name="T16" fmla="*/ 40 w 36980"/>
              <a:gd name="T17" fmla="*/ 19460 h 19460"/>
              <a:gd name="T18" fmla="*/ 40 w 36980"/>
              <a:gd name="T19" fmla="*/ 4321 h 19460"/>
              <a:gd name="T20" fmla="*/ 1294 w 36980"/>
              <a:gd name="T21" fmla="*/ 1294 h 19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980" h="19460">
                <a:moveTo>
                  <a:pt x="1294" y="1294"/>
                </a:moveTo>
                <a:cubicBezTo>
                  <a:pt x="2103" y="485"/>
                  <a:pt x="3178" y="40"/>
                  <a:pt x="4321" y="40"/>
                </a:cubicBezTo>
                <a:cubicBezTo>
                  <a:pt x="36980" y="40"/>
                  <a:pt x="36980" y="40"/>
                  <a:pt x="36980" y="40"/>
                </a:cubicBezTo>
                <a:cubicBezTo>
                  <a:pt x="36980" y="0"/>
                  <a:pt x="36980" y="0"/>
                  <a:pt x="36980" y="0"/>
                </a:cubicBezTo>
                <a:cubicBezTo>
                  <a:pt x="4321" y="0"/>
                  <a:pt x="4321" y="0"/>
                  <a:pt x="4321" y="0"/>
                </a:cubicBezTo>
                <a:cubicBezTo>
                  <a:pt x="3167" y="0"/>
                  <a:pt x="2082" y="449"/>
                  <a:pt x="1266" y="1266"/>
                </a:cubicBezTo>
                <a:cubicBezTo>
                  <a:pt x="449" y="2082"/>
                  <a:pt x="0" y="3167"/>
                  <a:pt x="0" y="4321"/>
                </a:cubicBezTo>
                <a:cubicBezTo>
                  <a:pt x="0" y="19460"/>
                  <a:pt x="0" y="19460"/>
                  <a:pt x="0" y="19460"/>
                </a:cubicBezTo>
                <a:cubicBezTo>
                  <a:pt x="40" y="19460"/>
                  <a:pt x="40" y="19460"/>
                  <a:pt x="40" y="19460"/>
                </a:cubicBezTo>
                <a:cubicBezTo>
                  <a:pt x="40" y="4321"/>
                  <a:pt x="40" y="4321"/>
                  <a:pt x="40" y="4321"/>
                </a:cubicBezTo>
                <a:cubicBezTo>
                  <a:pt x="40" y="3178"/>
                  <a:pt x="485" y="2103"/>
                  <a:pt x="1294" y="1294"/>
                </a:cubicBezTo>
                <a:close/>
              </a:path>
            </a:pathLst>
          </a:custGeom>
          <a:solidFill>
            <a:srgbClr val="E17000"/>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3" name="01_Title 2 (JU-Free)">
            <a:extLst>
              <a:ext uri="{FF2B5EF4-FFF2-40B4-BE49-F238E27FC236}">
                <a16:creationId xmlns:a16="http://schemas.microsoft.com/office/drawing/2014/main" id="{6831EB73-FBDA-4151-128C-A0FB5E85E636}"/>
              </a:ext>
            </a:extLst>
          </p:cNvPr>
          <p:cNvSpPr>
            <a:spLocks noGrp="1"/>
          </p:cNvSpPr>
          <p:nvPr>
            <p:ph type="title" hasCustomPrompt="1"/>
          </p:nvPr>
        </p:nvSpPr>
        <p:spPr>
          <a:xfrm>
            <a:off x="685800" y="673100"/>
            <a:ext cx="10820400" cy="901700"/>
          </a:xfrm>
        </p:spPr>
        <p:txBody>
          <a:bodyPr/>
          <a:lstStyle>
            <a:lvl1pPr algn="l">
              <a:defRPr kumimoji="0" sz="3600" b="0" i="0" u="none" baseline="0">
                <a:solidFill>
                  <a:srgbClr val="E17000">
                    <a:lumMod val="100000"/>
                  </a:srgbClr>
                </a:solidFill>
                <a:latin typeface="RijksSansTT SemiBold" panose="020B0704010101010104" pitchFamily="34" charset="0"/>
              </a:defRPr>
            </a:lvl1pPr>
          </a:lstStyle>
          <a:p>
            <a:r>
              <a:rPr lang="nl-NL" dirty="0"/>
              <a:t>[Titel]</a:t>
            </a:r>
          </a:p>
        </p:txBody>
      </p:sp>
      <p:sp>
        <p:nvSpPr>
          <p:cNvPr id="4" name="02_Frame content 3[PHJU] (JU-Free)">
            <a:extLst>
              <a:ext uri="{FF2B5EF4-FFF2-40B4-BE49-F238E27FC236}">
                <a16:creationId xmlns:a16="http://schemas.microsoft.com/office/drawing/2014/main" id="{0F8F068F-CD05-39B0-CEE8-958473CBBAF7}"/>
              </a:ext>
            </a:extLst>
          </p:cNvPr>
          <p:cNvSpPr>
            <a:spLocks noGrp="1"/>
          </p:cNvSpPr>
          <p:nvPr>
            <p:ph sz="half" idx="1" hasCustomPrompt="1"/>
          </p:nvPr>
        </p:nvSpPr>
        <p:spPr>
          <a:xfrm>
            <a:off x="685800" y="1752600"/>
            <a:ext cx="4965700" cy="4013200"/>
          </a:xfrm>
        </p:spPr>
        <p:txBody>
          <a:bodyPr/>
          <a:lstStyle/>
          <a:p>
            <a:pPr lvl="0"/>
            <a:r>
              <a:rPr lang="nl-NL" dirty="0"/>
              <a:t>[Typ tekst of klik op een pictogram om een object in te voegen]</a:t>
            </a:r>
          </a:p>
        </p:txBody>
      </p:sp>
      <p:sp>
        <p:nvSpPr>
          <p:cNvPr id="5" name="03_Frame content 4[PHJU] (JU-Free)"/>
          <p:cNvSpPr>
            <a:spLocks noGrp="1"/>
          </p:cNvSpPr>
          <p:nvPr>
            <p:ph sz="half" idx="2" hasCustomPrompt="1"/>
          </p:nvPr>
        </p:nvSpPr>
        <p:spPr>
          <a:xfrm>
            <a:off x="6540500" y="1752600"/>
            <a:ext cx="4965700" cy="4013200"/>
          </a:xfrm>
        </p:spPr>
        <p:txBody>
          <a:bodyPr/>
          <a:lstStyle/>
          <a:p>
            <a:pPr lvl="0"/>
            <a:r>
              <a:rPr lang="nl-NL"/>
              <a:t>[Typ tekst of klik op een pictogram om een object in te voegen]</a:t>
            </a:r>
            <a:endParaRPr lang="nl-NL" dirty="0"/>
          </a:p>
        </p:txBody>
      </p:sp>
      <p:sp>
        <p:nvSpPr>
          <p:cNvPr id="6" name="Date Placeholder 5 (JU-Free)">
            <a:extLst>
              <a:ext uri="{FF2B5EF4-FFF2-40B4-BE49-F238E27FC236}">
                <a16:creationId xmlns:a16="http://schemas.microsoft.com/office/drawing/2014/main" id="{54435C06-212F-F38F-0CD2-A1D727052408}"/>
              </a:ext>
            </a:extLst>
          </p:cNvPr>
          <p:cNvSpPr>
            <a:spLocks noGrp="1"/>
          </p:cNvSpPr>
          <p:nvPr>
            <p:ph type="dt" sz="half" idx="10"/>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7" name="Footer Placeholder 6 (JU-Free)">
            <a:extLst>
              <a:ext uri="{FF2B5EF4-FFF2-40B4-BE49-F238E27FC236}">
                <a16:creationId xmlns:a16="http://schemas.microsoft.com/office/drawing/2014/main" id="{A68BBDEA-D351-B42A-1232-35C344F251C6}"/>
              </a:ext>
            </a:extLst>
          </p:cNvPr>
          <p:cNvSpPr>
            <a:spLocks noGrp="1"/>
          </p:cNvSpPr>
          <p:nvPr>
            <p:ph type="ftr" sz="quarter" idx="11"/>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10" name="Slide Number Placeholder 7 (JU-Free)">
            <a:extLst>
              <a:ext uri="{FF2B5EF4-FFF2-40B4-BE49-F238E27FC236}">
                <a16:creationId xmlns:a16="http://schemas.microsoft.com/office/drawing/2014/main" id="{D31234C2-7748-E359-230B-679FB2E89382}"/>
              </a:ext>
            </a:extLst>
          </p:cNvPr>
          <p:cNvSpPr>
            <a:spLocks noGrp="1"/>
          </p:cNvSpPr>
          <p:nvPr>
            <p:ph type="sldNum" sz="quarter" idx="12"/>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047354623"/>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lleen titel (H2)]">
    <p:spTree>
      <p:nvGrpSpPr>
        <p:cNvPr id="1" name=""/>
        <p:cNvGrpSpPr/>
        <p:nvPr/>
      </p:nvGrpSpPr>
      <p:grpSpPr>
        <a:xfrm>
          <a:off x="0" y="0"/>
          <a:ext cx="0" cy="0"/>
          <a:chOff x="0" y="0"/>
          <a:chExt cx="0" cy="0"/>
        </a:xfrm>
      </p:grpSpPr>
      <p:sp>
        <p:nvSpPr>
          <p:cNvPr id="4" name="Frame 1">
            <a:extLst>
              <a:ext uri="{FF2B5EF4-FFF2-40B4-BE49-F238E27FC236}">
                <a16:creationId xmlns:a16="http://schemas.microsoft.com/office/drawing/2014/main" id="{3D18E7DE-09D8-7226-4AA2-185D3FBFECEC}"/>
              </a:ext>
            </a:extLst>
          </p:cNvPr>
          <p:cNvSpPr>
            <a:spLocks noSelect="1"/>
          </p:cNvSpPr>
          <p:nvPr userDrawn="1"/>
        </p:nvSpPr>
        <p:spPr bwMode="auto">
          <a:xfrm>
            <a:off x="228600" y="222250"/>
            <a:ext cx="11741150" cy="6178550"/>
          </a:xfrm>
          <a:custGeom>
            <a:avLst/>
            <a:gdLst>
              <a:gd name="T0" fmla="*/ 1294 w 36980"/>
              <a:gd name="T1" fmla="*/ 1294 h 19460"/>
              <a:gd name="T2" fmla="*/ 4321 w 36980"/>
              <a:gd name="T3" fmla="*/ 40 h 19460"/>
              <a:gd name="T4" fmla="*/ 36980 w 36980"/>
              <a:gd name="T5" fmla="*/ 40 h 19460"/>
              <a:gd name="T6" fmla="*/ 36980 w 36980"/>
              <a:gd name="T7" fmla="*/ 0 h 19460"/>
              <a:gd name="T8" fmla="*/ 4321 w 36980"/>
              <a:gd name="T9" fmla="*/ 0 h 19460"/>
              <a:gd name="T10" fmla="*/ 1266 w 36980"/>
              <a:gd name="T11" fmla="*/ 1266 h 19460"/>
              <a:gd name="T12" fmla="*/ 0 w 36980"/>
              <a:gd name="T13" fmla="*/ 4321 h 19460"/>
              <a:gd name="T14" fmla="*/ 0 w 36980"/>
              <a:gd name="T15" fmla="*/ 19460 h 19460"/>
              <a:gd name="T16" fmla="*/ 40 w 36980"/>
              <a:gd name="T17" fmla="*/ 19460 h 19460"/>
              <a:gd name="T18" fmla="*/ 40 w 36980"/>
              <a:gd name="T19" fmla="*/ 4321 h 19460"/>
              <a:gd name="T20" fmla="*/ 1294 w 36980"/>
              <a:gd name="T21" fmla="*/ 1294 h 19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980" h="19460">
                <a:moveTo>
                  <a:pt x="1294" y="1294"/>
                </a:moveTo>
                <a:cubicBezTo>
                  <a:pt x="2103" y="485"/>
                  <a:pt x="3178" y="40"/>
                  <a:pt x="4321" y="40"/>
                </a:cubicBezTo>
                <a:cubicBezTo>
                  <a:pt x="36980" y="40"/>
                  <a:pt x="36980" y="40"/>
                  <a:pt x="36980" y="40"/>
                </a:cubicBezTo>
                <a:cubicBezTo>
                  <a:pt x="36980" y="0"/>
                  <a:pt x="36980" y="0"/>
                  <a:pt x="36980" y="0"/>
                </a:cubicBezTo>
                <a:cubicBezTo>
                  <a:pt x="4321" y="0"/>
                  <a:pt x="4321" y="0"/>
                  <a:pt x="4321" y="0"/>
                </a:cubicBezTo>
                <a:cubicBezTo>
                  <a:pt x="3167" y="0"/>
                  <a:pt x="2082" y="449"/>
                  <a:pt x="1266" y="1266"/>
                </a:cubicBezTo>
                <a:cubicBezTo>
                  <a:pt x="449" y="2082"/>
                  <a:pt x="0" y="3167"/>
                  <a:pt x="0" y="4321"/>
                </a:cubicBezTo>
                <a:cubicBezTo>
                  <a:pt x="0" y="19460"/>
                  <a:pt x="0" y="19460"/>
                  <a:pt x="0" y="19460"/>
                </a:cubicBezTo>
                <a:cubicBezTo>
                  <a:pt x="40" y="19460"/>
                  <a:pt x="40" y="19460"/>
                  <a:pt x="40" y="19460"/>
                </a:cubicBezTo>
                <a:cubicBezTo>
                  <a:pt x="40" y="4321"/>
                  <a:pt x="40" y="4321"/>
                  <a:pt x="40" y="4321"/>
                </a:cubicBezTo>
                <a:cubicBezTo>
                  <a:pt x="40" y="3178"/>
                  <a:pt x="485" y="2103"/>
                  <a:pt x="1294" y="1294"/>
                </a:cubicBezTo>
                <a:close/>
              </a:path>
            </a:pathLst>
          </a:custGeom>
          <a:solidFill>
            <a:srgbClr val="154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 name="01_Title 2 (JU-Free)">
            <a:extLst>
              <a:ext uri="{FF2B5EF4-FFF2-40B4-BE49-F238E27FC236}">
                <a16:creationId xmlns:a16="http://schemas.microsoft.com/office/drawing/2014/main" id="{21C26498-AED2-17F6-5561-93C7730B4081}"/>
              </a:ext>
            </a:extLst>
          </p:cNvPr>
          <p:cNvSpPr>
            <a:spLocks noGrp="1"/>
          </p:cNvSpPr>
          <p:nvPr>
            <p:ph type="title" hasCustomPrompt="1"/>
          </p:nvPr>
        </p:nvSpPr>
        <p:spPr>
          <a:xfrm>
            <a:off x="685800" y="673100"/>
            <a:ext cx="10820400" cy="901700"/>
          </a:xfrm>
        </p:spPr>
        <p:txBody>
          <a:bodyPr/>
          <a:lstStyle>
            <a:lvl1pPr algn="l">
              <a:defRPr kumimoji="0" sz="3600" b="0" i="0" u="none" baseline="0">
                <a:solidFill>
                  <a:schemeClr val="tx1">
                    <a:lumMod val="100000"/>
                  </a:schemeClr>
                </a:solidFill>
                <a:latin typeface="RijksSansTT SemiBold" panose="020B0704010101010104" pitchFamily="34" charset="0"/>
              </a:defRPr>
            </a:lvl1pPr>
          </a:lstStyle>
          <a:p>
            <a:r>
              <a:rPr lang="nl-NL" dirty="0"/>
              <a:t>[Titel]</a:t>
            </a:r>
          </a:p>
        </p:txBody>
      </p:sp>
      <p:sp>
        <p:nvSpPr>
          <p:cNvPr id="3" name="Date Placeholder 3 (JU-Free)">
            <a:extLst>
              <a:ext uri="{FF2B5EF4-FFF2-40B4-BE49-F238E27FC236}">
                <a16:creationId xmlns:a16="http://schemas.microsoft.com/office/drawing/2014/main" id="{F50E2C7F-61A4-0D9C-4520-1FF4493B6F79}"/>
              </a:ext>
            </a:extLst>
          </p:cNvPr>
          <p:cNvSpPr>
            <a:spLocks noGrp="1"/>
          </p:cNvSpPr>
          <p:nvPr>
            <p:ph type="dt" sz="half" idx="10"/>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5" name="Footer Placeholder 4 (JU-Free)">
            <a:extLst>
              <a:ext uri="{FF2B5EF4-FFF2-40B4-BE49-F238E27FC236}">
                <a16:creationId xmlns:a16="http://schemas.microsoft.com/office/drawing/2014/main" id="{41CB4607-10C7-1BB1-220E-B8C3880D6E23}"/>
              </a:ext>
            </a:extLst>
          </p:cNvPr>
          <p:cNvSpPr>
            <a:spLocks noGrp="1"/>
          </p:cNvSpPr>
          <p:nvPr>
            <p:ph type="ftr" sz="quarter" idx="11"/>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9" name="Slide Number Placeholder 5 (JU-Free)">
            <a:extLst>
              <a:ext uri="{FF2B5EF4-FFF2-40B4-BE49-F238E27FC236}">
                <a16:creationId xmlns:a16="http://schemas.microsoft.com/office/drawing/2014/main" id="{16AAAFA5-D1CE-B707-8DA1-8E3FF21C8ACE}"/>
              </a:ext>
            </a:extLst>
          </p:cNvPr>
          <p:cNvSpPr>
            <a:spLocks noGrp="1"/>
          </p:cNvSpPr>
          <p:nvPr>
            <p:ph type="sldNum" sz="quarter" idx="12"/>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196685275"/>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6" name="Frame 1">
            <a:extLst>
              <a:ext uri="{FF2B5EF4-FFF2-40B4-BE49-F238E27FC236}">
                <a16:creationId xmlns:a16="http://schemas.microsoft.com/office/drawing/2014/main" id="{65783620-E2BA-20B6-7100-700F64E5687F}"/>
              </a:ext>
            </a:extLst>
          </p:cNvPr>
          <p:cNvSpPr>
            <a:spLocks noSelect="1"/>
          </p:cNvSpPr>
          <p:nvPr userDrawn="1"/>
        </p:nvSpPr>
        <p:spPr bwMode="auto">
          <a:xfrm>
            <a:off x="228600" y="222250"/>
            <a:ext cx="11741150" cy="6178550"/>
          </a:xfrm>
          <a:custGeom>
            <a:avLst/>
            <a:gdLst>
              <a:gd name="T0" fmla="*/ 1294 w 36980"/>
              <a:gd name="T1" fmla="*/ 1294 h 19460"/>
              <a:gd name="T2" fmla="*/ 4321 w 36980"/>
              <a:gd name="T3" fmla="*/ 40 h 19460"/>
              <a:gd name="T4" fmla="*/ 36980 w 36980"/>
              <a:gd name="T5" fmla="*/ 40 h 19460"/>
              <a:gd name="T6" fmla="*/ 36980 w 36980"/>
              <a:gd name="T7" fmla="*/ 0 h 19460"/>
              <a:gd name="T8" fmla="*/ 4321 w 36980"/>
              <a:gd name="T9" fmla="*/ 0 h 19460"/>
              <a:gd name="T10" fmla="*/ 1266 w 36980"/>
              <a:gd name="T11" fmla="*/ 1266 h 19460"/>
              <a:gd name="T12" fmla="*/ 0 w 36980"/>
              <a:gd name="T13" fmla="*/ 4321 h 19460"/>
              <a:gd name="T14" fmla="*/ 0 w 36980"/>
              <a:gd name="T15" fmla="*/ 19460 h 19460"/>
              <a:gd name="T16" fmla="*/ 40 w 36980"/>
              <a:gd name="T17" fmla="*/ 19460 h 19460"/>
              <a:gd name="T18" fmla="*/ 40 w 36980"/>
              <a:gd name="T19" fmla="*/ 4321 h 19460"/>
              <a:gd name="T20" fmla="*/ 1294 w 36980"/>
              <a:gd name="T21" fmla="*/ 1294 h 19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980" h="19460">
                <a:moveTo>
                  <a:pt x="1294" y="1294"/>
                </a:moveTo>
                <a:cubicBezTo>
                  <a:pt x="2103" y="485"/>
                  <a:pt x="3178" y="40"/>
                  <a:pt x="4321" y="40"/>
                </a:cubicBezTo>
                <a:cubicBezTo>
                  <a:pt x="36980" y="40"/>
                  <a:pt x="36980" y="40"/>
                  <a:pt x="36980" y="40"/>
                </a:cubicBezTo>
                <a:cubicBezTo>
                  <a:pt x="36980" y="0"/>
                  <a:pt x="36980" y="0"/>
                  <a:pt x="36980" y="0"/>
                </a:cubicBezTo>
                <a:cubicBezTo>
                  <a:pt x="4321" y="0"/>
                  <a:pt x="4321" y="0"/>
                  <a:pt x="4321" y="0"/>
                </a:cubicBezTo>
                <a:cubicBezTo>
                  <a:pt x="3167" y="0"/>
                  <a:pt x="2082" y="449"/>
                  <a:pt x="1266" y="1266"/>
                </a:cubicBezTo>
                <a:cubicBezTo>
                  <a:pt x="449" y="2082"/>
                  <a:pt x="0" y="3167"/>
                  <a:pt x="0" y="4321"/>
                </a:cubicBezTo>
                <a:cubicBezTo>
                  <a:pt x="0" y="19460"/>
                  <a:pt x="0" y="19460"/>
                  <a:pt x="0" y="19460"/>
                </a:cubicBezTo>
                <a:cubicBezTo>
                  <a:pt x="40" y="19460"/>
                  <a:pt x="40" y="19460"/>
                  <a:pt x="40" y="19460"/>
                </a:cubicBezTo>
                <a:cubicBezTo>
                  <a:pt x="40" y="4321"/>
                  <a:pt x="40" y="4321"/>
                  <a:pt x="40" y="4321"/>
                </a:cubicBezTo>
                <a:cubicBezTo>
                  <a:pt x="40" y="3178"/>
                  <a:pt x="485" y="2103"/>
                  <a:pt x="1294" y="1294"/>
                </a:cubicBezTo>
                <a:close/>
              </a:path>
            </a:pathLst>
          </a:custGeom>
          <a:solidFill>
            <a:srgbClr val="154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3" name="Date Placeholder 2 (JU-Free)">
            <a:extLst>
              <a:ext uri="{FF2B5EF4-FFF2-40B4-BE49-F238E27FC236}">
                <a16:creationId xmlns:a16="http://schemas.microsoft.com/office/drawing/2014/main" id="{30C291EB-6248-10DF-0AD9-8C682D2D462D}"/>
              </a:ext>
            </a:extLst>
          </p:cNvPr>
          <p:cNvSpPr>
            <a:spLocks noGrp="1"/>
          </p:cNvSpPr>
          <p:nvPr>
            <p:ph type="dt" sz="half" idx="10"/>
          </p:nvPr>
        </p:nvSpPr>
        <p:spPr>
          <a:xfrm>
            <a:off x="10744200" y="6553200"/>
            <a:ext cx="762000" cy="254000"/>
          </a:xfrm>
        </p:spPr>
        <p:txBody>
          <a:bodyPr/>
          <a:lstStyle/>
          <a:p>
            <a:fld id="{EDEF7E55-9B73-4B27-9FBE-ED7021E098B0}" type="datetime4">
              <a:rPr lang="nl-NL" smtClean="0"/>
              <a:pPr/>
              <a:t>3 mei 2026</a:t>
            </a:fld>
            <a:endParaRPr lang="nl-NL" dirty="0"/>
          </a:p>
        </p:txBody>
      </p:sp>
      <p:sp>
        <p:nvSpPr>
          <p:cNvPr id="4" name="Footer Placeholder 3 (JU-Free)">
            <a:extLst>
              <a:ext uri="{FF2B5EF4-FFF2-40B4-BE49-F238E27FC236}">
                <a16:creationId xmlns:a16="http://schemas.microsoft.com/office/drawing/2014/main" id="{11638AEC-58F4-7D37-205C-112B0E142646}"/>
              </a:ext>
            </a:extLst>
          </p:cNvPr>
          <p:cNvSpPr>
            <a:spLocks noGrp="1"/>
          </p:cNvSpPr>
          <p:nvPr>
            <p:ph type="ftr" sz="quarter" idx="11"/>
          </p:nvPr>
        </p:nvSpPr>
        <p:spPr>
          <a:xfrm>
            <a:off x="3073400" y="6553200"/>
            <a:ext cx="6045200" cy="254000"/>
          </a:xfrm>
        </p:spPr>
        <p:txBody>
          <a:bodyPr/>
          <a:lstStyle/>
          <a:p>
            <a:r>
              <a:rPr lang="nl-NL"/>
              <a:t>Typ hier bijvoorbeeld de titel van de presentatie, via Invoegen Kop &amp; voettekst</a:t>
            </a:r>
            <a:endParaRPr lang="nl-NL" dirty="0"/>
          </a:p>
        </p:txBody>
      </p:sp>
      <p:sp>
        <p:nvSpPr>
          <p:cNvPr id="5" name="Slide Number Placeholder 4 (JU-Free)">
            <a:extLst>
              <a:ext uri="{FF2B5EF4-FFF2-40B4-BE49-F238E27FC236}">
                <a16:creationId xmlns:a16="http://schemas.microsoft.com/office/drawing/2014/main" id="{341D4803-2154-0000-5C60-A93428935C97}"/>
              </a:ext>
            </a:extLst>
          </p:cNvPr>
          <p:cNvSpPr>
            <a:spLocks noGrp="1"/>
          </p:cNvSpPr>
          <p:nvPr>
            <p:ph type="sldNum" sz="quarter" idx="12"/>
          </p:nvPr>
        </p:nvSpPr>
        <p:spPr>
          <a:xfrm>
            <a:off x="11569700" y="6553200"/>
            <a:ext cx="393700" cy="254000"/>
          </a:xfrm>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983380653"/>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Einddia+foto]">
    <p:spTree>
      <p:nvGrpSpPr>
        <p:cNvPr id="1" name=""/>
        <p:cNvGrpSpPr/>
        <p:nvPr/>
      </p:nvGrpSpPr>
      <p:grpSpPr>
        <a:xfrm>
          <a:off x="0" y="0"/>
          <a:ext cx="0" cy="0"/>
          <a:chOff x="0" y="0"/>
          <a:chExt cx="0" cy="0"/>
        </a:xfrm>
      </p:grpSpPr>
      <p:sp>
        <p:nvSpPr>
          <p:cNvPr id="4" name="Frame 1">
            <a:extLst>
              <a:ext uri="{FF2B5EF4-FFF2-40B4-BE49-F238E27FC236}">
                <a16:creationId xmlns:a16="http://schemas.microsoft.com/office/drawing/2014/main" id="{F2D7149E-CB0C-9263-AC3C-E6C5E58EB3DB}"/>
              </a:ext>
            </a:extLst>
          </p:cNvPr>
          <p:cNvSpPr txBox="1">
            <a:spLocks noSelect="1"/>
          </p:cNvSpPr>
          <p:nvPr userDrawn="1"/>
        </p:nvSpPr>
        <p:spPr bwMode="auto">
          <a:xfrm>
            <a:off x="228600" y="3746500"/>
            <a:ext cx="3937000" cy="2654300"/>
          </a:xfrm>
          <a:custGeom>
            <a:avLst/>
            <a:gdLst>
              <a:gd name="T0" fmla="*/ 0 w 12360"/>
              <a:gd name="T1" fmla="*/ 8320 h 8320"/>
              <a:gd name="T2" fmla="*/ 12360 w 12360"/>
              <a:gd name="T3" fmla="*/ 8320 h 8320"/>
              <a:gd name="T4" fmla="*/ 12360 w 12360"/>
              <a:gd name="T5" fmla="*/ 4301 h 8320"/>
              <a:gd name="T6" fmla="*/ 8059 w 12360"/>
              <a:gd name="T7" fmla="*/ 0 h 8320"/>
              <a:gd name="T8" fmla="*/ 0 w 12360"/>
              <a:gd name="T9" fmla="*/ 0 h 8320"/>
              <a:gd name="T10" fmla="*/ 0 w 12360"/>
              <a:gd name="T11" fmla="*/ 8320 h 8320"/>
            </a:gdLst>
            <a:ahLst/>
            <a:cxnLst>
              <a:cxn ang="0">
                <a:pos x="T0" y="T1"/>
              </a:cxn>
              <a:cxn ang="0">
                <a:pos x="T2" y="T3"/>
              </a:cxn>
              <a:cxn ang="0">
                <a:pos x="T4" y="T5"/>
              </a:cxn>
              <a:cxn ang="0">
                <a:pos x="T6" y="T7"/>
              </a:cxn>
              <a:cxn ang="0">
                <a:pos x="T8" y="T9"/>
              </a:cxn>
              <a:cxn ang="0">
                <a:pos x="T10" y="T11"/>
              </a:cxn>
            </a:cxnLst>
            <a:rect l="0" t="0" r="r" b="b"/>
            <a:pathLst>
              <a:path w="12360" h="8320">
                <a:moveTo>
                  <a:pt x="0" y="8320"/>
                </a:moveTo>
                <a:cubicBezTo>
                  <a:pt x="12360" y="8320"/>
                  <a:pt x="12360" y="8320"/>
                  <a:pt x="12360" y="8320"/>
                </a:cubicBezTo>
                <a:cubicBezTo>
                  <a:pt x="12360" y="4301"/>
                  <a:pt x="12360" y="4301"/>
                  <a:pt x="12360" y="4301"/>
                </a:cubicBezTo>
                <a:cubicBezTo>
                  <a:pt x="12360" y="1926"/>
                  <a:pt x="10434" y="0"/>
                  <a:pt x="8059" y="0"/>
                </a:cubicBezTo>
                <a:cubicBezTo>
                  <a:pt x="0" y="0"/>
                  <a:pt x="0" y="0"/>
                  <a:pt x="0" y="0"/>
                </a:cubicBezTo>
                <a:lnTo>
                  <a:pt x="0" y="8320"/>
                </a:lnTo>
                <a:close/>
              </a:path>
            </a:pathLst>
          </a:custGeom>
          <a:solidFill>
            <a:srgbClr val="154273"/>
          </a:solidFill>
          <a:ln w="3175" cap="flat" cmpd="sng" algn="ctr">
            <a:solidFill>
              <a:srgbClr val="154273"/>
            </a:solidFill>
            <a:prstDash val="solid"/>
            <a:round/>
            <a:headEnd type="none" w="med" len="med"/>
            <a:tailEnd type="none" w="med" len="med"/>
          </a:ln>
        </p:spPr>
        <p:txBody>
          <a:bodyPr vert="horz" wrap="square" lIns="0" tIns="0" rIns="0" bIns="0" numCol="1" anchor="t" anchorCtr="0" compatLnSpc="1">
            <a:prstTxWarp prst="textNoShape">
              <a:avLst/>
            </a:prstTxWarp>
          </a:bodyPr>
          <a:lstStyle>
            <a:lvl1pPr marL="0" indent="0" algn="l" defTabSz="914400" rtl="0" eaLnBrk="1" latinLnBrk="0" hangingPunct="1">
              <a:lnSpc>
                <a:spcPct val="105000"/>
              </a:lnSpc>
              <a:spcBef>
                <a:spcPts val="900"/>
              </a:spcBef>
              <a:buFontTx/>
              <a:buNone/>
              <a:defRPr sz="330" kern="1200">
                <a:solidFill>
                  <a:schemeClr val="tx1"/>
                </a:solidFill>
                <a:latin typeface="Arial" panose="020B0604020202020204" pitchFamily="34" charset="0"/>
                <a:ea typeface="+mn-ea"/>
                <a:cs typeface="+mn-cs"/>
              </a:defRPr>
            </a:lvl1pPr>
            <a:lvl2pPr marL="324000" indent="-162000" algn="l" defTabSz="914400" rtl="0" eaLnBrk="1" latinLnBrk="0" hangingPunct="1">
              <a:lnSpc>
                <a:spcPct val="105000"/>
              </a:lnSpc>
              <a:spcBef>
                <a:spcPts val="900"/>
              </a:spcBef>
              <a:buFont typeface="RijksSansTT ExtraBold" panose="020B0904010101010104" pitchFamily="34" charset="0"/>
              <a:buChar char="-"/>
              <a:defRPr sz="1700" kern="1200" baseline="0">
                <a:solidFill>
                  <a:schemeClr val="tx1"/>
                </a:solidFill>
                <a:latin typeface="+mn-lt"/>
                <a:ea typeface="+mn-ea"/>
                <a:cs typeface="+mn-cs"/>
              </a:defRPr>
            </a:lvl2pPr>
            <a:lvl3pPr marL="486000" indent="-162000" algn="l" defTabSz="914400" rtl="0" eaLnBrk="1" latinLnBrk="0" hangingPunct="1">
              <a:lnSpc>
                <a:spcPct val="105000"/>
              </a:lnSpc>
              <a:spcBef>
                <a:spcPts val="900"/>
              </a:spcBef>
              <a:buFont typeface="RijksSansTT ExtraBold" panose="020B0904010101010104" pitchFamily="34" charset="0"/>
              <a:buChar char="&gt;"/>
              <a:defRPr sz="1700" kern="1200">
                <a:solidFill>
                  <a:schemeClr val="tx1"/>
                </a:solidFill>
                <a:latin typeface="+mn-lt"/>
                <a:ea typeface="+mn-ea"/>
                <a:cs typeface="+mn-cs"/>
              </a:defRPr>
            </a:lvl3pPr>
            <a:lvl4pPr marL="162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4pPr>
            <a:lvl5pPr marL="324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a:lstStyle>
          <a:p>
            <a:pPr lvl="0"/>
            <a:r>
              <a:rPr lang="nl-NL" dirty="0"/>
              <a:t> </a:t>
            </a:r>
          </a:p>
        </p:txBody>
      </p:sp>
      <p:sp>
        <p:nvSpPr>
          <p:cNvPr id="7" name="Rectangle 5" descr="Logo Ministerie van Binnenlandse Zaken en Koninkrijksrelaties">
            <a:extLst>
              <a:ext uri="{FF2B5EF4-FFF2-40B4-BE49-F238E27FC236}">
                <a16:creationId xmlns:a16="http://schemas.microsoft.com/office/drawing/2014/main" id="{0B9B20EE-3329-1937-C074-F80B8F7E34BA}"/>
              </a:ext>
            </a:extLst>
          </p:cNvPr>
          <p:cNvSpPr txBox="1">
            <a:spLocks noSelect="1"/>
          </p:cNvSpPr>
          <p:nvPr userDrawn="1"/>
        </p:nvSpPr>
        <p:spPr>
          <a:xfrm>
            <a:off x="5867400" y="-635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a:extLst>
                <a:ext uri="{96DAC541-7B7A-43D3-8B79-37D633B846F1}">
                  <asvg:svgBlip xmlns:asvg="http://schemas.microsoft.com/office/drawing/2016/SVG/main" r:embed="rId2"/>
                </a:ext>
              </a:extLst>
            </a:blip>
            <a:stretch>
              <a:fillRect/>
            </a:stretch>
          </a:blipFill>
          <a:ln w="0" cap="flat" cmpd="sng" algn="ctr">
            <a:solidFill>
              <a:srgbClr val="000000">
                <a:alpha val="0"/>
              </a:srgbClr>
            </a:solidFill>
            <a:prstDash val="solid"/>
            <a:round/>
            <a:headEnd type="none" w="med" len="med"/>
            <a:tailEnd type="none" w="med" len="med"/>
          </a:ln>
        </p:spPr>
        <p:txBody>
          <a:bodyPr vert="horz" wrap="square" lIns="0" tIns="0" rIns="0" bIns="0" rtlCol="0" anchor="t">
            <a:noAutofit/>
          </a:bodyPr>
          <a:lstStyle>
            <a:lvl1pPr marL="0" indent="0" algn="l" defTabSz="914400" rtl="0" eaLnBrk="1" latinLnBrk="0" hangingPunct="1">
              <a:lnSpc>
                <a:spcPct val="100000"/>
              </a:lnSpc>
              <a:spcBef>
                <a:spcPct val="0"/>
              </a:spcBef>
              <a:buFontTx/>
              <a:buNone/>
              <a:defRPr sz="330" kern="1200">
                <a:solidFill>
                  <a:schemeClr val="tx1"/>
                </a:solidFill>
                <a:latin typeface="Arial" panose="020B0604020202020204" pitchFamily="34" charset="0"/>
                <a:ea typeface="+mn-ea"/>
                <a:cs typeface="+mn-cs"/>
              </a:defRPr>
            </a:lvl1pPr>
            <a:lvl2pPr marL="0" indent="0" algn="l" defTabSz="914400" rtl="0" eaLnBrk="1" latinLnBrk="0" hangingPunct="1">
              <a:lnSpc>
                <a:spcPct val="100000"/>
              </a:lnSpc>
              <a:spcBef>
                <a:spcPct val="0"/>
              </a:spcBef>
              <a:buFontTx/>
              <a:buNone/>
              <a:defRPr sz="2800" kern="1200" baseline="0">
                <a:solidFill>
                  <a:schemeClr val="tx1"/>
                </a:solidFill>
                <a:latin typeface="+mn-lt"/>
                <a:ea typeface="+mn-ea"/>
                <a:cs typeface="+mn-cs"/>
              </a:defRPr>
            </a:lvl2pPr>
            <a:lvl3pPr marL="0" indent="0" algn="l" defTabSz="914400" rtl="0" eaLnBrk="1" latinLnBrk="0" hangingPunct="1">
              <a:lnSpc>
                <a:spcPct val="100000"/>
              </a:lnSpc>
              <a:spcBef>
                <a:spcPct val="0"/>
              </a:spcBef>
              <a:buFontTx/>
              <a:buNone/>
              <a:defRPr sz="2800" kern="1200">
                <a:solidFill>
                  <a:schemeClr val="tx1"/>
                </a:solidFill>
                <a:latin typeface="+mn-lt"/>
                <a:ea typeface="+mn-ea"/>
                <a:cs typeface="+mn-cs"/>
              </a:defRPr>
            </a:lvl3pPr>
            <a:lvl4pPr marL="0" indent="0" algn="l" defTabSz="914400" rtl="0" eaLnBrk="1" latinLnBrk="0" hangingPunct="1">
              <a:lnSpc>
                <a:spcPct val="100000"/>
              </a:lnSpc>
              <a:spcBef>
                <a:spcPct val="0"/>
              </a:spcBef>
              <a:buFontTx/>
              <a:buNone/>
              <a:defRPr sz="2800" b="0"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28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a:lstStyle>
          <a:p>
            <a:pPr lvl="0"/>
            <a:r>
              <a:rPr lang="nl-NL" dirty="0"/>
              <a:t> </a:t>
            </a:r>
          </a:p>
        </p:txBody>
      </p:sp>
      <p:sp>
        <p:nvSpPr>
          <p:cNvPr id="3" name="Rectangle 5" descr="Werken aan de basis. Van Nederland en ons Koninkrijk">
            <a:extLst>
              <a:ext uri="{FF2B5EF4-FFF2-40B4-BE49-F238E27FC236}">
                <a16:creationId xmlns:a16="http://schemas.microsoft.com/office/drawing/2014/main" id="{CF37211E-B80A-BB5B-852C-4EE548976179}"/>
              </a:ext>
            </a:extLst>
          </p:cNvPr>
          <p:cNvSpPr txBox="1">
            <a:spLocks noSelect="1"/>
          </p:cNvSpPr>
          <p:nvPr userDrawn="1"/>
        </p:nvSpPr>
        <p:spPr>
          <a:xfrm>
            <a:off x="244475" y="6530975"/>
            <a:ext cx="2889250" cy="131763"/>
          </a:xfrm>
          <a:custGeom>
            <a:avLst/>
            <a:gdLst>
              <a:gd name="connsiteX0" fmla="*/ 0 w 2889250"/>
              <a:gd name="connsiteY0" fmla="*/ 0 h 131763"/>
              <a:gd name="connsiteX1" fmla="*/ 2889250 w 2889250"/>
              <a:gd name="connsiteY1" fmla="*/ 0 h 131763"/>
              <a:gd name="connsiteX2" fmla="*/ 2889250 w 2889250"/>
              <a:gd name="connsiteY2" fmla="*/ 131763 h 131763"/>
              <a:gd name="connsiteX3" fmla="*/ 0 w 2889250"/>
              <a:gd name="connsiteY3" fmla="*/ 131763 h 131763"/>
            </a:gdLst>
            <a:ahLst/>
            <a:cxnLst>
              <a:cxn ang="0">
                <a:pos x="connsiteX0" y="connsiteY0"/>
              </a:cxn>
              <a:cxn ang="0">
                <a:pos x="connsiteX1" y="connsiteY1"/>
              </a:cxn>
              <a:cxn ang="0">
                <a:pos x="connsiteX2" y="connsiteY2"/>
              </a:cxn>
              <a:cxn ang="0">
                <a:pos x="connsiteX3" y="connsiteY3"/>
              </a:cxn>
            </a:cxnLst>
            <a:rect l="l" t="t" r="r" b="b"/>
            <a:pathLst>
              <a:path w="2889250" h="131763">
                <a:moveTo>
                  <a:pt x="0" y="0"/>
                </a:moveTo>
                <a:lnTo>
                  <a:pt x="2889250" y="0"/>
                </a:lnTo>
                <a:lnTo>
                  <a:pt x="2889250" y="131763"/>
                </a:lnTo>
                <a:lnTo>
                  <a:pt x="0" y="131763"/>
                </a:lnTo>
                <a:close/>
              </a:path>
            </a:pathLst>
          </a:custGeom>
          <a:blipFill>
            <a:blip>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vert="horz" wrap="square" lIns="0" tIns="0" rIns="0" bIns="0" rtlCol="0" anchor="t">
            <a:noAutofit/>
          </a:bodyPr>
          <a:lstStyle>
            <a:lvl1pPr marL="0" indent="0" algn="l" defTabSz="914400" rtl="0" eaLnBrk="1" latinLnBrk="0" hangingPunct="1">
              <a:lnSpc>
                <a:spcPct val="100000"/>
              </a:lnSpc>
              <a:spcBef>
                <a:spcPts val="0"/>
              </a:spcBef>
              <a:buFontTx/>
              <a:buNone/>
              <a:defRPr sz="330" kern="1200">
                <a:solidFill>
                  <a:schemeClr val="tx1"/>
                </a:solidFill>
                <a:latin typeface="Arial" panose="020B0604020202020204" pitchFamily="34" charset="0"/>
                <a:ea typeface="+mn-ea"/>
                <a:cs typeface="+mn-cs"/>
              </a:defRPr>
            </a:lvl1pPr>
            <a:lvl2pPr marL="0" indent="0" algn="l" defTabSz="914400" rtl="0" eaLnBrk="1" latinLnBrk="0" hangingPunct="1">
              <a:lnSpc>
                <a:spcPct val="100000"/>
              </a:lnSpc>
              <a:spcBef>
                <a:spcPts val="0"/>
              </a:spcBef>
              <a:buFontTx/>
              <a:buNone/>
              <a:defRPr sz="1700" kern="1200" baseline="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700" b="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7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a:lstStyle>
          <a:p>
            <a:pPr lvl="0"/>
            <a:r>
              <a:rPr lang="nl-NL"/>
              <a:t> </a:t>
            </a:r>
            <a:endParaRPr lang="en-GB"/>
          </a:p>
        </p:txBody>
      </p:sp>
      <p:sp>
        <p:nvSpPr>
          <p:cNvPr id="5" name="01_Picture_placeholder(a) JU 2[PHJU] (JU-Free)">
            <a:extLst>
              <a:ext uri="{FF2B5EF4-FFF2-40B4-BE49-F238E27FC236}">
                <a16:creationId xmlns:a16="http://schemas.microsoft.com/office/drawing/2014/main" id="{E5B9CF07-5DAF-65C1-FE95-62AC20068C98}"/>
              </a:ext>
            </a:extLst>
          </p:cNvPr>
          <p:cNvSpPr>
            <a:spLocks noGrp="1"/>
          </p:cNvSpPr>
          <p:nvPr>
            <p:ph type="pic" idx="1002" hasCustomPrompt="1"/>
          </p:nvPr>
        </p:nvSpPr>
        <p:spPr bwMode="auto">
          <a:xfrm>
            <a:off x="228600" y="1136651"/>
            <a:ext cx="11734804" cy="5264149"/>
          </a:xfrm>
          <a:custGeom>
            <a:avLst/>
            <a:gdLst>
              <a:gd name="connsiteX0" fmla="*/ 11734800 w 11734804"/>
              <a:gd name="connsiteY0" fmla="*/ 5264145 h 5264149"/>
              <a:gd name="connsiteX1" fmla="*/ 11734804 w 11734804"/>
              <a:gd name="connsiteY1" fmla="*/ 5264145 h 5264149"/>
              <a:gd name="connsiteX2" fmla="*/ 11734804 w 11734804"/>
              <a:gd name="connsiteY2" fmla="*/ 5264149 h 5264149"/>
              <a:gd name="connsiteX3" fmla="*/ 11734800 w 11734804"/>
              <a:gd name="connsiteY3" fmla="*/ 5264149 h 5264149"/>
              <a:gd name="connsiteX4" fmla="*/ 1365885 w 11734804"/>
              <a:gd name="connsiteY4" fmla="*/ 0 h 5264149"/>
              <a:gd name="connsiteX5" fmla="*/ 11734800 w 11734804"/>
              <a:gd name="connsiteY5" fmla="*/ 0 h 5264149"/>
              <a:gd name="connsiteX6" fmla="*/ 11734800 w 11734804"/>
              <a:gd name="connsiteY6" fmla="*/ 5233223 h 5264149"/>
              <a:gd name="connsiteX7" fmla="*/ 11734800 w 11734804"/>
              <a:gd name="connsiteY7" fmla="*/ 5264145 h 5264149"/>
              <a:gd name="connsiteX8" fmla="*/ 3924300 w 11734804"/>
              <a:gd name="connsiteY8" fmla="*/ 5264145 h 5264149"/>
              <a:gd name="connsiteX9" fmla="*/ 3924300 w 11734804"/>
              <a:gd name="connsiteY9" fmla="*/ 5039535 h 5264149"/>
              <a:gd name="connsiteX10" fmla="*/ 3924300 w 11734804"/>
              <a:gd name="connsiteY10" fmla="*/ 3988117 h 5264149"/>
              <a:gd name="connsiteX11" fmla="*/ 2558733 w 11734804"/>
              <a:gd name="connsiteY11" fmla="*/ 2622549 h 5264149"/>
              <a:gd name="connsiteX12" fmla="*/ 0 w 11734804"/>
              <a:gd name="connsiteY12" fmla="*/ 2622549 h 5264149"/>
              <a:gd name="connsiteX13" fmla="*/ 0 w 11734804"/>
              <a:gd name="connsiteY13" fmla="*/ 2594550 h 5264149"/>
              <a:gd name="connsiteX14" fmla="*/ 0 w 11734804"/>
              <a:gd name="connsiteY14" fmla="*/ 1365885 h 5264149"/>
              <a:gd name="connsiteX15" fmla="*/ 1365885 w 11734804"/>
              <a:gd name="connsiteY15" fmla="*/ 0 h 526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34804" h="5264149">
                <a:moveTo>
                  <a:pt x="11734800" y="5264145"/>
                </a:moveTo>
                <a:lnTo>
                  <a:pt x="11734804" y="5264145"/>
                </a:lnTo>
                <a:lnTo>
                  <a:pt x="11734804" y="5264149"/>
                </a:lnTo>
                <a:lnTo>
                  <a:pt x="11734800" y="5264149"/>
                </a:lnTo>
                <a:close/>
                <a:moveTo>
                  <a:pt x="1365885" y="0"/>
                </a:moveTo>
                <a:cubicBezTo>
                  <a:pt x="1365885" y="0"/>
                  <a:pt x="1365885" y="0"/>
                  <a:pt x="11734800" y="0"/>
                </a:cubicBezTo>
                <a:cubicBezTo>
                  <a:pt x="11734800" y="0"/>
                  <a:pt x="11734800" y="0"/>
                  <a:pt x="11734800" y="5233223"/>
                </a:cubicBezTo>
                <a:lnTo>
                  <a:pt x="11734800" y="5264145"/>
                </a:lnTo>
                <a:lnTo>
                  <a:pt x="3924300" y="5264145"/>
                </a:lnTo>
                <a:lnTo>
                  <a:pt x="3924300" y="5039535"/>
                </a:lnTo>
                <a:cubicBezTo>
                  <a:pt x="3924300" y="3988117"/>
                  <a:pt x="3924300" y="3988117"/>
                  <a:pt x="3924300" y="3988117"/>
                </a:cubicBezTo>
                <a:cubicBezTo>
                  <a:pt x="3924300" y="3234054"/>
                  <a:pt x="3312795" y="2622549"/>
                  <a:pt x="2558733" y="2622549"/>
                </a:cubicBezTo>
                <a:cubicBezTo>
                  <a:pt x="0" y="2622549"/>
                  <a:pt x="0" y="2622549"/>
                  <a:pt x="0" y="2622549"/>
                </a:cubicBezTo>
                <a:lnTo>
                  <a:pt x="0" y="2594550"/>
                </a:lnTo>
                <a:cubicBezTo>
                  <a:pt x="0" y="2232274"/>
                  <a:pt x="0" y="1824614"/>
                  <a:pt x="0" y="1365885"/>
                </a:cubicBezTo>
                <a:cubicBezTo>
                  <a:pt x="0" y="611505"/>
                  <a:pt x="611505" y="0"/>
                  <a:pt x="1365885"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r" defTabSz="914400" rtl="0" eaLnBrk="1" latinLnBrk="0" hangingPunct="1">
              <a:lnSpc>
                <a:spcPct val="105000"/>
              </a:lnSpc>
              <a:spcBef>
                <a:spcPts val="900"/>
              </a:spcBef>
              <a:buFontTx/>
              <a:buNone/>
              <a:defRPr/>
            </a:lvl1pPr>
          </a:lstStyle>
          <a:p>
            <a:r>
              <a:rPr lang="nl-NL" dirty="0"/>
              <a:t>[Afbeelding]</a:t>
            </a:r>
          </a:p>
        </p:txBody>
      </p:sp>
      <p:sp>
        <p:nvSpPr>
          <p:cNvPr id="9" name="02_Title 3 (JU-Free)">
            <a:extLst>
              <a:ext uri="{FF2B5EF4-FFF2-40B4-BE49-F238E27FC236}">
                <a16:creationId xmlns:a16="http://schemas.microsoft.com/office/drawing/2014/main" id="{09DD25C7-CD09-640D-5D76-47EF93EBCA3F}"/>
              </a:ext>
            </a:extLst>
          </p:cNvPr>
          <p:cNvSpPr>
            <a:spLocks noGrp="1"/>
          </p:cNvSpPr>
          <p:nvPr>
            <p:ph type="title" hasCustomPrompt="1"/>
          </p:nvPr>
        </p:nvSpPr>
        <p:spPr>
          <a:xfrm>
            <a:off x="685800" y="4279900"/>
            <a:ext cx="2882900" cy="711200"/>
          </a:xfrm>
        </p:spPr>
        <p:txBody>
          <a:bodyPr/>
          <a:lstStyle>
            <a:lvl1pPr algn="l">
              <a:defRPr kumimoji="0" sz="5400" b="0" i="0" u="none" baseline="0">
                <a:solidFill>
                  <a:schemeClr val="bg1">
                    <a:lumMod val="100000"/>
                  </a:schemeClr>
                </a:solidFill>
                <a:latin typeface="+mj-lt"/>
              </a:defRPr>
            </a:lvl1pPr>
          </a:lstStyle>
          <a:p>
            <a:r>
              <a:rPr lang="nl-NL" dirty="0"/>
              <a:t>[Bedankt]</a:t>
            </a:r>
          </a:p>
        </p:txBody>
      </p:sp>
      <p:sp>
        <p:nvSpPr>
          <p:cNvPr id="10" name="03_Subtitle 4[PHJU] (JU-Free)"/>
          <p:cNvSpPr>
            <a:spLocks noGrp="1"/>
          </p:cNvSpPr>
          <p:nvPr>
            <p:ph type="subTitle" idx="1" hasCustomPrompt="1"/>
          </p:nvPr>
        </p:nvSpPr>
        <p:spPr>
          <a:xfrm>
            <a:off x="685800" y="5130800"/>
            <a:ext cx="2882900" cy="1092200"/>
          </a:xfrm>
        </p:spPr>
        <p:txBody>
          <a:bodyPr/>
          <a:lstStyle>
            <a:lvl1pPr marL="0" indent="0" algn="l">
              <a:lnSpc>
                <a:spcPct val="105000"/>
              </a:lnSpc>
              <a:spcBef>
                <a:spcPts val="0"/>
              </a:spcBef>
              <a:buFont typeface="Arial" panose="020B0604020202020204" pitchFamily="34" charset="0"/>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[Tekst]</a:t>
            </a:r>
            <a:endParaRPr lang="nl-NL" dirty="0"/>
          </a:p>
        </p:txBody>
      </p:sp>
    </p:spTree>
    <p:extLst>
      <p:ext uri="{BB962C8B-B14F-4D97-AF65-F5344CB8AC3E}">
        <p14:creationId xmlns:p14="http://schemas.microsoft.com/office/powerpoint/2010/main" val="2177088705"/>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Einddia+foto hemelblauw]">
    <p:spTree>
      <p:nvGrpSpPr>
        <p:cNvPr id="1" name=""/>
        <p:cNvGrpSpPr/>
        <p:nvPr/>
      </p:nvGrpSpPr>
      <p:grpSpPr>
        <a:xfrm>
          <a:off x="0" y="0"/>
          <a:ext cx="0" cy="0"/>
          <a:chOff x="0" y="0"/>
          <a:chExt cx="0" cy="0"/>
        </a:xfrm>
      </p:grpSpPr>
      <p:sp>
        <p:nvSpPr>
          <p:cNvPr id="5" name="Frame 1">
            <a:extLst>
              <a:ext uri="{FF2B5EF4-FFF2-40B4-BE49-F238E27FC236}">
                <a16:creationId xmlns:a16="http://schemas.microsoft.com/office/drawing/2014/main" id="{76241800-6675-8E8F-E7CB-2E6AE4E3F005}"/>
              </a:ext>
            </a:extLst>
          </p:cNvPr>
          <p:cNvSpPr txBox="1">
            <a:spLocks noSelect="1"/>
          </p:cNvSpPr>
          <p:nvPr userDrawn="1"/>
        </p:nvSpPr>
        <p:spPr bwMode="auto">
          <a:xfrm>
            <a:off x="228600" y="3746500"/>
            <a:ext cx="3937000" cy="2654300"/>
          </a:xfrm>
          <a:custGeom>
            <a:avLst/>
            <a:gdLst>
              <a:gd name="T0" fmla="*/ 0 w 12360"/>
              <a:gd name="T1" fmla="*/ 8320 h 8320"/>
              <a:gd name="T2" fmla="*/ 12360 w 12360"/>
              <a:gd name="T3" fmla="*/ 8320 h 8320"/>
              <a:gd name="T4" fmla="*/ 12360 w 12360"/>
              <a:gd name="T5" fmla="*/ 4301 h 8320"/>
              <a:gd name="T6" fmla="*/ 8059 w 12360"/>
              <a:gd name="T7" fmla="*/ 0 h 8320"/>
              <a:gd name="T8" fmla="*/ 0 w 12360"/>
              <a:gd name="T9" fmla="*/ 0 h 8320"/>
              <a:gd name="T10" fmla="*/ 0 w 12360"/>
              <a:gd name="T11" fmla="*/ 8320 h 8320"/>
            </a:gdLst>
            <a:ahLst/>
            <a:cxnLst>
              <a:cxn ang="0">
                <a:pos x="T0" y="T1"/>
              </a:cxn>
              <a:cxn ang="0">
                <a:pos x="T2" y="T3"/>
              </a:cxn>
              <a:cxn ang="0">
                <a:pos x="T4" y="T5"/>
              </a:cxn>
              <a:cxn ang="0">
                <a:pos x="T6" y="T7"/>
              </a:cxn>
              <a:cxn ang="0">
                <a:pos x="T8" y="T9"/>
              </a:cxn>
              <a:cxn ang="0">
                <a:pos x="T10" y="T11"/>
              </a:cxn>
            </a:cxnLst>
            <a:rect l="0" t="0" r="r" b="b"/>
            <a:pathLst>
              <a:path w="12360" h="8320">
                <a:moveTo>
                  <a:pt x="0" y="8320"/>
                </a:moveTo>
                <a:cubicBezTo>
                  <a:pt x="12360" y="8320"/>
                  <a:pt x="12360" y="8320"/>
                  <a:pt x="12360" y="8320"/>
                </a:cubicBezTo>
                <a:cubicBezTo>
                  <a:pt x="12360" y="4301"/>
                  <a:pt x="12360" y="4301"/>
                  <a:pt x="12360" y="4301"/>
                </a:cubicBezTo>
                <a:cubicBezTo>
                  <a:pt x="12360" y="1926"/>
                  <a:pt x="10434" y="0"/>
                  <a:pt x="8059" y="0"/>
                </a:cubicBezTo>
                <a:cubicBezTo>
                  <a:pt x="0" y="0"/>
                  <a:pt x="0" y="0"/>
                  <a:pt x="0" y="0"/>
                </a:cubicBezTo>
                <a:lnTo>
                  <a:pt x="0" y="8320"/>
                </a:lnTo>
                <a:close/>
              </a:path>
            </a:pathLst>
          </a:custGeom>
          <a:solidFill>
            <a:srgbClr val="007BC7"/>
          </a:solidFill>
          <a:ln w="3175" cap="flat" cmpd="sng" algn="ctr">
            <a:solidFill>
              <a:srgbClr val="007BC7"/>
            </a:solidFill>
            <a:prstDash val="solid"/>
            <a:round/>
            <a:headEnd type="none" w="med" len="med"/>
            <a:tailEnd type="none" w="med" len="med"/>
          </a:ln>
        </p:spPr>
        <p:txBody>
          <a:bodyPr vert="horz" wrap="square" lIns="0" tIns="0" rIns="0" bIns="0" numCol="1" anchor="t" anchorCtr="0" compatLnSpc="1">
            <a:prstTxWarp prst="textNoShape">
              <a:avLst/>
            </a:prstTxWarp>
          </a:bodyPr>
          <a:lstStyle>
            <a:defPPr lvl="0">
              <a:defRPr lang="nl-NL"/>
            </a:defPPr>
            <a:lvl1pPr marL="0" lvl="1" indent="0" algn="l" defTabSz="914400" rtl="0" eaLnBrk="1" latinLnBrk="0" hangingPunct="1">
              <a:lnSpc>
                <a:spcPct val="105000"/>
              </a:lnSpc>
              <a:spcBef>
                <a:spcPts val="900"/>
              </a:spcBef>
              <a:buFontTx/>
              <a:buNone/>
              <a:defRPr sz="330" kern="1200">
                <a:solidFill>
                  <a:schemeClr val="tx1"/>
                </a:solidFill>
                <a:latin typeface="Arial" panose="020B0604020202020204" pitchFamily="34" charset="0"/>
                <a:ea typeface="+mn-ea"/>
                <a:cs typeface="+mn-cs"/>
              </a:defRPr>
            </a:lvl1pPr>
            <a:lvl2pPr marL="324000" lvl="2" indent="-162000" algn="l" defTabSz="914400" rtl="0" eaLnBrk="1" latinLnBrk="0" hangingPunct="1">
              <a:lnSpc>
                <a:spcPct val="105000"/>
              </a:lnSpc>
              <a:spcBef>
                <a:spcPts val="900"/>
              </a:spcBef>
              <a:buFont typeface="RijksSansTT ExtraBold" panose="020B0904010101010104" pitchFamily="34" charset="0"/>
              <a:buChar char="-"/>
              <a:defRPr sz="1700" kern="1200" baseline="0">
                <a:solidFill>
                  <a:schemeClr val="tx1"/>
                </a:solidFill>
                <a:latin typeface="+mn-lt"/>
                <a:ea typeface="+mn-ea"/>
                <a:cs typeface="+mn-cs"/>
              </a:defRPr>
            </a:lvl2pPr>
            <a:lvl3pPr marL="486000" lvl="3" indent="-162000" algn="l" defTabSz="914400" rtl="0" eaLnBrk="1" latinLnBrk="0" hangingPunct="1">
              <a:lnSpc>
                <a:spcPct val="105000"/>
              </a:lnSpc>
              <a:spcBef>
                <a:spcPts val="900"/>
              </a:spcBef>
              <a:buFont typeface="RijksSansTT ExtraBold" panose="020B0904010101010104" pitchFamily="34" charset="0"/>
              <a:buChar char="&gt;"/>
              <a:defRPr sz="1700" kern="1200">
                <a:solidFill>
                  <a:schemeClr val="tx1"/>
                </a:solidFill>
                <a:latin typeface="+mn-lt"/>
                <a:ea typeface="+mn-ea"/>
                <a:cs typeface="+mn-cs"/>
              </a:defRPr>
            </a:lvl3pPr>
            <a:lvl4pPr marL="162000" lvl="4"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4pPr>
            <a:lvl5pPr marL="324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a:lstStyle>
          <a:p>
            <a:pPr lvl="0"/>
            <a:r>
              <a:rPr lang="nl-NL" dirty="0"/>
              <a:t> </a:t>
            </a:r>
          </a:p>
        </p:txBody>
      </p:sp>
      <p:sp>
        <p:nvSpPr>
          <p:cNvPr id="7" name="Rectangle 5" descr="Logo Ministerie van Binnenlandse Zaken en Koninkrijksrelaties">
            <a:extLst>
              <a:ext uri="{FF2B5EF4-FFF2-40B4-BE49-F238E27FC236}">
                <a16:creationId xmlns:a16="http://schemas.microsoft.com/office/drawing/2014/main" id="{0B9B20EE-3329-1937-C074-F80B8F7E34BA}"/>
              </a:ext>
            </a:extLst>
          </p:cNvPr>
          <p:cNvSpPr txBox="1">
            <a:spLocks noSelect="1"/>
          </p:cNvSpPr>
          <p:nvPr userDrawn="1"/>
        </p:nvSpPr>
        <p:spPr>
          <a:xfrm>
            <a:off x="5867400" y="-635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a:extLst>
                <a:ext uri="{96DAC541-7B7A-43D3-8B79-37D633B846F1}">
                  <asvg:svgBlip xmlns:asvg="http://schemas.microsoft.com/office/drawing/2016/SVG/main" r:embed="rId2"/>
                </a:ext>
              </a:extLst>
            </a:blip>
            <a:stretch>
              <a:fillRect/>
            </a:stretch>
          </a:blipFill>
          <a:ln w="0" cap="flat" cmpd="sng" algn="ctr">
            <a:solidFill>
              <a:srgbClr val="000000">
                <a:alpha val="0"/>
              </a:srgbClr>
            </a:solidFill>
            <a:prstDash val="solid"/>
            <a:round/>
            <a:headEnd type="none" w="med" len="med"/>
            <a:tailEnd type="none" w="med" len="med"/>
          </a:ln>
        </p:spPr>
        <p:txBody>
          <a:bodyPr vert="horz" wrap="square" lIns="0" tIns="0" rIns="0" bIns="0" rtlCol="0" anchor="t">
            <a:noAutofit/>
          </a:bodyPr>
          <a:lstStyle>
            <a:lvl1pPr marL="0" indent="0" algn="l" defTabSz="914400" rtl="0" eaLnBrk="1" latinLnBrk="0" hangingPunct="1">
              <a:lnSpc>
                <a:spcPct val="100000"/>
              </a:lnSpc>
              <a:spcBef>
                <a:spcPct val="0"/>
              </a:spcBef>
              <a:buFontTx/>
              <a:buNone/>
              <a:defRPr sz="330" kern="1200">
                <a:solidFill>
                  <a:schemeClr val="tx1"/>
                </a:solidFill>
                <a:latin typeface="Arial" panose="020B0604020202020204" pitchFamily="34" charset="0"/>
                <a:ea typeface="+mn-ea"/>
                <a:cs typeface="+mn-cs"/>
              </a:defRPr>
            </a:lvl1pPr>
            <a:lvl2pPr marL="0" indent="0" algn="l" defTabSz="914400" rtl="0" eaLnBrk="1" latinLnBrk="0" hangingPunct="1">
              <a:lnSpc>
                <a:spcPct val="100000"/>
              </a:lnSpc>
              <a:spcBef>
                <a:spcPct val="0"/>
              </a:spcBef>
              <a:buFontTx/>
              <a:buNone/>
              <a:defRPr sz="2800" kern="1200" baseline="0">
                <a:solidFill>
                  <a:schemeClr val="tx1"/>
                </a:solidFill>
                <a:latin typeface="+mn-lt"/>
                <a:ea typeface="+mn-ea"/>
                <a:cs typeface="+mn-cs"/>
              </a:defRPr>
            </a:lvl2pPr>
            <a:lvl3pPr marL="0" indent="0" algn="l" defTabSz="914400" rtl="0" eaLnBrk="1" latinLnBrk="0" hangingPunct="1">
              <a:lnSpc>
                <a:spcPct val="100000"/>
              </a:lnSpc>
              <a:spcBef>
                <a:spcPct val="0"/>
              </a:spcBef>
              <a:buFontTx/>
              <a:buNone/>
              <a:defRPr sz="2800" kern="1200">
                <a:solidFill>
                  <a:schemeClr val="tx1"/>
                </a:solidFill>
                <a:latin typeface="+mn-lt"/>
                <a:ea typeface="+mn-ea"/>
                <a:cs typeface="+mn-cs"/>
              </a:defRPr>
            </a:lvl3pPr>
            <a:lvl4pPr marL="0" indent="0" algn="l" defTabSz="914400" rtl="0" eaLnBrk="1" latinLnBrk="0" hangingPunct="1">
              <a:lnSpc>
                <a:spcPct val="100000"/>
              </a:lnSpc>
              <a:spcBef>
                <a:spcPct val="0"/>
              </a:spcBef>
              <a:buFontTx/>
              <a:buNone/>
              <a:defRPr sz="2800" b="0"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28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a:lstStyle>
          <a:p>
            <a:pPr lvl="0"/>
            <a:r>
              <a:rPr lang="nl-NL" dirty="0"/>
              <a:t> </a:t>
            </a:r>
          </a:p>
        </p:txBody>
      </p:sp>
      <p:sp>
        <p:nvSpPr>
          <p:cNvPr id="3" name="Rectangle 5" descr="Werken aan de basis. Van Nederland en ons Koninkrijk">
            <a:extLst>
              <a:ext uri="{FF2B5EF4-FFF2-40B4-BE49-F238E27FC236}">
                <a16:creationId xmlns:a16="http://schemas.microsoft.com/office/drawing/2014/main" id="{ABE3F427-B5EE-9339-F460-FAE93F81DA65}"/>
              </a:ext>
            </a:extLst>
          </p:cNvPr>
          <p:cNvSpPr txBox="1">
            <a:spLocks noSelect="1"/>
          </p:cNvSpPr>
          <p:nvPr userDrawn="1"/>
        </p:nvSpPr>
        <p:spPr>
          <a:xfrm>
            <a:off x="244475" y="6530975"/>
            <a:ext cx="2889250" cy="131763"/>
          </a:xfrm>
          <a:custGeom>
            <a:avLst/>
            <a:gdLst>
              <a:gd name="connsiteX0" fmla="*/ 0 w 2889250"/>
              <a:gd name="connsiteY0" fmla="*/ 0 h 131763"/>
              <a:gd name="connsiteX1" fmla="*/ 2889250 w 2889250"/>
              <a:gd name="connsiteY1" fmla="*/ 0 h 131763"/>
              <a:gd name="connsiteX2" fmla="*/ 2889250 w 2889250"/>
              <a:gd name="connsiteY2" fmla="*/ 131763 h 131763"/>
              <a:gd name="connsiteX3" fmla="*/ 0 w 2889250"/>
              <a:gd name="connsiteY3" fmla="*/ 131763 h 131763"/>
            </a:gdLst>
            <a:ahLst/>
            <a:cxnLst>
              <a:cxn ang="0">
                <a:pos x="connsiteX0" y="connsiteY0"/>
              </a:cxn>
              <a:cxn ang="0">
                <a:pos x="connsiteX1" y="connsiteY1"/>
              </a:cxn>
              <a:cxn ang="0">
                <a:pos x="connsiteX2" y="connsiteY2"/>
              </a:cxn>
              <a:cxn ang="0">
                <a:pos x="connsiteX3" y="connsiteY3"/>
              </a:cxn>
            </a:cxnLst>
            <a:rect l="l" t="t" r="r" b="b"/>
            <a:pathLst>
              <a:path w="2889250" h="131763">
                <a:moveTo>
                  <a:pt x="0" y="0"/>
                </a:moveTo>
                <a:lnTo>
                  <a:pt x="2889250" y="0"/>
                </a:lnTo>
                <a:lnTo>
                  <a:pt x="2889250" y="131763"/>
                </a:lnTo>
                <a:lnTo>
                  <a:pt x="0" y="131763"/>
                </a:lnTo>
                <a:close/>
              </a:path>
            </a:pathLst>
          </a:custGeom>
          <a:blipFill>
            <a:blip>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vert="horz" wrap="square" lIns="0" tIns="0" rIns="0" bIns="0" rtlCol="0" anchor="t">
            <a:noAutofit/>
          </a:bodyPr>
          <a:lstStyle>
            <a:lvl1pPr marL="0" indent="0" algn="l" defTabSz="914400" rtl="0" eaLnBrk="1" latinLnBrk="0" hangingPunct="1">
              <a:lnSpc>
                <a:spcPct val="100000"/>
              </a:lnSpc>
              <a:spcBef>
                <a:spcPts val="0"/>
              </a:spcBef>
              <a:buFontTx/>
              <a:buNone/>
              <a:defRPr sz="330" kern="1200">
                <a:solidFill>
                  <a:schemeClr val="tx1"/>
                </a:solidFill>
                <a:latin typeface="Arial" panose="020B0604020202020204" pitchFamily="34" charset="0"/>
                <a:ea typeface="+mn-ea"/>
                <a:cs typeface="+mn-cs"/>
              </a:defRPr>
            </a:lvl1pPr>
            <a:lvl2pPr marL="0" indent="0" algn="l" defTabSz="914400" rtl="0" eaLnBrk="1" latinLnBrk="0" hangingPunct="1">
              <a:lnSpc>
                <a:spcPct val="100000"/>
              </a:lnSpc>
              <a:spcBef>
                <a:spcPts val="0"/>
              </a:spcBef>
              <a:buFontTx/>
              <a:buNone/>
              <a:defRPr sz="1700" kern="1200" baseline="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700" b="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7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a:lstStyle>
          <a:p>
            <a:pPr lvl="0"/>
            <a:r>
              <a:rPr lang="nl-NL"/>
              <a:t> </a:t>
            </a:r>
            <a:endParaRPr lang="en-GB"/>
          </a:p>
        </p:txBody>
      </p:sp>
      <p:sp>
        <p:nvSpPr>
          <p:cNvPr id="4" name="01_Picture_placeholder(a) JU 2[PHJU] (JU-Free)">
            <a:extLst>
              <a:ext uri="{FF2B5EF4-FFF2-40B4-BE49-F238E27FC236}">
                <a16:creationId xmlns:a16="http://schemas.microsoft.com/office/drawing/2014/main" id="{9FF87259-E5E9-9220-F678-1CBCCCFC4C67}"/>
              </a:ext>
            </a:extLst>
          </p:cNvPr>
          <p:cNvSpPr>
            <a:spLocks noGrp="1"/>
          </p:cNvSpPr>
          <p:nvPr>
            <p:ph type="pic" idx="1002" hasCustomPrompt="1"/>
          </p:nvPr>
        </p:nvSpPr>
        <p:spPr bwMode="auto">
          <a:xfrm>
            <a:off x="228600" y="1136651"/>
            <a:ext cx="11734804" cy="5264149"/>
          </a:xfrm>
          <a:custGeom>
            <a:avLst/>
            <a:gdLst>
              <a:gd name="connsiteX0" fmla="*/ 11734800 w 11734804"/>
              <a:gd name="connsiteY0" fmla="*/ 5264145 h 5264149"/>
              <a:gd name="connsiteX1" fmla="*/ 11734804 w 11734804"/>
              <a:gd name="connsiteY1" fmla="*/ 5264145 h 5264149"/>
              <a:gd name="connsiteX2" fmla="*/ 11734804 w 11734804"/>
              <a:gd name="connsiteY2" fmla="*/ 5264149 h 5264149"/>
              <a:gd name="connsiteX3" fmla="*/ 11734800 w 11734804"/>
              <a:gd name="connsiteY3" fmla="*/ 5264149 h 5264149"/>
              <a:gd name="connsiteX4" fmla="*/ 1365885 w 11734804"/>
              <a:gd name="connsiteY4" fmla="*/ 0 h 5264149"/>
              <a:gd name="connsiteX5" fmla="*/ 11734800 w 11734804"/>
              <a:gd name="connsiteY5" fmla="*/ 0 h 5264149"/>
              <a:gd name="connsiteX6" fmla="*/ 11734800 w 11734804"/>
              <a:gd name="connsiteY6" fmla="*/ 5233223 h 5264149"/>
              <a:gd name="connsiteX7" fmla="*/ 11734800 w 11734804"/>
              <a:gd name="connsiteY7" fmla="*/ 5264145 h 5264149"/>
              <a:gd name="connsiteX8" fmla="*/ 3924300 w 11734804"/>
              <a:gd name="connsiteY8" fmla="*/ 5264145 h 5264149"/>
              <a:gd name="connsiteX9" fmla="*/ 3924300 w 11734804"/>
              <a:gd name="connsiteY9" fmla="*/ 5039535 h 5264149"/>
              <a:gd name="connsiteX10" fmla="*/ 3924300 w 11734804"/>
              <a:gd name="connsiteY10" fmla="*/ 3988117 h 5264149"/>
              <a:gd name="connsiteX11" fmla="*/ 2558733 w 11734804"/>
              <a:gd name="connsiteY11" fmla="*/ 2622549 h 5264149"/>
              <a:gd name="connsiteX12" fmla="*/ 0 w 11734804"/>
              <a:gd name="connsiteY12" fmla="*/ 2622549 h 5264149"/>
              <a:gd name="connsiteX13" fmla="*/ 0 w 11734804"/>
              <a:gd name="connsiteY13" fmla="*/ 2594550 h 5264149"/>
              <a:gd name="connsiteX14" fmla="*/ 0 w 11734804"/>
              <a:gd name="connsiteY14" fmla="*/ 1365885 h 5264149"/>
              <a:gd name="connsiteX15" fmla="*/ 1365885 w 11734804"/>
              <a:gd name="connsiteY15" fmla="*/ 0 h 526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34804" h="5264149">
                <a:moveTo>
                  <a:pt x="11734800" y="5264145"/>
                </a:moveTo>
                <a:lnTo>
                  <a:pt x="11734804" y="5264145"/>
                </a:lnTo>
                <a:lnTo>
                  <a:pt x="11734804" y="5264149"/>
                </a:lnTo>
                <a:lnTo>
                  <a:pt x="11734800" y="5264149"/>
                </a:lnTo>
                <a:close/>
                <a:moveTo>
                  <a:pt x="1365885" y="0"/>
                </a:moveTo>
                <a:cubicBezTo>
                  <a:pt x="1365885" y="0"/>
                  <a:pt x="1365885" y="0"/>
                  <a:pt x="11734800" y="0"/>
                </a:cubicBezTo>
                <a:cubicBezTo>
                  <a:pt x="11734800" y="0"/>
                  <a:pt x="11734800" y="0"/>
                  <a:pt x="11734800" y="5233223"/>
                </a:cubicBezTo>
                <a:lnTo>
                  <a:pt x="11734800" y="5264145"/>
                </a:lnTo>
                <a:lnTo>
                  <a:pt x="3924300" y="5264145"/>
                </a:lnTo>
                <a:lnTo>
                  <a:pt x="3924300" y="5039535"/>
                </a:lnTo>
                <a:cubicBezTo>
                  <a:pt x="3924300" y="3988117"/>
                  <a:pt x="3924300" y="3988117"/>
                  <a:pt x="3924300" y="3988117"/>
                </a:cubicBezTo>
                <a:cubicBezTo>
                  <a:pt x="3924300" y="3234054"/>
                  <a:pt x="3312795" y="2622549"/>
                  <a:pt x="2558733" y="2622549"/>
                </a:cubicBezTo>
                <a:cubicBezTo>
                  <a:pt x="0" y="2622549"/>
                  <a:pt x="0" y="2622549"/>
                  <a:pt x="0" y="2622549"/>
                </a:cubicBezTo>
                <a:lnTo>
                  <a:pt x="0" y="2594550"/>
                </a:lnTo>
                <a:cubicBezTo>
                  <a:pt x="0" y="2232274"/>
                  <a:pt x="0" y="1824614"/>
                  <a:pt x="0" y="1365885"/>
                </a:cubicBezTo>
                <a:cubicBezTo>
                  <a:pt x="0" y="611505"/>
                  <a:pt x="611505" y="0"/>
                  <a:pt x="1365885"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r" defTabSz="914400" rtl="0" eaLnBrk="1" latinLnBrk="0" hangingPunct="1">
              <a:lnSpc>
                <a:spcPct val="105000"/>
              </a:lnSpc>
              <a:spcBef>
                <a:spcPts val="900"/>
              </a:spcBef>
              <a:buFontTx/>
              <a:buNone/>
              <a:defRPr/>
            </a:lvl1pPr>
          </a:lstStyle>
          <a:p>
            <a:r>
              <a:rPr lang="nl-NL" dirty="0"/>
              <a:t>[Afbeelding]</a:t>
            </a:r>
          </a:p>
        </p:txBody>
      </p:sp>
      <p:sp>
        <p:nvSpPr>
          <p:cNvPr id="9" name="02_Title 3 (JU-Free)">
            <a:extLst>
              <a:ext uri="{FF2B5EF4-FFF2-40B4-BE49-F238E27FC236}">
                <a16:creationId xmlns:a16="http://schemas.microsoft.com/office/drawing/2014/main" id="{1EE22BC3-4D5B-8E42-A82F-78BC1A5D3ED4}"/>
              </a:ext>
            </a:extLst>
          </p:cNvPr>
          <p:cNvSpPr>
            <a:spLocks noGrp="1"/>
          </p:cNvSpPr>
          <p:nvPr>
            <p:ph type="title" hasCustomPrompt="1"/>
          </p:nvPr>
        </p:nvSpPr>
        <p:spPr>
          <a:xfrm>
            <a:off x="685800" y="4279900"/>
            <a:ext cx="2882900" cy="711200"/>
          </a:xfrm>
        </p:spPr>
        <p:txBody>
          <a:bodyPr/>
          <a:lstStyle>
            <a:lvl1pPr algn="l">
              <a:defRPr kumimoji="0" sz="5400" b="0" i="0" u="none" baseline="0">
                <a:solidFill>
                  <a:schemeClr val="bg1">
                    <a:lumMod val="100000"/>
                  </a:schemeClr>
                </a:solidFill>
                <a:latin typeface="+mj-lt"/>
              </a:defRPr>
            </a:lvl1pPr>
          </a:lstStyle>
          <a:p>
            <a:r>
              <a:rPr lang="nl-NL" dirty="0"/>
              <a:t>[Bedankt]</a:t>
            </a:r>
          </a:p>
        </p:txBody>
      </p:sp>
      <p:sp>
        <p:nvSpPr>
          <p:cNvPr id="10" name="03_Subtitle 4[PHJU] (JU-Free)"/>
          <p:cNvSpPr>
            <a:spLocks noGrp="1"/>
          </p:cNvSpPr>
          <p:nvPr>
            <p:ph type="subTitle" idx="1" hasCustomPrompt="1"/>
          </p:nvPr>
        </p:nvSpPr>
        <p:spPr>
          <a:xfrm>
            <a:off x="685800" y="5130800"/>
            <a:ext cx="2882900" cy="1092200"/>
          </a:xfrm>
        </p:spPr>
        <p:txBody>
          <a:bodyPr/>
          <a:lstStyle>
            <a:lvl1pPr marL="0" indent="0" algn="l">
              <a:lnSpc>
                <a:spcPct val="105000"/>
              </a:lnSpc>
              <a:spcBef>
                <a:spcPts val="0"/>
              </a:spcBef>
              <a:buFont typeface="Arial" panose="020B0604020202020204" pitchFamily="34" charset="0"/>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[Tekst]</a:t>
            </a:r>
            <a:endParaRPr lang="nl-NL" dirty="0"/>
          </a:p>
        </p:txBody>
      </p:sp>
    </p:spTree>
    <p:extLst>
      <p:ext uri="{BB962C8B-B14F-4D97-AF65-F5344CB8AC3E}">
        <p14:creationId xmlns:p14="http://schemas.microsoft.com/office/powerpoint/2010/main" val="712702812"/>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Einddia+foto groen]">
    <p:spTree>
      <p:nvGrpSpPr>
        <p:cNvPr id="1" name=""/>
        <p:cNvGrpSpPr/>
        <p:nvPr/>
      </p:nvGrpSpPr>
      <p:grpSpPr>
        <a:xfrm>
          <a:off x="0" y="0"/>
          <a:ext cx="0" cy="0"/>
          <a:chOff x="0" y="0"/>
          <a:chExt cx="0" cy="0"/>
        </a:xfrm>
      </p:grpSpPr>
      <p:sp>
        <p:nvSpPr>
          <p:cNvPr id="5" name="Frame 1">
            <a:extLst>
              <a:ext uri="{FF2B5EF4-FFF2-40B4-BE49-F238E27FC236}">
                <a16:creationId xmlns:a16="http://schemas.microsoft.com/office/drawing/2014/main" id="{8E1E534F-18CA-73AD-91F3-72F8D136E12E}"/>
              </a:ext>
            </a:extLst>
          </p:cNvPr>
          <p:cNvSpPr txBox="1">
            <a:spLocks noSelect="1"/>
          </p:cNvSpPr>
          <p:nvPr userDrawn="1"/>
        </p:nvSpPr>
        <p:spPr bwMode="auto">
          <a:xfrm>
            <a:off x="228600" y="3746500"/>
            <a:ext cx="3937000" cy="2654300"/>
          </a:xfrm>
          <a:custGeom>
            <a:avLst/>
            <a:gdLst>
              <a:gd name="T0" fmla="*/ 0 w 12360"/>
              <a:gd name="T1" fmla="*/ 8320 h 8320"/>
              <a:gd name="T2" fmla="*/ 12360 w 12360"/>
              <a:gd name="T3" fmla="*/ 8320 h 8320"/>
              <a:gd name="T4" fmla="*/ 12360 w 12360"/>
              <a:gd name="T5" fmla="*/ 4301 h 8320"/>
              <a:gd name="T6" fmla="*/ 8059 w 12360"/>
              <a:gd name="T7" fmla="*/ 0 h 8320"/>
              <a:gd name="T8" fmla="*/ 0 w 12360"/>
              <a:gd name="T9" fmla="*/ 0 h 8320"/>
              <a:gd name="T10" fmla="*/ 0 w 12360"/>
              <a:gd name="T11" fmla="*/ 8320 h 8320"/>
            </a:gdLst>
            <a:ahLst/>
            <a:cxnLst>
              <a:cxn ang="0">
                <a:pos x="T0" y="T1"/>
              </a:cxn>
              <a:cxn ang="0">
                <a:pos x="T2" y="T3"/>
              </a:cxn>
              <a:cxn ang="0">
                <a:pos x="T4" y="T5"/>
              </a:cxn>
              <a:cxn ang="0">
                <a:pos x="T6" y="T7"/>
              </a:cxn>
              <a:cxn ang="0">
                <a:pos x="T8" y="T9"/>
              </a:cxn>
              <a:cxn ang="0">
                <a:pos x="T10" y="T11"/>
              </a:cxn>
            </a:cxnLst>
            <a:rect l="0" t="0" r="r" b="b"/>
            <a:pathLst>
              <a:path w="12360" h="8320">
                <a:moveTo>
                  <a:pt x="0" y="8320"/>
                </a:moveTo>
                <a:cubicBezTo>
                  <a:pt x="12360" y="8320"/>
                  <a:pt x="12360" y="8320"/>
                  <a:pt x="12360" y="8320"/>
                </a:cubicBezTo>
                <a:cubicBezTo>
                  <a:pt x="12360" y="4301"/>
                  <a:pt x="12360" y="4301"/>
                  <a:pt x="12360" y="4301"/>
                </a:cubicBezTo>
                <a:cubicBezTo>
                  <a:pt x="12360" y="1926"/>
                  <a:pt x="10434" y="0"/>
                  <a:pt x="8059" y="0"/>
                </a:cubicBezTo>
                <a:cubicBezTo>
                  <a:pt x="0" y="0"/>
                  <a:pt x="0" y="0"/>
                  <a:pt x="0" y="0"/>
                </a:cubicBezTo>
                <a:lnTo>
                  <a:pt x="0" y="8320"/>
                </a:lnTo>
                <a:close/>
              </a:path>
            </a:pathLst>
          </a:custGeom>
          <a:solidFill>
            <a:srgbClr val="39870C"/>
          </a:solidFill>
          <a:ln w="3175" cap="flat" cmpd="sng" algn="ctr">
            <a:solidFill>
              <a:srgbClr val="39870C"/>
            </a:solidFill>
            <a:prstDash val="solid"/>
            <a:round/>
            <a:headEnd type="none" w="med" len="med"/>
            <a:tailEnd type="none" w="med" len="med"/>
          </a:ln>
        </p:spPr>
        <p:txBody>
          <a:bodyPr vert="horz" wrap="square" lIns="0" tIns="0" rIns="0" bIns="0" numCol="1" anchor="t" anchorCtr="0" compatLnSpc="1">
            <a:prstTxWarp prst="textNoShape">
              <a:avLst/>
            </a:prstTxWarp>
          </a:bodyPr>
          <a:lstStyle>
            <a:lvl1pPr marL="0" indent="0" algn="l" defTabSz="914400" rtl="0" eaLnBrk="1" latinLnBrk="0" hangingPunct="1">
              <a:lnSpc>
                <a:spcPct val="105000"/>
              </a:lnSpc>
              <a:spcBef>
                <a:spcPts val="900"/>
              </a:spcBef>
              <a:buFontTx/>
              <a:buNone/>
              <a:defRPr sz="330" kern="1200">
                <a:solidFill>
                  <a:schemeClr val="tx1"/>
                </a:solidFill>
                <a:latin typeface="Arial" panose="020B0604020202020204" pitchFamily="34" charset="0"/>
                <a:ea typeface="+mn-ea"/>
                <a:cs typeface="+mn-cs"/>
              </a:defRPr>
            </a:lvl1pPr>
            <a:lvl2pPr marL="324000" indent="-162000" algn="l" defTabSz="914400" rtl="0" eaLnBrk="1" latinLnBrk="0" hangingPunct="1">
              <a:lnSpc>
                <a:spcPct val="105000"/>
              </a:lnSpc>
              <a:spcBef>
                <a:spcPts val="900"/>
              </a:spcBef>
              <a:buFont typeface="RijksSansTT ExtraBold" panose="020B0904010101010104" pitchFamily="34" charset="0"/>
              <a:buChar char="-"/>
              <a:defRPr sz="1700" kern="1200" baseline="0">
                <a:solidFill>
                  <a:schemeClr val="tx1"/>
                </a:solidFill>
                <a:latin typeface="+mn-lt"/>
                <a:ea typeface="+mn-ea"/>
                <a:cs typeface="+mn-cs"/>
              </a:defRPr>
            </a:lvl2pPr>
            <a:lvl3pPr marL="486000" indent="-162000" algn="l" defTabSz="914400" rtl="0" eaLnBrk="1" latinLnBrk="0" hangingPunct="1">
              <a:lnSpc>
                <a:spcPct val="105000"/>
              </a:lnSpc>
              <a:spcBef>
                <a:spcPts val="900"/>
              </a:spcBef>
              <a:buFont typeface="RijksSansTT ExtraBold" panose="020B0904010101010104" pitchFamily="34" charset="0"/>
              <a:buChar char="&gt;"/>
              <a:defRPr sz="1700" kern="1200">
                <a:solidFill>
                  <a:schemeClr val="tx1"/>
                </a:solidFill>
                <a:latin typeface="+mn-lt"/>
                <a:ea typeface="+mn-ea"/>
                <a:cs typeface="+mn-cs"/>
              </a:defRPr>
            </a:lvl3pPr>
            <a:lvl4pPr marL="162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4pPr>
            <a:lvl5pPr marL="324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a:lstStyle>
          <a:p>
            <a:pPr lvl="0"/>
            <a:r>
              <a:rPr lang="nl-NL" dirty="0"/>
              <a:t> </a:t>
            </a:r>
          </a:p>
        </p:txBody>
      </p:sp>
      <p:sp>
        <p:nvSpPr>
          <p:cNvPr id="7" name="Rectangle 5" descr="Logo Ministerie van Binnenlandse Zaken en Koninkrijksrelaties">
            <a:extLst>
              <a:ext uri="{FF2B5EF4-FFF2-40B4-BE49-F238E27FC236}">
                <a16:creationId xmlns:a16="http://schemas.microsoft.com/office/drawing/2014/main" id="{0B9B20EE-3329-1937-C074-F80B8F7E34BA}"/>
              </a:ext>
            </a:extLst>
          </p:cNvPr>
          <p:cNvSpPr txBox="1">
            <a:spLocks noSelect="1"/>
          </p:cNvSpPr>
          <p:nvPr userDrawn="1"/>
        </p:nvSpPr>
        <p:spPr>
          <a:xfrm>
            <a:off x="5867400" y="-635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a:extLst>
                <a:ext uri="{96DAC541-7B7A-43D3-8B79-37D633B846F1}">
                  <asvg:svgBlip xmlns:asvg="http://schemas.microsoft.com/office/drawing/2016/SVG/main" r:embed="rId2"/>
                </a:ext>
              </a:extLst>
            </a:blip>
            <a:stretch>
              <a:fillRect/>
            </a:stretch>
          </a:blipFill>
          <a:ln w="0" cap="flat" cmpd="sng" algn="ctr">
            <a:solidFill>
              <a:srgbClr val="000000">
                <a:alpha val="0"/>
              </a:srgbClr>
            </a:solidFill>
            <a:prstDash val="solid"/>
            <a:round/>
            <a:headEnd type="none" w="med" len="med"/>
            <a:tailEnd type="none" w="med" len="med"/>
          </a:ln>
        </p:spPr>
        <p:txBody>
          <a:bodyPr vert="horz" wrap="square" lIns="0" tIns="0" rIns="0" bIns="0" rtlCol="0" anchor="t">
            <a:noAutofit/>
          </a:bodyPr>
          <a:lstStyle>
            <a:lvl1pPr marL="0" indent="0" algn="l" defTabSz="914400" rtl="0" eaLnBrk="1" latinLnBrk="0" hangingPunct="1">
              <a:lnSpc>
                <a:spcPct val="100000"/>
              </a:lnSpc>
              <a:spcBef>
                <a:spcPct val="0"/>
              </a:spcBef>
              <a:buFontTx/>
              <a:buNone/>
              <a:defRPr sz="330" kern="1200">
                <a:solidFill>
                  <a:schemeClr val="tx1"/>
                </a:solidFill>
                <a:latin typeface="Arial" panose="020B0604020202020204" pitchFamily="34" charset="0"/>
                <a:ea typeface="+mn-ea"/>
                <a:cs typeface="+mn-cs"/>
              </a:defRPr>
            </a:lvl1pPr>
            <a:lvl2pPr marL="0" indent="0" algn="l" defTabSz="914400" rtl="0" eaLnBrk="1" latinLnBrk="0" hangingPunct="1">
              <a:lnSpc>
                <a:spcPct val="100000"/>
              </a:lnSpc>
              <a:spcBef>
                <a:spcPct val="0"/>
              </a:spcBef>
              <a:buFontTx/>
              <a:buNone/>
              <a:defRPr sz="2800" kern="1200" baseline="0">
                <a:solidFill>
                  <a:schemeClr val="tx1"/>
                </a:solidFill>
                <a:latin typeface="+mn-lt"/>
                <a:ea typeface="+mn-ea"/>
                <a:cs typeface="+mn-cs"/>
              </a:defRPr>
            </a:lvl2pPr>
            <a:lvl3pPr marL="0" indent="0" algn="l" defTabSz="914400" rtl="0" eaLnBrk="1" latinLnBrk="0" hangingPunct="1">
              <a:lnSpc>
                <a:spcPct val="100000"/>
              </a:lnSpc>
              <a:spcBef>
                <a:spcPct val="0"/>
              </a:spcBef>
              <a:buFontTx/>
              <a:buNone/>
              <a:defRPr sz="2800" kern="1200">
                <a:solidFill>
                  <a:schemeClr val="tx1"/>
                </a:solidFill>
                <a:latin typeface="+mn-lt"/>
                <a:ea typeface="+mn-ea"/>
                <a:cs typeface="+mn-cs"/>
              </a:defRPr>
            </a:lvl3pPr>
            <a:lvl4pPr marL="0" indent="0" algn="l" defTabSz="914400" rtl="0" eaLnBrk="1" latinLnBrk="0" hangingPunct="1">
              <a:lnSpc>
                <a:spcPct val="100000"/>
              </a:lnSpc>
              <a:spcBef>
                <a:spcPct val="0"/>
              </a:spcBef>
              <a:buFontTx/>
              <a:buNone/>
              <a:defRPr sz="2800" b="0"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28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a:lstStyle>
          <a:p>
            <a:pPr lvl="0"/>
            <a:r>
              <a:rPr lang="nl-NL" dirty="0"/>
              <a:t> </a:t>
            </a:r>
          </a:p>
        </p:txBody>
      </p:sp>
      <p:sp>
        <p:nvSpPr>
          <p:cNvPr id="3" name="Rectangle 5" descr="Werken aan de basis. Van Nederland en ons Koninkrijk">
            <a:extLst>
              <a:ext uri="{FF2B5EF4-FFF2-40B4-BE49-F238E27FC236}">
                <a16:creationId xmlns:a16="http://schemas.microsoft.com/office/drawing/2014/main" id="{AFCC4B8B-6E22-47C8-6A9B-5E6B6CB47902}"/>
              </a:ext>
            </a:extLst>
          </p:cNvPr>
          <p:cNvSpPr txBox="1">
            <a:spLocks noSelect="1"/>
          </p:cNvSpPr>
          <p:nvPr userDrawn="1"/>
        </p:nvSpPr>
        <p:spPr>
          <a:xfrm>
            <a:off x="244475" y="6530975"/>
            <a:ext cx="2889250" cy="131763"/>
          </a:xfrm>
          <a:custGeom>
            <a:avLst/>
            <a:gdLst>
              <a:gd name="connsiteX0" fmla="*/ 0 w 2889250"/>
              <a:gd name="connsiteY0" fmla="*/ 0 h 131763"/>
              <a:gd name="connsiteX1" fmla="*/ 2889250 w 2889250"/>
              <a:gd name="connsiteY1" fmla="*/ 0 h 131763"/>
              <a:gd name="connsiteX2" fmla="*/ 2889250 w 2889250"/>
              <a:gd name="connsiteY2" fmla="*/ 131763 h 131763"/>
              <a:gd name="connsiteX3" fmla="*/ 0 w 2889250"/>
              <a:gd name="connsiteY3" fmla="*/ 131763 h 131763"/>
            </a:gdLst>
            <a:ahLst/>
            <a:cxnLst>
              <a:cxn ang="0">
                <a:pos x="connsiteX0" y="connsiteY0"/>
              </a:cxn>
              <a:cxn ang="0">
                <a:pos x="connsiteX1" y="connsiteY1"/>
              </a:cxn>
              <a:cxn ang="0">
                <a:pos x="connsiteX2" y="connsiteY2"/>
              </a:cxn>
              <a:cxn ang="0">
                <a:pos x="connsiteX3" y="connsiteY3"/>
              </a:cxn>
            </a:cxnLst>
            <a:rect l="l" t="t" r="r" b="b"/>
            <a:pathLst>
              <a:path w="2889250" h="131763">
                <a:moveTo>
                  <a:pt x="0" y="0"/>
                </a:moveTo>
                <a:lnTo>
                  <a:pt x="2889250" y="0"/>
                </a:lnTo>
                <a:lnTo>
                  <a:pt x="2889250" y="131763"/>
                </a:lnTo>
                <a:lnTo>
                  <a:pt x="0" y="131763"/>
                </a:lnTo>
                <a:close/>
              </a:path>
            </a:pathLst>
          </a:custGeom>
          <a:blipFill>
            <a:blip>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vert="horz" wrap="square" lIns="0" tIns="0" rIns="0" bIns="0" rtlCol="0" anchor="t">
            <a:noAutofit/>
          </a:bodyPr>
          <a:lstStyle>
            <a:lvl1pPr marL="0" indent="0" algn="l" defTabSz="914400" rtl="0" eaLnBrk="1" latinLnBrk="0" hangingPunct="1">
              <a:lnSpc>
                <a:spcPct val="100000"/>
              </a:lnSpc>
              <a:spcBef>
                <a:spcPts val="0"/>
              </a:spcBef>
              <a:buFontTx/>
              <a:buNone/>
              <a:defRPr sz="330" kern="1200">
                <a:solidFill>
                  <a:schemeClr val="tx1"/>
                </a:solidFill>
                <a:latin typeface="Arial" panose="020B0604020202020204" pitchFamily="34" charset="0"/>
                <a:ea typeface="+mn-ea"/>
                <a:cs typeface="+mn-cs"/>
              </a:defRPr>
            </a:lvl1pPr>
            <a:lvl2pPr marL="0" indent="0" algn="l" defTabSz="914400" rtl="0" eaLnBrk="1" latinLnBrk="0" hangingPunct="1">
              <a:lnSpc>
                <a:spcPct val="100000"/>
              </a:lnSpc>
              <a:spcBef>
                <a:spcPts val="0"/>
              </a:spcBef>
              <a:buFontTx/>
              <a:buNone/>
              <a:defRPr sz="1700" kern="1200" baseline="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700" b="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7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a:lstStyle>
          <a:p>
            <a:pPr lvl="0"/>
            <a:r>
              <a:rPr lang="nl-NL"/>
              <a:t> </a:t>
            </a:r>
            <a:endParaRPr lang="en-GB"/>
          </a:p>
        </p:txBody>
      </p:sp>
      <p:sp>
        <p:nvSpPr>
          <p:cNvPr id="4" name="01_Picture_placeholder(a) JU 2[PHJU] (JU-Free)">
            <a:extLst>
              <a:ext uri="{FF2B5EF4-FFF2-40B4-BE49-F238E27FC236}">
                <a16:creationId xmlns:a16="http://schemas.microsoft.com/office/drawing/2014/main" id="{3C25E7FC-D967-B440-A5B3-C5C9AD315A01}"/>
              </a:ext>
            </a:extLst>
          </p:cNvPr>
          <p:cNvSpPr>
            <a:spLocks noGrp="1"/>
          </p:cNvSpPr>
          <p:nvPr>
            <p:ph type="pic" idx="1002" hasCustomPrompt="1"/>
          </p:nvPr>
        </p:nvSpPr>
        <p:spPr bwMode="auto">
          <a:xfrm>
            <a:off x="228600" y="1136651"/>
            <a:ext cx="11734804" cy="5264149"/>
          </a:xfrm>
          <a:custGeom>
            <a:avLst/>
            <a:gdLst>
              <a:gd name="connsiteX0" fmla="*/ 11734800 w 11734804"/>
              <a:gd name="connsiteY0" fmla="*/ 5264145 h 5264149"/>
              <a:gd name="connsiteX1" fmla="*/ 11734804 w 11734804"/>
              <a:gd name="connsiteY1" fmla="*/ 5264145 h 5264149"/>
              <a:gd name="connsiteX2" fmla="*/ 11734804 w 11734804"/>
              <a:gd name="connsiteY2" fmla="*/ 5264149 h 5264149"/>
              <a:gd name="connsiteX3" fmla="*/ 11734800 w 11734804"/>
              <a:gd name="connsiteY3" fmla="*/ 5264149 h 5264149"/>
              <a:gd name="connsiteX4" fmla="*/ 1365885 w 11734804"/>
              <a:gd name="connsiteY4" fmla="*/ 0 h 5264149"/>
              <a:gd name="connsiteX5" fmla="*/ 11734800 w 11734804"/>
              <a:gd name="connsiteY5" fmla="*/ 0 h 5264149"/>
              <a:gd name="connsiteX6" fmla="*/ 11734800 w 11734804"/>
              <a:gd name="connsiteY6" fmla="*/ 5233223 h 5264149"/>
              <a:gd name="connsiteX7" fmla="*/ 11734800 w 11734804"/>
              <a:gd name="connsiteY7" fmla="*/ 5264145 h 5264149"/>
              <a:gd name="connsiteX8" fmla="*/ 3924300 w 11734804"/>
              <a:gd name="connsiteY8" fmla="*/ 5264145 h 5264149"/>
              <a:gd name="connsiteX9" fmla="*/ 3924300 w 11734804"/>
              <a:gd name="connsiteY9" fmla="*/ 5039535 h 5264149"/>
              <a:gd name="connsiteX10" fmla="*/ 3924300 w 11734804"/>
              <a:gd name="connsiteY10" fmla="*/ 3988117 h 5264149"/>
              <a:gd name="connsiteX11" fmla="*/ 2558733 w 11734804"/>
              <a:gd name="connsiteY11" fmla="*/ 2622549 h 5264149"/>
              <a:gd name="connsiteX12" fmla="*/ 0 w 11734804"/>
              <a:gd name="connsiteY12" fmla="*/ 2622549 h 5264149"/>
              <a:gd name="connsiteX13" fmla="*/ 0 w 11734804"/>
              <a:gd name="connsiteY13" fmla="*/ 2594550 h 5264149"/>
              <a:gd name="connsiteX14" fmla="*/ 0 w 11734804"/>
              <a:gd name="connsiteY14" fmla="*/ 1365885 h 5264149"/>
              <a:gd name="connsiteX15" fmla="*/ 1365885 w 11734804"/>
              <a:gd name="connsiteY15" fmla="*/ 0 h 526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34804" h="5264149">
                <a:moveTo>
                  <a:pt x="11734800" y="5264145"/>
                </a:moveTo>
                <a:lnTo>
                  <a:pt x="11734804" y="5264145"/>
                </a:lnTo>
                <a:lnTo>
                  <a:pt x="11734804" y="5264149"/>
                </a:lnTo>
                <a:lnTo>
                  <a:pt x="11734800" y="5264149"/>
                </a:lnTo>
                <a:close/>
                <a:moveTo>
                  <a:pt x="1365885" y="0"/>
                </a:moveTo>
                <a:cubicBezTo>
                  <a:pt x="1365885" y="0"/>
                  <a:pt x="1365885" y="0"/>
                  <a:pt x="11734800" y="0"/>
                </a:cubicBezTo>
                <a:cubicBezTo>
                  <a:pt x="11734800" y="0"/>
                  <a:pt x="11734800" y="0"/>
                  <a:pt x="11734800" y="5233223"/>
                </a:cubicBezTo>
                <a:lnTo>
                  <a:pt x="11734800" y="5264145"/>
                </a:lnTo>
                <a:lnTo>
                  <a:pt x="3924300" y="5264145"/>
                </a:lnTo>
                <a:lnTo>
                  <a:pt x="3924300" y="5039535"/>
                </a:lnTo>
                <a:cubicBezTo>
                  <a:pt x="3924300" y="3988117"/>
                  <a:pt x="3924300" y="3988117"/>
                  <a:pt x="3924300" y="3988117"/>
                </a:cubicBezTo>
                <a:cubicBezTo>
                  <a:pt x="3924300" y="3234054"/>
                  <a:pt x="3312795" y="2622549"/>
                  <a:pt x="2558733" y="2622549"/>
                </a:cubicBezTo>
                <a:cubicBezTo>
                  <a:pt x="0" y="2622549"/>
                  <a:pt x="0" y="2622549"/>
                  <a:pt x="0" y="2622549"/>
                </a:cubicBezTo>
                <a:lnTo>
                  <a:pt x="0" y="2594550"/>
                </a:lnTo>
                <a:cubicBezTo>
                  <a:pt x="0" y="2232274"/>
                  <a:pt x="0" y="1824614"/>
                  <a:pt x="0" y="1365885"/>
                </a:cubicBezTo>
                <a:cubicBezTo>
                  <a:pt x="0" y="611505"/>
                  <a:pt x="611505" y="0"/>
                  <a:pt x="1365885"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r" defTabSz="914400" rtl="0" eaLnBrk="1" latinLnBrk="0" hangingPunct="1">
              <a:lnSpc>
                <a:spcPct val="105000"/>
              </a:lnSpc>
              <a:spcBef>
                <a:spcPts val="900"/>
              </a:spcBef>
              <a:buFontTx/>
              <a:buNone/>
              <a:defRPr/>
            </a:lvl1pPr>
          </a:lstStyle>
          <a:p>
            <a:r>
              <a:rPr lang="nl-NL" dirty="0"/>
              <a:t>[Afbeelding]</a:t>
            </a:r>
          </a:p>
        </p:txBody>
      </p:sp>
      <p:sp>
        <p:nvSpPr>
          <p:cNvPr id="9" name="02_Title 3 (JU-Free)">
            <a:extLst>
              <a:ext uri="{FF2B5EF4-FFF2-40B4-BE49-F238E27FC236}">
                <a16:creationId xmlns:a16="http://schemas.microsoft.com/office/drawing/2014/main" id="{4BFE826E-47EE-634D-5307-9350273036D7}"/>
              </a:ext>
            </a:extLst>
          </p:cNvPr>
          <p:cNvSpPr>
            <a:spLocks noGrp="1"/>
          </p:cNvSpPr>
          <p:nvPr>
            <p:ph type="title" hasCustomPrompt="1"/>
          </p:nvPr>
        </p:nvSpPr>
        <p:spPr>
          <a:xfrm>
            <a:off x="685800" y="4279900"/>
            <a:ext cx="2882900" cy="711200"/>
          </a:xfrm>
        </p:spPr>
        <p:txBody>
          <a:bodyPr/>
          <a:lstStyle>
            <a:lvl1pPr algn="l">
              <a:defRPr kumimoji="0" sz="5400" b="0" i="0" u="none" baseline="0">
                <a:solidFill>
                  <a:schemeClr val="bg1">
                    <a:lumMod val="100000"/>
                  </a:schemeClr>
                </a:solidFill>
                <a:latin typeface="+mj-lt"/>
              </a:defRPr>
            </a:lvl1pPr>
          </a:lstStyle>
          <a:p>
            <a:r>
              <a:rPr lang="nl-NL" dirty="0"/>
              <a:t>[Bedankt]</a:t>
            </a:r>
          </a:p>
        </p:txBody>
      </p:sp>
      <p:sp>
        <p:nvSpPr>
          <p:cNvPr id="10" name="03_Subtitle 4[PHJU] (JU-Free)"/>
          <p:cNvSpPr>
            <a:spLocks noGrp="1"/>
          </p:cNvSpPr>
          <p:nvPr>
            <p:ph type="subTitle" idx="1" hasCustomPrompt="1"/>
          </p:nvPr>
        </p:nvSpPr>
        <p:spPr>
          <a:xfrm>
            <a:off x="685800" y="5130800"/>
            <a:ext cx="2882900" cy="1092200"/>
          </a:xfrm>
        </p:spPr>
        <p:txBody>
          <a:bodyPr/>
          <a:lstStyle>
            <a:lvl1pPr marL="0" indent="0" algn="l">
              <a:lnSpc>
                <a:spcPct val="105000"/>
              </a:lnSpc>
              <a:spcBef>
                <a:spcPts val="0"/>
              </a:spcBef>
              <a:buFont typeface="Arial" panose="020B0604020202020204" pitchFamily="34" charset="0"/>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[Tekst]</a:t>
            </a:r>
            <a:endParaRPr lang="nl-NL" dirty="0"/>
          </a:p>
        </p:txBody>
      </p:sp>
    </p:spTree>
    <p:extLst>
      <p:ext uri="{BB962C8B-B14F-4D97-AF65-F5344CB8AC3E}">
        <p14:creationId xmlns:p14="http://schemas.microsoft.com/office/powerpoint/2010/main" val="3907174204"/>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Einddia+foto oranje]">
    <p:spTree>
      <p:nvGrpSpPr>
        <p:cNvPr id="1" name=""/>
        <p:cNvGrpSpPr/>
        <p:nvPr/>
      </p:nvGrpSpPr>
      <p:grpSpPr>
        <a:xfrm>
          <a:off x="0" y="0"/>
          <a:ext cx="0" cy="0"/>
          <a:chOff x="0" y="0"/>
          <a:chExt cx="0" cy="0"/>
        </a:xfrm>
      </p:grpSpPr>
      <p:sp>
        <p:nvSpPr>
          <p:cNvPr id="5" name="Frame 1">
            <a:extLst>
              <a:ext uri="{FF2B5EF4-FFF2-40B4-BE49-F238E27FC236}">
                <a16:creationId xmlns:a16="http://schemas.microsoft.com/office/drawing/2014/main" id="{2D3ADAF7-7AC8-E00E-4CC6-B4E1C0A44BC2}"/>
              </a:ext>
            </a:extLst>
          </p:cNvPr>
          <p:cNvSpPr txBox="1">
            <a:spLocks noSelect="1"/>
          </p:cNvSpPr>
          <p:nvPr userDrawn="1"/>
        </p:nvSpPr>
        <p:spPr bwMode="auto">
          <a:xfrm>
            <a:off x="228600" y="3746500"/>
            <a:ext cx="3937000" cy="2654300"/>
          </a:xfrm>
          <a:custGeom>
            <a:avLst/>
            <a:gdLst>
              <a:gd name="T0" fmla="*/ 0 w 12360"/>
              <a:gd name="T1" fmla="*/ 8320 h 8320"/>
              <a:gd name="T2" fmla="*/ 12360 w 12360"/>
              <a:gd name="T3" fmla="*/ 8320 h 8320"/>
              <a:gd name="T4" fmla="*/ 12360 w 12360"/>
              <a:gd name="T5" fmla="*/ 4301 h 8320"/>
              <a:gd name="T6" fmla="*/ 8059 w 12360"/>
              <a:gd name="T7" fmla="*/ 0 h 8320"/>
              <a:gd name="T8" fmla="*/ 0 w 12360"/>
              <a:gd name="T9" fmla="*/ 0 h 8320"/>
              <a:gd name="T10" fmla="*/ 0 w 12360"/>
              <a:gd name="T11" fmla="*/ 8320 h 8320"/>
            </a:gdLst>
            <a:ahLst/>
            <a:cxnLst>
              <a:cxn ang="0">
                <a:pos x="T0" y="T1"/>
              </a:cxn>
              <a:cxn ang="0">
                <a:pos x="T2" y="T3"/>
              </a:cxn>
              <a:cxn ang="0">
                <a:pos x="T4" y="T5"/>
              </a:cxn>
              <a:cxn ang="0">
                <a:pos x="T6" y="T7"/>
              </a:cxn>
              <a:cxn ang="0">
                <a:pos x="T8" y="T9"/>
              </a:cxn>
              <a:cxn ang="0">
                <a:pos x="T10" y="T11"/>
              </a:cxn>
            </a:cxnLst>
            <a:rect l="0" t="0" r="r" b="b"/>
            <a:pathLst>
              <a:path w="12360" h="8320">
                <a:moveTo>
                  <a:pt x="0" y="8320"/>
                </a:moveTo>
                <a:cubicBezTo>
                  <a:pt x="12360" y="8320"/>
                  <a:pt x="12360" y="8320"/>
                  <a:pt x="12360" y="8320"/>
                </a:cubicBezTo>
                <a:cubicBezTo>
                  <a:pt x="12360" y="4301"/>
                  <a:pt x="12360" y="4301"/>
                  <a:pt x="12360" y="4301"/>
                </a:cubicBezTo>
                <a:cubicBezTo>
                  <a:pt x="12360" y="1926"/>
                  <a:pt x="10434" y="0"/>
                  <a:pt x="8059" y="0"/>
                </a:cubicBezTo>
                <a:cubicBezTo>
                  <a:pt x="0" y="0"/>
                  <a:pt x="0" y="0"/>
                  <a:pt x="0" y="0"/>
                </a:cubicBezTo>
                <a:lnTo>
                  <a:pt x="0" y="8320"/>
                </a:lnTo>
                <a:close/>
              </a:path>
            </a:pathLst>
          </a:custGeom>
          <a:solidFill>
            <a:srgbClr val="E17000"/>
          </a:solidFill>
          <a:ln w="3175" cap="flat" cmpd="sng" algn="ctr">
            <a:solidFill>
              <a:srgbClr val="E17000"/>
            </a:solidFill>
            <a:prstDash val="solid"/>
            <a:round/>
            <a:headEnd type="none" w="med" len="med"/>
            <a:tailEnd type="none" w="med" len="med"/>
          </a:ln>
        </p:spPr>
        <p:txBody>
          <a:bodyPr vert="horz" wrap="square" lIns="0" tIns="0" rIns="0" bIns="0" numCol="1" anchor="t" anchorCtr="0" compatLnSpc="1">
            <a:prstTxWarp prst="textNoShape">
              <a:avLst/>
            </a:prstTxWarp>
          </a:bodyPr>
          <a:lstStyle>
            <a:lvl1pPr marL="0" indent="0" algn="l" defTabSz="914400" rtl="0" eaLnBrk="1" latinLnBrk="0" hangingPunct="1">
              <a:lnSpc>
                <a:spcPct val="105000"/>
              </a:lnSpc>
              <a:spcBef>
                <a:spcPts val="900"/>
              </a:spcBef>
              <a:buFontTx/>
              <a:buNone/>
              <a:defRPr sz="330" kern="1200">
                <a:solidFill>
                  <a:schemeClr val="tx1"/>
                </a:solidFill>
                <a:latin typeface="Arial" panose="020B0604020202020204" pitchFamily="34" charset="0"/>
                <a:ea typeface="+mn-ea"/>
                <a:cs typeface="+mn-cs"/>
              </a:defRPr>
            </a:lvl1pPr>
            <a:lvl2pPr marL="324000" indent="-162000" algn="l" defTabSz="914400" rtl="0" eaLnBrk="1" latinLnBrk="0" hangingPunct="1">
              <a:lnSpc>
                <a:spcPct val="105000"/>
              </a:lnSpc>
              <a:spcBef>
                <a:spcPts val="900"/>
              </a:spcBef>
              <a:buFont typeface="RijksSansTT ExtraBold" panose="020B0904010101010104" pitchFamily="34" charset="0"/>
              <a:buChar char="-"/>
              <a:defRPr sz="1700" kern="1200" baseline="0">
                <a:solidFill>
                  <a:schemeClr val="tx1"/>
                </a:solidFill>
                <a:latin typeface="+mn-lt"/>
                <a:ea typeface="+mn-ea"/>
                <a:cs typeface="+mn-cs"/>
              </a:defRPr>
            </a:lvl2pPr>
            <a:lvl3pPr marL="486000" indent="-162000" algn="l" defTabSz="914400" rtl="0" eaLnBrk="1" latinLnBrk="0" hangingPunct="1">
              <a:lnSpc>
                <a:spcPct val="105000"/>
              </a:lnSpc>
              <a:spcBef>
                <a:spcPts val="900"/>
              </a:spcBef>
              <a:buFont typeface="RijksSansTT ExtraBold" panose="020B0904010101010104" pitchFamily="34" charset="0"/>
              <a:buChar char="&gt;"/>
              <a:defRPr sz="1700" kern="1200">
                <a:solidFill>
                  <a:schemeClr val="tx1"/>
                </a:solidFill>
                <a:latin typeface="+mn-lt"/>
                <a:ea typeface="+mn-ea"/>
                <a:cs typeface="+mn-cs"/>
              </a:defRPr>
            </a:lvl3pPr>
            <a:lvl4pPr marL="162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4pPr>
            <a:lvl5pPr marL="324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a:lstStyle>
          <a:p>
            <a:pPr lvl="0"/>
            <a:r>
              <a:rPr lang="nl-NL" dirty="0"/>
              <a:t> </a:t>
            </a:r>
          </a:p>
        </p:txBody>
      </p:sp>
      <p:sp>
        <p:nvSpPr>
          <p:cNvPr id="7" name="Rectangle 5" descr="Logo Ministerie van Binnenlandse Zaken en Koninkrijksrelaties">
            <a:extLst>
              <a:ext uri="{FF2B5EF4-FFF2-40B4-BE49-F238E27FC236}">
                <a16:creationId xmlns:a16="http://schemas.microsoft.com/office/drawing/2014/main" id="{0B9B20EE-3329-1937-C074-F80B8F7E34BA}"/>
              </a:ext>
            </a:extLst>
          </p:cNvPr>
          <p:cNvSpPr txBox="1">
            <a:spLocks noSelect="1"/>
          </p:cNvSpPr>
          <p:nvPr userDrawn="1"/>
        </p:nvSpPr>
        <p:spPr>
          <a:xfrm>
            <a:off x="5867400" y="-635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a:extLst>
                <a:ext uri="{96DAC541-7B7A-43D3-8B79-37D633B846F1}">
                  <asvg:svgBlip xmlns:asvg="http://schemas.microsoft.com/office/drawing/2016/SVG/main" r:embed="rId2"/>
                </a:ext>
              </a:extLst>
            </a:blip>
            <a:stretch>
              <a:fillRect/>
            </a:stretch>
          </a:blipFill>
          <a:ln w="0" cap="flat" cmpd="sng" algn="ctr">
            <a:solidFill>
              <a:srgbClr val="000000">
                <a:alpha val="0"/>
              </a:srgbClr>
            </a:solidFill>
            <a:prstDash val="solid"/>
            <a:round/>
            <a:headEnd type="none" w="med" len="med"/>
            <a:tailEnd type="none" w="med" len="med"/>
          </a:ln>
        </p:spPr>
        <p:txBody>
          <a:bodyPr vert="horz" wrap="square" lIns="0" tIns="0" rIns="0" bIns="0" rtlCol="0" anchor="t">
            <a:noAutofit/>
          </a:bodyPr>
          <a:lstStyle>
            <a:lvl1pPr marL="0" indent="0" algn="l" defTabSz="914400" rtl="0" eaLnBrk="1" latinLnBrk="0" hangingPunct="1">
              <a:lnSpc>
                <a:spcPct val="100000"/>
              </a:lnSpc>
              <a:spcBef>
                <a:spcPct val="0"/>
              </a:spcBef>
              <a:buFontTx/>
              <a:buNone/>
              <a:defRPr sz="330" kern="1200">
                <a:solidFill>
                  <a:schemeClr val="tx1"/>
                </a:solidFill>
                <a:latin typeface="Arial" panose="020B0604020202020204" pitchFamily="34" charset="0"/>
                <a:ea typeface="+mn-ea"/>
                <a:cs typeface="+mn-cs"/>
              </a:defRPr>
            </a:lvl1pPr>
            <a:lvl2pPr marL="0" indent="0" algn="l" defTabSz="914400" rtl="0" eaLnBrk="1" latinLnBrk="0" hangingPunct="1">
              <a:lnSpc>
                <a:spcPct val="100000"/>
              </a:lnSpc>
              <a:spcBef>
                <a:spcPct val="0"/>
              </a:spcBef>
              <a:buFontTx/>
              <a:buNone/>
              <a:defRPr sz="2800" kern="1200" baseline="0">
                <a:solidFill>
                  <a:schemeClr val="tx1"/>
                </a:solidFill>
                <a:latin typeface="+mn-lt"/>
                <a:ea typeface="+mn-ea"/>
                <a:cs typeface="+mn-cs"/>
              </a:defRPr>
            </a:lvl2pPr>
            <a:lvl3pPr marL="0" indent="0" algn="l" defTabSz="914400" rtl="0" eaLnBrk="1" latinLnBrk="0" hangingPunct="1">
              <a:lnSpc>
                <a:spcPct val="100000"/>
              </a:lnSpc>
              <a:spcBef>
                <a:spcPct val="0"/>
              </a:spcBef>
              <a:buFontTx/>
              <a:buNone/>
              <a:defRPr sz="2800" kern="1200">
                <a:solidFill>
                  <a:schemeClr val="tx1"/>
                </a:solidFill>
                <a:latin typeface="+mn-lt"/>
                <a:ea typeface="+mn-ea"/>
                <a:cs typeface="+mn-cs"/>
              </a:defRPr>
            </a:lvl3pPr>
            <a:lvl4pPr marL="0" indent="0" algn="l" defTabSz="914400" rtl="0" eaLnBrk="1" latinLnBrk="0" hangingPunct="1">
              <a:lnSpc>
                <a:spcPct val="100000"/>
              </a:lnSpc>
              <a:spcBef>
                <a:spcPct val="0"/>
              </a:spcBef>
              <a:buFontTx/>
              <a:buNone/>
              <a:defRPr sz="2800" b="0"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28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a:lstStyle>
          <a:p>
            <a:pPr lvl="0"/>
            <a:r>
              <a:rPr lang="nl-NL" dirty="0"/>
              <a:t> </a:t>
            </a:r>
          </a:p>
        </p:txBody>
      </p:sp>
      <p:sp>
        <p:nvSpPr>
          <p:cNvPr id="3" name="Rectangle 5" descr="Werken aan de basis. Van Nederland en ons Koninkrijk">
            <a:extLst>
              <a:ext uri="{FF2B5EF4-FFF2-40B4-BE49-F238E27FC236}">
                <a16:creationId xmlns:a16="http://schemas.microsoft.com/office/drawing/2014/main" id="{7D640A87-211A-BBD0-8FC5-4671A0855DDC}"/>
              </a:ext>
            </a:extLst>
          </p:cNvPr>
          <p:cNvSpPr txBox="1">
            <a:spLocks noSelect="1"/>
          </p:cNvSpPr>
          <p:nvPr userDrawn="1"/>
        </p:nvSpPr>
        <p:spPr>
          <a:xfrm>
            <a:off x="244475" y="6530975"/>
            <a:ext cx="2889250" cy="131763"/>
          </a:xfrm>
          <a:custGeom>
            <a:avLst/>
            <a:gdLst>
              <a:gd name="connsiteX0" fmla="*/ 0 w 2889250"/>
              <a:gd name="connsiteY0" fmla="*/ 0 h 131763"/>
              <a:gd name="connsiteX1" fmla="*/ 2889250 w 2889250"/>
              <a:gd name="connsiteY1" fmla="*/ 0 h 131763"/>
              <a:gd name="connsiteX2" fmla="*/ 2889250 w 2889250"/>
              <a:gd name="connsiteY2" fmla="*/ 131763 h 131763"/>
              <a:gd name="connsiteX3" fmla="*/ 0 w 2889250"/>
              <a:gd name="connsiteY3" fmla="*/ 131763 h 131763"/>
            </a:gdLst>
            <a:ahLst/>
            <a:cxnLst>
              <a:cxn ang="0">
                <a:pos x="connsiteX0" y="connsiteY0"/>
              </a:cxn>
              <a:cxn ang="0">
                <a:pos x="connsiteX1" y="connsiteY1"/>
              </a:cxn>
              <a:cxn ang="0">
                <a:pos x="connsiteX2" y="connsiteY2"/>
              </a:cxn>
              <a:cxn ang="0">
                <a:pos x="connsiteX3" y="connsiteY3"/>
              </a:cxn>
            </a:cxnLst>
            <a:rect l="l" t="t" r="r" b="b"/>
            <a:pathLst>
              <a:path w="2889250" h="131763">
                <a:moveTo>
                  <a:pt x="0" y="0"/>
                </a:moveTo>
                <a:lnTo>
                  <a:pt x="2889250" y="0"/>
                </a:lnTo>
                <a:lnTo>
                  <a:pt x="2889250" y="131763"/>
                </a:lnTo>
                <a:lnTo>
                  <a:pt x="0" y="131763"/>
                </a:lnTo>
                <a:close/>
              </a:path>
            </a:pathLst>
          </a:custGeom>
          <a:blipFill>
            <a:blip>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vert="horz" wrap="square" lIns="0" tIns="0" rIns="0" bIns="0" rtlCol="0" anchor="t">
            <a:noAutofit/>
          </a:bodyPr>
          <a:lstStyle>
            <a:lvl1pPr marL="0" indent="0" algn="l" defTabSz="914400" rtl="0" eaLnBrk="1" latinLnBrk="0" hangingPunct="1">
              <a:lnSpc>
                <a:spcPct val="100000"/>
              </a:lnSpc>
              <a:spcBef>
                <a:spcPts val="0"/>
              </a:spcBef>
              <a:buFontTx/>
              <a:buNone/>
              <a:defRPr sz="330" kern="1200">
                <a:solidFill>
                  <a:schemeClr val="tx1"/>
                </a:solidFill>
                <a:latin typeface="Arial" panose="020B0604020202020204" pitchFamily="34" charset="0"/>
                <a:ea typeface="+mn-ea"/>
                <a:cs typeface="+mn-cs"/>
              </a:defRPr>
            </a:lvl1pPr>
            <a:lvl2pPr marL="0" indent="0" algn="l" defTabSz="914400" rtl="0" eaLnBrk="1" latinLnBrk="0" hangingPunct="1">
              <a:lnSpc>
                <a:spcPct val="100000"/>
              </a:lnSpc>
              <a:spcBef>
                <a:spcPts val="0"/>
              </a:spcBef>
              <a:buFontTx/>
              <a:buNone/>
              <a:defRPr sz="1700" kern="1200" baseline="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700" b="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7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a:lstStyle>
          <a:p>
            <a:pPr lvl="0"/>
            <a:r>
              <a:rPr lang="nl-NL"/>
              <a:t> </a:t>
            </a:r>
            <a:endParaRPr lang="en-GB"/>
          </a:p>
        </p:txBody>
      </p:sp>
      <p:sp>
        <p:nvSpPr>
          <p:cNvPr id="4" name="01_Picture_placeholder(a) JU 2[PHJU] (JU-Free)">
            <a:extLst>
              <a:ext uri="{FF2B5EF4-FFF2-40B4-BE49-F238E27FC236}">
                <a16:creationId xmlns:a16="http://schemas.microsoft.com/office/drawing/2014/main" id="{9B5E9788-176E-0C14-7118-DA39B22161EC}"/>
              </a:ext>
            </a:extLst>
          </p:cNvPr>
          <p:cNvSpPr>
            <a:spLocks noGrp="1"/>
          </p:cNvSpPr>
          <p:nvPr>
            <p:ph type="pic" idx="1002" hasCustomPrompt="1"/>
          </p:nvPr>
        </p:nvSpPr>
        <p:spPr bwMode="auto">
          <a:xfrm>
            <a:off x="228600" y="1136651"/>
            <a:ext cx="11734804" cy="5264149"/>
          </a:xfrm>
          <a:custGeom>
            <a:avLst/>
            <a:gdLst>
              <a:gd name="connsiteX0" fmla="*/ 11734800 w 11734804"/>
              <a:gd name="connsiteY0" fmla="*/ 5264145 h 5264149"/>
              <a:gd name="connsiteX1" fmla="*/ 11734804 w 11734804"/>
              <a:gd name="connsiteY1" fmla="*/ 5264145 h 5264149"/>
              <a:gd name="connsiteX2" fmla="*/ 11734804 w 11734804"/>
              <a:gd name="connsiteY2" fmla="*/ 5264149 h 5264149"/>
              <a:gd name="connsiteX3" fmla="*/ 11734800 w 11734804"/>
              <a:gd name="connsiteY3" fmla="*/ 5264149 h 5264149"/>
              <a:gd name="connsiteX4" fmla="*/ 1365885 w 11734804"/>
              <a:gd name="connsiteY4" fmla="*/ 0 h 5264149"/>
              <a:gd name="connsiteX5" fmla="*/ 11734800 w 11734804"/>
              <a:gd name="connsiteY5" fmla="*/ 0 h 5264149"/>
              <a:gd name="connsiteX6" fmla="*/ 11734800 w 11734804"/>
              <a:gd name="connsiteY6" fmla="*/ 5233223 h 5264149"/>
              <a:gd name="connsiteX7" fmla="*/ 11734800 w 11734804"/>
              <a:gd name="connsiteY7" fmla="*/ 5264145 h 5264149"/>
              <a:gd name="connsiteX8" fmla="*/ 3924300 w 11734804"/>
              <a:gd name="connsiteY8" fmla="*/ 5264145 h 5264149"/>
              <a:gd name="connsiteX9" fmla="*/ 3924300 w 11734804"/>
              <a:gd name="connsiteY9" fmla="*/ 5039535 h 5264149"/>
              <a:gd name="connsiteX10" fmla="*/ 3924300 w 11734804"/>
              <a:gd name="connsiteY10" fmla="*/ 3988117 h 5264149"/>
              <a:gd name="connsiteX11" fmla="*/ 2558733 w 11734804"/>
              <a:gd name="connsiteY11" fmla="*/ 2622549 h 5264149"/>
              <a:gd name="connsiteX12" fmla="*/ 0 w 11734804"/>
              <a:gd name="connsiteY12" fmla="*/ 2622549 h 5264149"/>
              <a:gd name="connsiteX13" fmla="*/ 0 w 11734804"/>
              <a:gd name="connsiteY13" fmla="*/ 2594550 h 5264149"/>
              <a:gd name="connsiteX14" fmla="*/ 0 w 11734804"/>
              <a:gd name="connsiteY14" fmla="*/ 1365885 h 5264149"/>
              <a:gd name="connsiteX15" fmla="*/ 1365885 w 11734804"/>
              <a:gd name="connsiteY15" fmla="*/ 0 h 526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34804" h="5264149">
                <a:moveTo>
                  <a:pt x="11734800" y="5264145"/>
                </a:moveTo>
                <a:lnTo>
                  <a:pt x="11734804" y="5264145"/>
                </a:lnTo>
                <a:lnTo>
                  <a:pt x="11734804" y="5264149"/>
                </a:lnTo>
                <a:lnTo>
                  <a:pt x="11734800" y="5264149"/>
                </a:lnTo>
                <a:close/>
                <a:moveTo>
                  <a:pt x="1365885" y="0"/>
                </a:moveTo>
                <a:cubicBezTo>
                  <a:pt x="1365885" y="0"/>
                  <a:pt x="1365885" y="0"/>
                  <a:pt x="11734800" y="0"/>
                </a:cubicBezTo>
                <a:cubicBezTo>
                  <a:pt x="11734800" y="0"/>
                  <a:pt x="11734800" y="0"/>
                  <a:pt x="11734800" y="5233223"/>
                </a:cubicBezTo>
                <a:lnTo>
                  <a:pt x="11734800" y="5264145"/>
                </a:lnTo>
                <a:lnTo>
                  <a:pt x="3924300" y="5264145"/>
                </a:lnTo>
                <a:lnTo>
                  <a:pt x="3924300" y="5039535"/>
                </a:lnTo>
                <a:cubicBezTo>
                  <a:pt x="3924300" y="3988117"/>
                  <a:pt x="3924300" y="3988117"/>
                  <a:pt x="3924300" y="3988117"/>
                </a:cubicBezTo>
                <a:cubicBezTo>
                  <a:pt x="3924300" y="3234054"/>
                  <a:pt x="3312795" y="2622549"/>
                  <a:pt x="2558733" y="2622549"/>
                </a:cubicBezTo>
                <a:cubicBezTo>
                  <a:pt x="0" y="2622549"/>
                  <a:pt x="0" y="2622549"/>
                  <a:pt x="0" y="2622549"/>
                </a:cubicBezTo>
                <a:lnTo>
                  <a:pt x="0" y="2594550"/>
                </a:lnTo>
                <a:cubicBezTo>
                  <a:pt x="0" y="2232274"/>
                  <a:pt x="0" y="1824614"/>
                  <a:pt x="0" y="1365885"/>
                </a:cubicBezTo>
                <a:cubicBezTo>
                  <a:pt x="0" y="611505"/>
                  <a:pt x="611505" y="0"/>
                  <a:pt x="1365885"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r" defTabSz="914400" rtl="0" eaLnBrk="1" latinLnBrk="0" hangingPunct="1">
              <a:lnSpc>
                <a:spcPct val="105000"/>
              </a:lnSpc>
              <a:spcBef>
                <a:spcPts val="900"/>
              </a:spcBef>
              <a:buFontTx/>
              <a:buNone/>
              <a:defRPr/>
            </a:lvl1pPr>
          </a:lstStyle>
          <a:p>
            <a:r>
              <a:rPr lang="nl-NL" dirty="0"/>
              <a:t>[Afbeelding]</a:t>
            </a:r>
          </a:p>
        </p:txBody>
      </p:sp>
      <p:sp>
        <p:nvSpPr>
          <p:cNvPr id="9" name="02_Title 3 (JU-Free)">
            <a:extLst>
              <a:ext uri="{FF2B5EF4-FFF2-40B4-BE49-F238E27FC236}">
                <a16:creationId xmlns:a16="http://schemas.microsoft.com/office/drawing/2014/main" id="{22B0E0AE-5EE9-10AB-FFE7-A21E8B40E21A}"/>
              </a:ext>
            </a:extLst>
          </p:cNvPr>
          <p:cNvSpPr>
            <a:spLocks noGrp="1"/>
          </p:cNvSpPr>
          <p:nvPr>
            <p:ph type="title" hasCustomPrompt="1"/>
          </p:nvPr>
        </p:nvSpPr>
        <p:spPr>
          <a:xfrm>
            <a:off x="685800" y="4279900"/>
            <a:ext cx="2882900" cy="711200"/>
          </a:xfrm>
        </p:spPr>
        <p:txBody>
          <a:bodyPr/>
          <a:lstStyle>
            <a:lvl1pPr algn="l">
              <a:defRPr kumimoji="0" sz="5400" b="0" i="0" u="none" baseline="0">
                <a:solidFill>
                  <a:schemeClr val="bg1">
                    <a:lumMod val="100000"/>
                  </a:schemeClr>
                </a:solidFill>
                <a:latin typeface="+mj-lt"/>
              </a:defRPr>
            </a:lvl1pPr>
          </a:lstStyle>
          <a:p>
            <a:r>
              <a:rPr lang="nl-NL" dirty="0"/>
              <a:t>[Bedankt]</a:t>
            </a:r>
          </a:p>
        </p:txBody>
      </p:sp>
      <p:sp>
        <p:nvSpPr>
          <p:cNvPr id="10" name="03_Subtitle 4[PHJU] (JU-Free)"/>
          <p:cNvSpPr>
            <a:spLocks noGrp="1"/>
          </p:cNvSpPr>
          <p:nvPr>
            <p:ph type="subTitle" idx="1" hasCustomPrompt="1"/>
          </p:nvPr>
        </p:nvSpPr>
        <p:spPr>
          <a:xfrm>
            <a:off x="685800" y="5130800"/>
            <a:ext cx="2882900" cy="1092200"/>
          </a:xfrm>
        </p:spPr>
        <p:txBody>
          <a:bodyPr/>
          <a:lstStyle>
            <a:lvl1pPr marL="0" indent="0" algn="l">
              <a:lnSpc>
                <a:spcPct val="105000"/>
              </a:lnSpc>
              <a:spcBef>
                <a:spcPts val="0"/>
              </a:spcBef>
              <a:buFont typeface="Arial" panose="020B0604020202020204" pitchFamily="34" charset="0"/>
              <a:buNone/>
              <a:defRPr sz="17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[Tekst]</a:t>
            </a:r>
            <a:endParaRPr lang="nl-NL" dirty="0"/>
          </a:p>
        </p:txBody>
      </p:sp>
    </p:spTree>
    <p:extLst>
      <p:ext uri="{BB962C8B-B14F-4D97-AF65-F5344CB8AC3E}">
        <p14:creationId xmlns:p14="http://schemas.microsoft.com/office/powerpoint/2010/main" val="1521021386"/>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Einddia]">
    <p:spTree>
      <p:nvGrpSpPr>
        <p:cNvPr id="1" name=""/>
        <p:cNvGrpSpPr/>
        <p:nvPr/>
      </p:nvGrpSpPr>
      <p:grpSpPr>
        <a:xfrm>
          <a:off x="0" y="0"/>
          <a:ext cx="0" cy="0"/>
          <a:chOff x="0" y="0"/>
          <a:chExt cx="0" cy="0"/>
        </a:xfrm>
      </p:grpSpPr>
      <p:sp>
        <p:nvSpPr>
          <p:cNvPr id="6" name="Frame 1">
            <a:extLst>
              <a:ext uri="{FF2B5EF4-FFF2-40B4-BE49-F238E27FC236}">
                <a16:creationId xmlns:a16="http://schemas.microsoft.com/office/drawing/2014/main" id="{6EC0B1C4-4DD0-158C-3E44-CC153042E838}"/>
              </a:ext>
            </a:extLst>
          </p:cNvPr>
          <p:cNvSpPr>
            <a:spLocks noSelect="1"/>
          </p:cNvSpPr>
          <p:nvPr userDrawn="1"/>
        </p:nvSpPr>
        <p:spPr bwMode="auto">
          <a:xfrm>
            <a:off x="228600" y="1143000"/>
            <a:ext cx="11734800" cy="5257800"/>
          </a:xfrm>
          <a:custGeom>
            <a:avLst/>
            <a:gdLst>
              <a:gd name="connsiteX0" fmla="*/ 1365568 w 11734800"/>
              <a:gd name="connsiteY0" fmla="*/ 0 h 5257800"/>
              <a:gd name="connsiteX1" fmla="*/ 11734800 w 11734800"/>
              <a:gd name="connsiteY1" fmla="*/ 0 h 5257800"/>
              <a:gd name="connsiteX2" fmla="*/ 11734800 w 11734800"/>
              <a:gd name="connsiteY2" fmla="*/ 5233223 h 5257800"/>
              <a:gd name="connsiteX3" fmla="*/ 11734800 w 11734800"/>
              <a:gd name="connsiteY3" fmla="*/ 5257800 h 5257800"/>
              <a:gd name="connsiteX4" fmla="*/ 11548015 w 11734800"/>
              <a:gd name="connsiteY4" fmla="*/ 5257800 h 5257800"/>
              <a:gd name="connsiteX5" fmla="*/ 616303 w 11734800"/>
              <a:gd name="connsiteY5" fmla="*/ 5257800 h 5257800"/>
              <a:gd name="connsiteX6" fmla="*/ 0 w 11734800"/>
              <a:gd name="connsiteY6" fmla="*/ 5257800 h 5257800"/>
              <a:gd name="connsiteX7" fmla="*/ 0 w 11734800"/>
              <a:gd name="connsiteY7" fmla="*/ 1365568 h 5257800"/>
              <a:gd name="connsiteX8" fmla="*/ 1365568 w 11734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5257800">
                <a:moveTo>
                  <a:pt x="1365568" y="0"/>
                </a:moveTo>
                <a:cubicBezTo>
                  <a:pt x="1365568" y="0"/>
                  <a:pt x="1365568" y="0"/>
                  <a:pt x="11734800" y="0"/>
                </a:cubicBezTo>
                <a:cubicBezTo>
                  <a:pt x="11734800" y="0"/>
                  <a:pt x="11734800" y="0"/>
                  <a:pt x="11734800" y="5233223"/>
                </a:cubicBezTo>
                <a:lnTo>
                  <a:pt x="11734800" y="5257800"/>
                </a:lnTo>
                <a:lnTo>
                  <a:pt x="11548015" y="5257800"/>
                </a:lnTo>
                <a:cubicBezTo>
                  <a:pt x="10022896" y="5257800"/>
                  <a:pt x="6921822" y="5257800"/>
                  <a:pt x="616303" y="5257800"/>
                </a:cubicBezTo>
                <a:lnTo>
                  <a:pt x="0" y="5257800"/>
                </a:lnTo>
                <a:lnTo>
                  <a:pt x="0" y="1365568"/>
                </a:lnTo>
                <a:cubicBezTo>
                  <a:pt x="0" y="611505"/>
                  <a:pt x="611505" y="0"/>
                  <a:pt x="1365568" y="0"/>
                </a:cubicBez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nl-NL" dirty="0"/>
          </a:p>
        </p:txBody>
      </p:sp>
      <p:sp>
        <p:nvSpPr>
          <p:cNvPr id="2" name="Rectangle 4" descr="Logo Ministerie van Binnenlandse Zaken en Koninkrijksrelaties">
            <a:extLst>
              <a:ext uri="{FF2B5EF4-FFF2-40B4-BE49-F238E27FC236}">
                <a16:creationId xmlns:a16="http://schemas.microsoft.com/office/drawing/2014/main" id="{239A1837-528C-D96E-BCD7-7DDBC02F5E9D}"/>
              </a:ext>
            </a:extLst>
          </p:cNvPr>
          <p:cNvSpPr txBox="1">
            <a:spLocks noSelect="1"/>
          </p:cNvSpPr>
          <p:nvPr userDrawn="1"/>
        </p:nvSpPr>
        <p:spPr>
          <a:xfrm>
            <a:off x="5867400" y="-635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a:extLst>
                <a:ext uri="{96DAC541-7B7A-43D3-8B79-37D633B846F1}">
                  <asvg:svgBlip xmlns:asvg="http://schemas.microsoft.com/office/drawing/2016/SVG/main" r:embed="rId2"/>
                </a:ext>
              </a:extLst>
            </a:blip>
            <a:stretch>
              <a:fillRect/>
            </a:stretch>
          </a:blipFill>
          <a:ln w="0" cap="flat" cmpd="sng" algn="ctr">
            <a:solidFill>
              <a:srgbClr val="000000">
                <a:alpha val="0"/>
              </a:srgbClr>
            </a:solidFill>
            <a:prstDash val="solid"/>
            <a:round/>
            <a:headEnd type="none" w="med" len="med"/>
            <a:tailEnd type="none" w="med" len="med"/>
          </a:ln>
        </p:spPr>
        <p:txBody>
          <a:bodyPr vert="horz" wrap="square" lIns="0" tIns="0" rIns="0" bIns="0" rtlCol="0" anchor="t">
            <a:noAutofit/>
          </a:bodyPr>
          <a:lstStyle>
            <a:lvl1pPr marL="0" indent="0" algn="l" defTabSz="914400" rtl="0" eaLnBrk="1" latinLnBrk="0" hangingPunct="1">
              <a:lnSpc>
                <a:spcPct val="100000"/>
              </a:lnSpc>
              <a:spcBef>
                <a:spcPct val="0"/>
              </a:spcBef>
              <a:buFontTx/>
              <a:buNone/>
              <a:defRPr sz="330" kern="1200">
                <a:solidFill>
                  <a:schemeClr val="tx1"/>
                </a:solidFill>
                <a:latin typeface="Arial" panose="020B0604020202020204" pitchFamily="34" charset="0"/>
                <a:ea typeface="+mn-ea"/>
                <a:cs typeface="+mn-cs"/>
              </a:defRPr>
            </a:lvl1pPr>
            <a:lvl2pPr marL="0" indent="0" algn="l" defTabSz="914400" rtl="0" eaLnBrk="1" latinLnBrk="0" hangingPunct="1">
              <a:lnSpc>
                <a:spcPct val="100000"/>
              </a:lnSpc>
              <a:spcBef>
                <a:spcPct val="0"/>
              </a:spcBef>
              <a:buFontTx/>
              <a:buNone/>
              <a:defRPr sz="2800" kern="1200" baseline="0">
                <a:solidFill>
                  <a:schemeClr val="tx1"/>
                </a:solidFill>
                <a:latin typeface="+mn-lt"/>
                <a:ea typeface="+mn-ea"/>
                <a:cs typeface="+mn-cs"/>
              </a:defRPr>
            </a:lvl2pPr>
            <a:lvl3pPr marL="0" indent="0" algn="l" defTabSz="914400" rtl="0" eaLnBrk="1" latinLnBrk="0" hangingPunct="1">
              <a:lnSpc>
                <a:spcPct val="100000"/>
              </a:lnSpc>
              <a:spcBef>
                <a:spcPct val="0"/>
              </a:spcBef>
              <a:buFontTx/>
              <a:buNone/>
              <a:defRPr sz="2800" kern="1200">
                <a:solidFill>
                  <a:schemeClr val="tx1"/>
                </a:solidFill>
                <a:latin typeface="+mn-lt"/>
                <a:ea typeface="+mn-ea"/>
                <a:cs typeface="+mn-cs"/>
              </a:defRPr>
            </a:lvl3pPr>
            <a:lvl4pPr marL="0" indent="0" algn="l" defTabSz="914400" rtl="0" eaLnBrk="1" latinLnBrk="0" hangingPunct="1">
              <a:lnSpc>
                <a:spcPct val="100000"/>
              </a:lnSpc>
              <a:spcBef>
                <a:spcPct val="0"/>
              </a:spcBef>
              <a:buFontTx/>
              <a:buNone/>
              <a:defRPr sz="2800" b="0"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28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a:lstStyle>
          <a:p>
            <a:pPr lvl="0"/>
            <a:r>
              <a:rPr lang="nl-NL" dirty="0"/>
              <a:t> </a:t>
            </a:r>
          </a:p>
        </p:txBody>
      </p:sp>
      <p:sp>
        <p:nvSpPr>
          <p:cNvPr id="4" name="Rectangle 5" descr="Werken aan de basis. Van Nederland en ons Koninkrijk">
            <a:extLst>
              <a:ext uri="{FF2B5EF4-FFF2-40B4-BE49-F238E27FC236}">
                <a16:creationId xmlns:a16="http://schemas.microsoft.com/office/drawing/2014/main" id="{6F0805AB-1462-5880-EA35-2EB20BAF67BD}"/>
              </a:ext>
            </a:extLst>
          </p:cNvPr>
          <p:cNvSpPr txBox="1">
            <a:spLocks noSelect="1"/>
          </p:cNvSpPr>
          <p:nvPr userDrawn="1"/>
        </p:nvSpPr>
        <p:spPr>
          <a:xfrm>
            <a:off x="244475" y="6530975"/>
            <a:ext cx="2889250" cy="131763"/>
          </a:xfrm>
          <a:custGeom>
            <a:avLst/>
            <a:gdLst>
              <a:gd name="connsiteX0" fmla="*/ 0 w 2889250"/>
              <a:gd name="connsiteY0" fmla="*/ 0 h 131763"/>
              <a:gd name="connsiteX1" fmla="*/ 2889250 w 2889250"/>
              <a:gd name="connsiteY1" fmla="*/ 0 h 131763"/>
              <a:gd name="connsiteX2" fmla="*/ 2889250 w 2889250"/>
              <a:gd name="connsiteY2" fmla="*/ 131763 h 131763"/>
              <a:gd name="connsiteX3" fmla="*/ 0 w 2889250"/>
              <a:gd name="connsiteY3" fmla="*/ 131763 h 131763"/>
            </a:gdLst>
            <a:ahLst/>
            <a:cxnLst>
              <a:cxn ang="0">
                <a:pos x="connsiteX0" y="connsiteY0"/>
              </a:cxn>
              <a:cxn ang="0">
                <a:pos x="connsiteX1" y="connsiteY1"/>
              </a:cxn>
              <a:cxn ang="0">
                <a:pos x="connsiteX2" y="connsiteY2"/>
              </a:cxn>
              <a:cxn ang="0">
                <a:pos x="connsiteX3" y="connsiteY3"/>
              </a:cxn>
            </a:cxnLst>
            <a:rect l="l" t="t" r="r" b="b"/>
            <a:pathLst>
              <a:path w="2889250" h="131763">
                <a:moveTo>
                  <a:pt x="0" y="0"/>
                </a:moveTo>
                <a:lnTo>
                  <a:pt x="2889250" y="0"/>
                </a:lnTo>
                <a:lnTo>
                  <a:pt x="2889250" y="131763"/>
                </a:lnTo>
                <a:lnTo>
                  <a:pt x="0" y="131763"/>
                </a:lnTo>
                <a:close/>
              </a:path>
            </a:pathLst>
          </a:custGeom>
          <a:blipFill>
            <a:blip>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vert="horz" wrap="square" lIns="0" tIns="0" rIns="0" bIns="0" rtlCol="0" anchor="t">
            <a:noAutofit/>
          </a:bodyPr>
          <a:lstStyle>
            <a:lvl1pPr marL="0" indent="0" algn="l" defTabSz="914400" rtl="0" eaLnBrk="1" latinLnBrk="0" hangingPunct="1">
              <a:lnSpc>
                <a:spcPct val="100000"/>
              </a:lnSpc>
              <a:spcBef>
                <a:spcPts val="0"/>
              </a:spcBef>
              <a:buFontTx/>
              <a:buNone/>
              <a:defRPr sz="330" kern="1200">
                <a:solidFill>
                  <a:schemeClr val="tx1"/>
                </a:solidFill>
                <a:latin typeface="Arial" panose="020B0604020202020204" pitchFamily="34" charset="0"/>
                <a:ea typeface="+mn-ea"/>
                <a:cs typeface="+mn-cs"/>
              </a:defRPr>
            </a:lvl1pPr>
            <a:lvl2pPr marL="0" indent="0" algn="l" defTabSz="914400" rtl="0" eaLnBrk="1" latinLnBrk="0" hangingPunct="1">
              <a:lnSpc>
                <a:spcPct val="100000"/>
              </a:lnSpc>
              <a:spcBef>
                <a:spcPts val="0"/>
              </a:spcBef>
              <a:buFontTx/>
              <a:buNone/>
              <a:defRPr sz="1700" kern="1200" baseline="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700" b="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7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a:lstStyle>
          <a:p>
            <a:pPr lvl="0"/>
            <a:r>
              <a:rPr lang="nl-NL"/>
              <a:t> </a:t>
            </a:r>
            <a:endParaRPr lang="en-GB"/>
          </a:p>
        </p:txBody>
      </p:sp>
      <p:sp>
        <p:nvSpPr>
          <p:cNvPr id="5" name="01_Title 2 (JU-Free)">
            <a:extLst>
              <a:ext uri="{FF2B5EF4-FFF2-40B4-BE49-F238E27FC236}">
                <a16:creationId xmlns:a16="http://schemas.microsoft.com/office/drawing/2014/main" id="{4647C64C-A3B8-4965-7778-EB91A53437C7}"/>
              </a:ext>
            </a:extLst>
          </p:cNvPr>
          <p:cNvSpPr>
            <a:spLocks noGrp="1"/>
          </p:cNvSpPr>
          <p:nvPr>
            <p:ph type="title" hasCustomPrompt="1"/>
          </p:nvPr>
        </p:nvSpPr>
        <p:spPr>
          <a:xfrm>
            <a:off x="685800" y="1752600"/>
            <a:ext cx="2882900" cy="711200"/>
          </a:xfrm>
        </p:spPr>
        <p:txBody>
          <a:bodyPr/>
          <a:lstStyle>
            <a:lvl1pPr algn="l">
              <a:defRPr kumimoji="0" sz="5400" b="0" i="0" u="none" baseline="0">
                <a:solidFill>
                  <a:schemeClr val="bg1">
                    <a:lumMod val="100000"/>
                  </a:schemeClr>
                </a:solidFill>
                <a:latin typeface="+mj-lt"/>
              </a:defRPr>
            </a:lvl1pPr>
          </a:lstStyle>
          <a:p>
            <a:r>
              <a:rPr lang="nl-NL" dirty="0"/>
              <a:t>[Bedankt]</a:t>
            </a:r>
          </a:p>
        </p:txBody>
      </p:sp>
      <p:sp>
        <p:nvSpPr>
          <p:cNvPr id="7" name="02_Subtitle 3[PHJU] (JU-Free)"/>
          <p:cNvSpPr>
            <a:spLocks noGrp="1"/>
          </p:cNvSpPr>
          <p:nvPr>
            <p:ph type="subTitle" idx="1" hasCustomPrompt="1"/>
          </p:nvPr>
        </p:nvSpPr>
        <p:spPr>
          <a:xfrm>
            <a:off x="685800" y="2590800"/>
            <a:ext cx="2882900" cy="1092200"/>
          </a:xfrm>
        </p:spPr>
        <p:txBody>
          <a:bodyPr/>
          <a:lstStyle>
            <a:lvl1pPr marL="0" indent="0" algn="l">
              <a:lnSpc>
                <a:spcPct val="105000"/>
              </a:lnSpc>
              <a:spcBef>
                <a:spcPts val="0"/>
              </a:spcBef>
              <a:buFont typeface="Arial" panose="020B0604020202020204" pitchFamily="34" charset="0"/>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[Tekst]</a:t>
            </a:r>
            <a:endParaRPr lang="nl-NL" dirty="0"/>
          </a:p>
        </p:txBody>
      </p:sp>
    </p:spTree>
    <p:extLst>
      <p:ext uri="{BB962C8B-B14F-4D97-AF65-F5344CB8AC3E}">
        <p14:creationId xmlns:p14="http://schemas.microsoft.com/office/powerpoint/2010/main" val="355947567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B67E80-B71E-41AD-B1C2-1169933DE19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40A9FDA-1DA8-4979-9E4A-29C233E6B7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333B8CD-5DA7-4CAA-BC0A-552C76D974F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CF4F929-A98A-4614-9BC8-6590278614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B5DD006-B76C-4485-989E-FC575FA5593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9A1BCBC-0016-4476-801A-94DAACC0D977}"/>
              </a:ext>
            </a:extLst>
          </p:cNvPr>
          <p:cNvSpPr>
            <a:spLocks noGrp="1"/>
          </p:cNvSpPr>
          <p:nvPr>
            <p:ph type="dt" sz="half" idx="10"/>
          </p:nvPr>
        </p:nvSpPr>
        <p:spPr/>
        <p:txBody>
          <a:bodyPr/>
          <a:lstStyle/>
          <a:p>
            <a:fld id="{B7575F22-8071-4C91-AF11-1304E7E7F675}" type="datetimeFigureOut">
              <a:rPr lang="nl-NL" smtClean="0"/>
              <a:t>03-05-2026</a:t>
            </a:fld>
            <a:endParaRPr lang="nl-NL"/>
          </a:p>
        </p:txBody>
      </p:sp>
      <p:sp>
        <p:nvSpPr>
          <p:cNvPr id="8" name="Tijdelijke aanduiding voor voettekst 7">
            <a:extLst>
              <a:ext uri="{FF2B5EF4-FFF2-40B4-BE49-F238E27FC236}">
                <a16:creationId xmlns:a16="http://schemas.microsoft.com/office/drawing/2014/main" id="{2838592B-2DBE-4B5A-BB81-9F4A017016D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0477B7D3-C80F-4417-882F-D182854983A3}"/>
              </a:ext>
            </a:extLst>
          </p:cNvPr>
          <p:cNvSpPr>
            <a:spLocks noGrp="1"/>
          </p:cNvSpPr>
          <p:nvPr>
            <p:ph type="sldNum" sz="quarter" idx="12"/>
          </p:nvPr>
        </p:nvSpPr>
        <p:spPr/>
        <p:txBody>
          <a:bodyPr/>
          <a:lstStyle/>
          <a:p>
            <a:fld id="{A8AB13E1-F31F-4A27-AA01-FF07C29AF05D}" type="slidenum">
              <a:rPr lang="nl-NL" smtClean="0"/>
              <a:t>‹nr.›</a:t>
            </a:fld>
            <a:endParaRPr lang="nl-NL"/>
          </a:p>
        </p:txBody>
      </p:sp>
    </p:spTree>
    <p:extLst>
      <p:ext uri="{BB962C8B-B14F-4D97-AF65-F5344CB8AC3E}">
        <p14:creationId xmlns:p14="http://schemas.microsoft.com/office/powerpoint/2010/main" val="23877538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B02871-9401-15B3-E2F8-EF646F36919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8566A48-6DC8-F0EF-BA77-673E5272915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D2C37B7-C71C-3952-E4D2-5A95242AD4B7}"/>
              </a:ext>
            </a:extLst>
          </p:cNvPr>
          <p:cNvSpPr>
            <a:spLocks noGrp="1"/>
          </p:cNvSpPr>
          <p:nvPr>
            <p:ph type="dt" sz="half" idx="10"/>
          </p:nvPr>
        </p:nvSpPr>
        <p:spPr/>
        <p:txBody>
          <a:bodyPr/>
          <a:lstStyle/>
          <a:p>
            <a:fld id="{8216754C-3FF6-9745-B4D4-89AA963723B2}" type="datetimeFigureOut">
              <a:rPr lang="nl-NL" smtClean="0"/>
              <a:t>03-05-2026</a:t>
            </a:fld>
            <a:endParaRPr lang="nl-NL"/>
          </a:p>
        </p:txBody>
      </p:sp>
      <p:sp>
        <p:nvSpPr>
          <p:cNvPr id="5" name="Tijdelijke aanduiding voor voettekst 4">
            <a:extLst>
              <a:ext uri="{FF2B5EF4-FFF2-40B4-BE49-F238E27FC236}">
                <a16:creationId xmlns:a16="http://schemas.microsoft.com/office/drawing/2014/main" id="{7E97BDDA-2CBD-1B18-DD2B-F8D6793A432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8F98011-3017-4F13-9B55-B8F2F0916B51}"/>
              </a:ext>
            </a:extLst>
          </p:cNvPr>
          <p:cNvSpPr>
            <a:spLocks noGrp="1"/>
          </p:cNvSpPr>
          <p:nvPr>
            <p:ph type="sldNum" sz="quarter" idx="12"/>
          </p:nvPr>
        </p:nvSpPr>
        <p:spPr/>
        <p:txBody>
          <a:bodyPr/>
          <a:lstStyle/>
          <a:p>
            <a:fld id="{F6B26183-86B1-0342-B2D6-747119F12A13}" type="slidenum">
              <a:rPr lang="nl-NL" smtClean="0"/>
              <a:t>‹nr.›</a:t>
            </a:fld>
            <a:endParaRPr lang="nl-NL"/>
          </a:p>
        </p:txBody>
      </p:sp>
    </p:spTree>
    <p:extLst>
      <p:ext uri="{BB962C8B-B14F-4D97-AF65-F5344CB8AC3E}">
        <p14:creationId xmlns:p14="http://schemas.microsoft.com/office/powerpoint/2010/main" val="4044933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274904-D9A2-5C07-E09D-092473EF9E3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C0B18A2-632F-E1A4-2F14-FF826EFB7C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D401DB7-B4FB-3733-C49C-0B444128C98B}"/>
              </a:ext>
            </a:extLst>
          </p:cNvPr>
          <p:cNvSpPr>
            <a:spLocks noGrp="1"/>
          </p:cNvSpPr>
          <p:nvPr>
            <p:ph type="dt" sz="half" idx="10"/>
          </p:nvPr>
        </p:nvSpPr>
        <p:spPr/>
        <p:txBody>
          <a:bodyPr/>
          <a:lstStyle/>
          <a:p>
            <a:fld id="{554D898A-7C29-AB4A-BF34-B2664A214AE5}" type="datetimeFigureOut">
              <a:rPr lang="nl-NL" smtClean="0"/>
              <a:t>03-05-2026</a:t>
            </a:fld>
            <a:endParaRPr lang="nl-NL"/>
          </a:p>
        </p:txBody>
      </p:sp>
      <p:sp>
        <p:nvSpPr>
          <p:cNvPr id="5" name="Tijdelijke aanduiding voor voettekst 4">
            <a:extLst>
              <a:ext uri="{FF2B5EF4-FFF2-40B4-BE49-F238E27FC236}">
                <a16:creationId xmlns:a16="http://schemas.microsoft.com/office/drawing/2014/main" id="{7B123A84-2ACE-DB4E-CD68-BE8356D12CA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7030C0E-5E1B-9821-CB4D-8A19330FF3F3}"/>
              </a:ext>
            </a:extLst>
          </p:cNvPr>
          <p:cNvSpPr>
            <a:spLocks noGrp="1"/>
          </p:cNvSpPr>
          <p:nvPr>
            <p:ph type="sldNum" sz="quarter" idx="12"/>
          </p:nvPr>
        </p:nvSpPr>
        <p:spPr/>
        <p:txBody>
          <a:bodyPr/>
          <a:lstStyle/>
          <a:p>
            <a:fld id="{192588DE-E57F-D54B-93E4-650DFCDC08A5}" type="slidenum">
              <a:rPr lang="nl-NL" smtClean="0"/>
              <a:t>‹nr.›</a:t>
            </a:fld>
            <a:endParaRPr lang="nl-NL"/>
          </a:p>
        </p:txBody>
      </p:sp>
    </p:spTree>
    <p:extLst>
      <p:ext uri="{BB962C8B-B14F-4D97-AF65-F5344CB8AC3E}">
        <p14:creationId xmlns:p14="http://schemas.microsoft.com/office/powerpoint/2010/main" val="37138497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EFEA9-14FA-45CA-9E1A-676DA42F29D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13A5F33-77B7-F8D3-3931-ECC04DCAD19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DDA9EEB-5BB3-AE81-1E5D-1E97BE11E1AD}"/>
              </a:ext>
            </a:extLst>
          </p:cNvPr>
          <p:cNvSpPr>
            <a:spLocks noGrp="1"/>
          </p:cNvSpPr>
          <p:nvPr>
            <p:ph type="dt" sz="half" idx="10"/>
          </p:nvPr>
        </p:nvSpPr>
        <p:spPr/>
        <p:txBody>
          <a:bodyPr/>
          <a:lstStyle/>
          <a:p>
            <a:fld id="{554D898A-7C29-AB4A-BF34-B2664A214AE5}" type="datetimeFigureOut">
              <a:rPr lang="nl-NL" smtClean="0"/>
              <a:t>03-05-2026</a:t>
            </a:fld>
            <a:endParaRPr lang="nl-NL"/>
          </a:p>
        </p:txBody>
      </p:sp>
      <p:sp>
        <p:nvSpPr>
          <p:cNvPr id="5" name="Tijdelijke aanduiding voor voettekst 4">
            <a:extLst>
              <a:ext uri="{FF2B5EF4-FFF2-40B4-BE49-F238E27FC236}">
                <a16:creationId xmlns:a16="http://schemas.microsoft.com/office/drawing/2014/main" id="{773C5372-DF12-BAA2-750D-E286BA57CD8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1003ED0-FF59-DD2C-E3ED-F101EFFDDF8E}"/>
              </a:ext>
            </a:extLst>
          </p:cNvPr>
          <p:cNvSpPr>
            <a:spLocks noGrp="1"/>
          </p:cNvSpPr>
          <p:nvPr>
            <p:ph type="sldNum" sz="quarter" idx="12"/>
          </p:nvPr>
        </p:nvSpPr>
        <p:spPr/>
        <p:txBody>
          <a:bodyPr/>
          <a:lstStyle/>
          <a:p>
            <a:fld id="{192588DE-E57F-D54B-93E4-650DFCDC08A5}" type="slidenum">
              <a:rPr lang="nl-NL" smtClean="0"/>
              <a:t>‹nr.›</a:t>
            </a:fld>
            <a:endParaRPr lang="nl-NL"/>
          </a:p>
        </p:txBody>
      </p:sp>
    </p:spTree>
    <p:extLst>
      <p:ext uri="{BB962C8B-B14F-4D97-AF65-F5344CB8AC3E}">
        <p14:creationId xmlns:p14="http://schemas.microsoft.com/office/powerpoint/2010/main" val="37479719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20D3C6-157E-3C89-F84E-7B2B80ED05B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15BB598-68FB-A0E1-0166-205050E7EA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376CE49-5C99-ECC7-EDA7-2E201BDF75C5}"/>
              </a:ext>
            </a:extLst>
          </p:cNvPr>
          <p:cNvSpPr>
            <a:spLocks noGrp="1"/>
          </p:cNvSpPr>
          <p:nvPr>
            <p:ph type="dt" sz="half" idx="10"/>
          </p:nvPr>
        </p:nvSpPr>
        <p:spPr/>
        <p:txBody>
          <a:bodyPr/>
          <a:lstStyle/>
          <a:p>
            <a:fld id="{554D898A-7C29-AB4A-BF34-B2664A214AE5}" type="datetimeFigureOut">
              <a:rPr lang="nl-NL" smtClean="0"/>
              <a:t>03-05-2026</a:t>
            </a:fld>
            <a:endParaRPr lang="nl-NL"/>
          </a:p>
        </p:txBody>
      </p:sp>
      <p:sp>
        <p:nvSpPr>
          <p:cNvPr id="5" name="Tijdelijke aanduiding voor voettekst 4">
            <a:extLst>
              <a:ext uri="{FF2B5EF4-FFF2-40B4-BE49-F238E27FC236}">
                <a16:creationId xmlns:a16="http://schemas.microsoft.com/office/drawing/2014/main" id="{F4A691F2-A0FA-D10C-ABD5-3C842A8F7BA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47ED9E5-8D00-A37D-BE6F-FAD529FD7AD8}"/>
              </a:ext>
            </a:extLst>
          </p:cNvPr>
          <p:cNvSpPr>
            <a:spLocks noGrp="1"/>
          </p:cNvSpPr>
          <p:nvPr>
            <p:ph type="sldNum" sz="quarter" idx="12"/>
          </p:nvPr>
        </p:nvSpPr>
        <p:spPr/>
        <p:txBody>
          <a:bodyPr/>
          <a:lstStyle/>
          <a:p>
            <a:fld id="{192588DE-E57F-D54B-93E4-650DFCDC08A5}" type="slidenum">
              <a:rPr lang="nl-NL" smtClean="0"/>
              <a:t>‹nr.›</a:t>
            </a:fld>
            <a:endParaRPr lang="nl-NL"/>
          </a:p>
        </p:txBody>
      </p:sp>
    </p:spTree>
    <p:extLst>
      <p:ext uri="{BB962C8B-B14F-4D97-AF65-F5344CB8AC3E}">
        <p14:creationId xmlns:p14="http://schemas.microsoft.com/office/powerpoint/2010/main" val="36012986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3BB28A-1620-EA85-C5F6-0C3277460B6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7DCA3CA-1F76-AE15-16AF-EF6739B100E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41F9E1A-5B4C-CFDB-BF7E-E54B01FF13E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CAA7FCF-AAD1-093A-405E-C52975AF4F96}"/>
              </a:ext>
            </a:extLst>
          </p:cNvPr>
          <p:cNvSpPr>
            <a:spLocks noGrp="1"/>
          </p:cNvSpPr>
          <p:nvPr>
            <p:ph type="dt" sz="half" idx="10"/>
          </p:nvPr>
        </p:nvSpPr>
        <p:spPr/>
        <p:txBody>
          <a:bodyPr/>
          <a:lstStyle/>
          <a:p>
            <a:fld id="{554D898A-7C29-AB4A-BF34-B2664A214AE5}" type="datetimeFigureOut">
              <a:rPr lang="nl-NL" smtClean="0"/>
              <a:t>03-05-2026</a:t>
            </a:fld>
            <a:endParaRPr lang="nl-NL"/>
          </a:p>
        </p:txBody>
      </p:sp>
      <p:sp>
        <p:nvSpPr>
          <p:cNvPr id="6" name="Tijdelijke aanduiding voor voettekst 5">
            <a:extLst>
              <a:ext uri="{FF2B5EF4-FFF2-40B4-BE49-F238E27FC236}">
                <a16:creationId xmlns:a16="http://schemas.microsoft.com/office/drawing/2014/main" id="{FD0DA7A6-5580-854A-43BD-2393F52F4CA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1934D13-A476-4578-CC87-227E88A28A21}"/>
              </a:ext>
            </a:extLst>
          </p:cNvPr>
          <p:cNvSpPr>
            <a:spLocks noGrp="1"/>
          </p:cNvSpPr>
          <p:nvPr>
            <p:ph type="sldNum" sz="quarter" idx="12"/>
          </p:nvPr>
        </p:nvSpPr>
        <p:spPr/>
        <p:txBody>
          <a:bodyPr/>
          <a:lstStyle/>
          <a:p>
            <a:fld id="{192588DE-E57F-D54B-93E4-650DFCDC08A5}" type="slidenum">
              <a:rPr lang="nl-NL" smtClean="0"/>
              <a:t>‹nr.›</a:t>
            </a:fld>
            <a:endParaRPr lang="nl-NL"/>
          </a:p>
        </p:txBody>
      </p:sp>
    </p:spTree>
    <p:extLst>
      <p:ext uri="{BB962C8B-B14F-4D97-AF65-F5344CB8AC3E}">
        <p14:creationId xmlns:p14="http://schemas.microsoft.com/office/powerpoint/2010/main" val="4666097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23D30F-DBCD-A8C0-BEC3-08A23661767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F62DCE5-C1C3-0A44-F011-CB968E55D1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7775180-A002-5CA3-6632-A2799C588CE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0663A3B-BB8C-AF35-7BDB-140FD06A5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CEF9CB5-507B-8869-F50B-F6B69162327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DA9BD18-000C-9F69-996A-F5213F7307BF}"/>
              </a:ext>
            </a:extLst>
          </p:cNvPr>
          <p:cNvSpPr>
            <a:spLocks noGrp="1"/>
          </p:cNvSpPr>
          <p:nvPr>
            <p:ph type="dt" sz="half" idx="10"/>
          </p:nvPr>
        </p:nvSpPr>
        <p:spPr/>
        <p:txBody>
          <a:bodyPr/>
          <a:lstStyle/>
          <a:p>
            <a:fld id="{554D898A-7C29-AB4A-BF34-B2664A214AE5}" type="datetimeFigureOut">
              <a:rPr lang="nl-NL" smtClean="0"/>
              <a:t>03-05-2026</a:t>
            </a:fld>
            <a:endParaRPr lang="nl-NL"/>
          </a:p>
        </p:txBody>
      </p:sp>
      <p:sp>
        <p:nvSpPr>
          <p:cNvPr id="8" name="Tijdelijke aanduiding voor voettekst 7">
            <a:extLst>
              <a:ext uri="{FF2B5EF4-FFF2-40B4-BE49-F238E27FC236}">
                <a16:creationId xmlns:a16="http://schemas.microsoft.com/office/drawing/2014/main" id="{EABD5C16-EF98-7B65-7060-80788FB8144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0F6EB4EB-3A77-12EC-6796-A80C1BD3C1D0}"/>
              </a:ext>
            </a:extLst>
          </p:cNvPr>
          <p:cNvSpPr>
            <a:spLocks noGrp="1"/>
          </p:cNvSpPr>
          <p:nvPr>
            <p:ph type="sldNum" sz="quarter" idx="12"/>
          </p:nvPr>
        </p:nvSpPr>
        <p:spPr/>
        <p:txBody>
          <a:bodyPr/>
          <a:lstStyle/>
          <a:p>
            <a:fld id="{192588DE-E57F-D54B-93E4-650DFCDC08A5}" type="slidenum">
              <a:rPr lang="nl-NL" smtClean="0"/>
              <a:t>‹nr.›</a:t>
            </a:fld>
            <a:endParaRPr lang="nl-NL"/>
          </a:p>
        </p:txBody>
      </p:sp>
    </p:spTree>
    <p:extLst>
      <p:ext uri="{BB962C8B-B14F-4D97-AF65-F5344CB8AC3E}">
        <p14:creationId xmlns:p14="http://schemas.microsoft.com/office/powerpoint/2010/main" val="32867440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BEF2D1-DA9B-2108-5B1F-9D68CF0E2C9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078ED20-6EC4-850A-9858-E07A18CF5935}"/>
              </a:ext>
            </a:extLst>
          </p:cNvPr>
          <p:cNvSpPr>
            <a:spLocks noGrp="1"/>
          </p:cNvSpPr>
          <p:nvPr>
            <p:ph type="dt" sz="half" idx="10"/>
          </p:nvPr>
        </p:nvSpPr>
        <p:spPr/>
        <p:txBody>
          <a:bodyPr/>
          <a:lstStyle/>
          <a:p>
            <a:fld id="{554D898A-7C29-AB4A-BF34-B2664A214AE5}" type="datetimeFigureOut">
              <a:rPr lang="nl-NL" smtClean="0"/>
              <a:t>03-05-2026</a:t>
            </a:fld>
            <a:endParaRPr lang="nl-NL"/>
          </a:p>
        </p:txBody>
      </p:sp>
      <p:sp>
        <p:nvSpPr>
          <p:cNvPr id="4" name="Tijdelijke aanduiding voor voettekst 3">
            <a:extLst>
              <a:ext uri="{FF2B5EF4-FFF2-40B4-BE49-F238E27FC236}">
                <a16:creationId xmlns:a16="http://schemas.microsoft.com/office/drawing/2014/main" id="{4FFC4B1F-A5ED-8632-6223-B04EA0BF1A7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D2386F0-0164-C613-2961-6A5763CF0C44}"/>
              </a:ext>
            </a:extLst>
          </p:cNvPr>
          <p:cNvSpPr>
            <a:spLocks noGrp="1"/>
          </p:cNvSpPr>
          <p:nvPr>
            <p:ph type="sldNum" sz="quarter" idx="12"/>
          </p:nvPr>
        </p:nvSpPr>
        <p:spPr/>
        <p:txBody>
          <a:bodyPr/>
          <a:lstStyle/>
          <a:p>
            <a:fld id="{192588DE-E57F-D54B-93E4-650DFCDC08A5}" type="slidenum">
              <a:rPr lang="nl-NL" smtClean="0"/>
              <a:t>‹nr.›</a:t>
            </a:fld>
            <a:endParaRPr lang="nl-NL"/>
          </a:p>
        </p:txBody>
      </p:sp>
    </p:spTree>
    <p:extLst>
      <p:ext uri="{BB962C8B-B14F-4D97-AF65-F5344CB8AC3E}">
        <p14:creationId xmlns:p14="http://schemas.microsoft.com/office/powerpoint/2010/main" val="8464220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A622989-CC9B-CBF9-A100-58B1607892B0}"/>
              </a:ext>
            </a:extLst>
          </p:cNvPr>
          <p:cNvSpPr>
            <a:spLocks noGrp="1"/>
          </p:cNvSpPr>
          <p:nvPr>
            <p:ph type="dt" sz="half" idx="10"/>
          </p:nvPr>
        </p:nvSpPr>
        <p:spPr/>
        <p:txBody>
          <a:bodyPr/>
          <a:lstStyle/>
          <a:p>
            <a:fld id="{554D898A-7C29-AB4A-BF34-B2664A214AE5}" type="datetimeFigureOut">
              <a:rPr lang="nl-NL" smtClean="0"/>
              <a:t>03-05-2026</a:t>
            </a:fld>
            <a:endParaRPr lang="nl-NL"/>
          </a:p>
        </p:txBody>
      </p:sp>
      <p:sp>
        <p:nvSpPr>
          <p:cNvPr id="3" name="Tijdelijke aanduiding voor voettekst 2">
            <a:extLst>
              <a:ext uri="{FF2B5EF4-FFF2-40B4-BE49-F238E27FC236}">
                <a16:creationId xmlns:a16="http://schemas.microsoft.com/office/drawing/2014/main" id="{1966FDCD-7FBE-B03C-B3A8-F26E81AB4EF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07ED237-4DBF-41F9-1EDD-32695054699C}"/>
              </a:ext>
            </a:extLst>
          </p:cNvPr>
          <p:cNvSpPr>
            <a:spLocks noGrp="1"/>
          </p:cNvSpPr>
          <p:nvPr>
            <p:ph type="sldNum" sz="quarter" idx="12"/>
          </p:nvPr>
        </p:nvSpPr>
        <p:spPr/>
        <p:txBody>
          <a:bodyPr/>
          <a:lstStyle/>
          <a:p>
            <a:fld id="{192588DE-E57F-D54B-93E4-650DFCDC08A5}" type="slidenum">
              <a:rPr lang="nl-NL" smtClean="0"/>
              <a:t>‹nr.›</a:t>
            </a:fld>
            <a:endParaRPr lang="nl-NL"/>
          </a:p>
        </p:txBody>
      </p:sp>
    </p:spTree>
    <p:extLst>
      <p:ext uri="{BB962C8B-B14F-4D97-AF65-F5344CB8AC3E}">
        <p14:creationId xmlns:p14="http://schemas.microsoft.com/office/powerpoint/2010/main" val="16493116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F2FEC9-2747-23B1-EF78-B73FDF2AEF3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CF09CEE-2B35-CB6A-9B3D-B66693420C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9AFF5CE-7EB4-67A3-585B-00AFECE669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E87545E-3FE6-E082-D8E7-7ACA59796B33}"/>
              </a:ext>
            </a:extLst>
          </p:cNvPr>
          <p:cNvSpPr>
            <a:spLocks noGrp="1"/>
          </p:cNvSpPr>
          <p:nvPr>
            <p:ph type="dt" sz="half" idx="10"/>
          </p:nvPr>
        </p:nvSpPr>
        <p:spPr/>
        <p:txBody>
          <a:bodyPr/>
          <a:lstStyle/>
          <a:p>
            <a:fld id="{554D898A-7C29-AB4A-BF34-B2664A214AE5}" type="datetimeFigureOut">
              <a:rPr lang="nl-NL" smtClean="0"/>
              <a:t>03-05-2026</a:t>
            </a:fld>
            <a:endParaRPr lang="nl-NL"/>
          </a:p>
        </p:txBody>
      </p:sp>
      <p:sp>
        <p:nvSpPr>
          <p:cNvPr id="6" name="Tijdelijke aanduiding voor voettekst 5">
            <a:extLst>
              <a:ext uri="{FF2B5EF4-FFF2-40B4-BE49-F238E27FC236}">
                <a16:creationId xmlns:a16="http://schemas.microsoft.com/office/drawing/2014/main" id="{1FFEC3DF-D15E-B616-51E4-138882FB313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4883D17-E959-2671-1FFE-B74944C2B928}"/>
              </a:ext>
            </a:extLst>
          </p:cNvPr>
          <p:cNvSpPr>
            <a:spLocks noGrp="1"/>
          </p:cNvSpPr>
          <p:nvPr>
            <p:ph type="sldNum" sz="quarter" idx="12"/>
          </p:nvPr>
        </p:nvSpPr>
        <p:spPr/>
        <p:txBody>
          <a:bodyPr/>
          <a:lstStyle/>
          <a:p>
            <a:fld id="{192588DE-E57F-D54B-93E4-650DFCDC08A5}" type="slidenum">
              <a:rPr lang="nl-NL" smtClean="0"/>
              <a:t>‹nr.›</a:t>
            </a:fld>
            <a:endParaRPr lang="nl-NL"/>
          </a:p>
        </p:txBody>
      </p:sp>
    </p:spTree>
    <p:extLst>
      <p:ext uri="{BB962C8B-B14F-4D97-AF65-F5344CB8AC3E}">
        <p14:creationId xmlns:p14="http://schemas.microsoft.com/office/powerpoint/2010/main" val="39094386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966506-CEE7-58AF-B5ED-8C36EF20800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F5A541E-E595-E29E-B92C-0EEB82D67A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2C6B85D5-0542-C7F9-E4F7-999824DF8F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B4D290F-2566-FEF6-983F-476AAB990A15}"/>
              </a:ext>
            </a:extLst>
          </p:cNvPr>
          <p:cNvSpPr>
            <a:spLocks noGrp="1"/>
          </p:cNvSpPr>
          <p:nvPr>
            <p:ph type="dt" sz="half" idx="10"/>
          </p:nvPr>
        </p:nvSpPr>
        <p:spPr/>
        <p:txBody>
          <a:bodyPr/>
          <a:lstStyle/>
          <a:p>
            <a:fld id="{554D898A-7C29-AB4A-BF34-B2664A214AE5}" type="datetimeFigureOut">
              <a:rPr lang="nl-NL" smtClean="0"/>
              <a:t>03-05-2026</a:t>
            </a:fld>
            <a:endParaRPr lang="nl-NL"/>
          </a:p>
        </p:txBody>
      </p:sp>
      <p:sp>
        <p:nvSpPr>
          <p:cNvPr id="6" name="Tijdelijke aanduiding voor voettekst 5">
            <a:extLst>
              <a:ext uri="{FF2B5EF4-FFF2-40B4-BE49-F238E27FC236}">
                <a16:creationId xmlns:a16="http://schemas.microsoft.com/office/drawing/2014/main" id="{81934EEC-5690-8F7A-6D9B-19EF947115A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E7C1235-0B55-E960-CFF9-E4A058152727}"/>
              </a:ext>
            </a:extLst>
          </p:cNvPr>
          <p:cNvSpPr>
            <a:spLocks noGrp="1"/>
          </p:cNvSpPr>
          <p:nvPr>
            <p:ph type="sldNum" sz="quarter" idx="12"/>
          </p:nvPr>
        </p:nvSpPr>
        <p:spPr/>
        <p:txBody>
          <a:bodyPr/>
          <a:lstStyle/>
          <a:p>
            <a:fld id="{192588DE-E57F-D54B-93E4-650DFCDC08A5}" type="slidenum">
              <a:rPr lang="nl-NL" smtClean="0"/>
              <a:t>‹nr.›</a:t>
            </a:fld>
            <a:endParaRPr lang="nl-NL"/>
          </a:p>
        </p:txBody>
      </p:sp>
    </p:spTree>
    <p:extLst>
      <p:ext uri="{BB962C8B-B14F-4D97-AF65-F5344CB8AC3E}">
        <p14:creationId xmlns:p14="http://schemas.microsoft.com/office/powerpoint/2010/main" val="2255829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74798-4F62-4DCF-A1B8-CF799D94492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B67A079-DA3B-4C22-B0DC-5144602BFFB8}"/>
              </a:ext>
            </a:extLst>
          </p:cNvPr>
          <p:cNvSpPr>
            <a:spLocks noGrp="1"/>
          </p:cNvSpPr>
          <p:nvPr>
            <p:ph type="dt" sz="half" idx="10"/>
          </p:nvPr>
        </p:nvSpPr>
        <p:spPr/>
        <p:txBody>
          <a:bodyPr/>
          <a:lstStyle/>
          <a:p>
            <a:fld id="{B7575F22-8071-4C91-AF11-1304E7E7F675}" type="datetimeFigureOut">
              <a:rPr lang="nl-NL" smtClean="0"/>
              <a:t>03-05-2026</a:t>
            </a:fld>
            <a:endParaRPr lang="nl-NL"/>
          </a:p>
        </p:txBody>
      </p:sp>
      <p:sp>
        <p:nvSpPr>
          <p:cNvPr id="4" name="Tijdelijke aanduiding voor voettekst 3">
            <a:extLst>
              <a:ext uri="{FF2B5EF4-FFF2-40B4-BE49-F238E27FC236}">
                <a16:creationId xmlns:a16="http://schemas.microsoft.com/office/drawing/2014/main" id="{EBF8BC43-2CFB-4860-A803-C8C2F2369F0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3AEB61D-CC86-4727-8ED7-BF4A43726681}"/>
              </a:ext>
            </a:extLst>
          </p:cNvPr>
          <p:cNvSpPr>
            <a:spLocks noGrp="1"/>
          </p:cNvSpPr>
          <p:nvPr>
            <p:ph type="sldNum" sz="quarter" idx="12"/>
          </p:nvPr>
        </p:nvSpPr>
        <p:spPr/>
        <p:txBody>
          <a:bodyPr/>
          <a:lstStyle/>
          <a:p>
            <a:fld id="{A8AB13E1-F31F-4A27-AA01-FF07C29AF05D}" type="slidenum">
              <a:rPr lang="nl-NL" smtClean="0"/>
              <a:t>‹nr.›</a:t>
            </a:fld>
            <a:endParaRPr lang="nl-NL"/>
          </a:p>
        </p:txBody>
      </p:sp>
    </p:spTree>
    <p:extLst>
      <p:ext uri="{BB962C8B-B14F-4D97-AF65-F5344CB8AC3E}">
        <p14:creationId xmlns:p14="http://schemas.microsoft.com/office/powerpoint/2010/main" val="8868755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5805F4-A776-157F-97DE-BCF2EC5B379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2EB37ED-DE19-3C40-2BF4-ACB4E675C5C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DF90215-F7C0-B47F-EFF5-6959E2E1B4CE}"/>
              </a:ext>
            </a:extLst>
          </p:cNvPr>
          <p:cNvSpPr>
            <a:spLocks noGrp="1"/>
          </p:cNvSpPr>
          <p:nvPr>
            <p:ph type="dt" sz="half" idx="10"/>
          </p:nvPr>
        </p:nvSpPr>
        <p:spPr/>
        <p:txBody>
          <a:bodyPr/>
          <a:lstStyle/>
          <a:p>
            <a:fld id="{554D898A-7C29-AB4A-BF34-B2664A214AE5}" type="datetimeFigureOut">
              <a:rPr lang="nl-NL" smtClean="0"/>
              <a:t>03-05-2026</a:t>
            </a:fld>
            <a:endParaRPr lang="nl-NL"/>
          </a:p>
        </p:txBody>
      </p:sp>
      <p:sp>
        <p:nvSpPr>
          <p:cNvPr id="5" name="Tijdelijke aanduiding voor voettekst 4">
            <a:extLst>
              <a:ext uri="{FF2B5EF4-FFF2-40B4-BE49-F238E27FC236}">
                <a16:creationId xmlns:a16="http://schemas.microsoft.com/office/drawing/2014/main" id="{8FB1F985-FA16-000B-FB7F-5316290D5CA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57CFC37-6C56-2476-5B91-C2326FB25D41}"/>
              </a:ext>
            </a:extLst>
          </p:cNvPr>
          <p:cNvSpPr>
            <a:spLocks noGrp="1"/>
          </p:cNvSpPr>
          <p:nvPr>
            <p:ph type="sldNum" sz="quarter" idx="12"/>
          </p:nvPr>
        </p:nvSpPr>
        <p:spPr/>
        <p:txBody>
          <a:bodyPr/>
          <a:lstStyle/>
          <a:p>
            <a:fld id="{192588DE-E57F-D54B-93E4-650DFCDC08A5}" type="slidenum">
              <a:rPr lang="nl-NL" smtClean="0"/>
              <a:t>‹nr.›</a:t>
            </a:fld>
            <a:endParaRPr lang="nl-NL"/>
          </a:p>
        </p:txBody>
      </p:sp>
    </p:spTree>
    <p:extLst>
      <p:ext uri="{BB962C8B-B14F-4D97-AF65-F5344CB8AC3E}">
        <p14:creationId xmlns:p14="http://schemas.microsoft.com/office/powerpoint/2010/main" val="5481792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391058A-EE28-9944-A4AF-B25125E2099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5BBB0AF-7B5A-8B6D-5C12-447FFE6CD0B4}"/>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F86A767-BF9E-6B19-7DD6-EB8D781EE992}"/>
              </a:ext>
            </a:extLst>
          </p:cNvPr>
          <p:cNvSpPr>
            <a:spLocks noGrp="1"/>
          </p:cNvSpPr>
          <p:nvPr>
            <p:ph type="dt" sz="half" idx="10"/>
          </p:nvPr>
        </p:nvSpPr>
        <p:spPr/>
        <p:txBody>
          <a:bodyPr/>
          <a:lstStyle/>
          <a:p>
            <a:fld id="{554D898A-7C29-AB4A-BF34-B2664A214AE5}" type="datetimeFigureOut">
              <a:rPr lang="nl-NL" smtClean="0"/>
              <a:t>03-05-2026</a:t>
            </a:fld>
            <a:endParaRPr lang="nl-NL"/>
          </a:p>
        </p:txBody>
      </p:sp>
      <p:sp>
        <p:nvSpPr>
          <p:cNvPr id="5" name="Tijdelijke aanduiding voor voettekst 4">
            <a:extLst>
              <a:ext uri="{FF2B5EF4-FFF2-40B4-BE49-F238E27FC236}">
                <a16:creationId xmlns:a16="http://schemas.microsoft.com/office/drawing/2014/main" id="{3BE5CD66-ED11-A7F4-34AF-8340746626A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7A269BA-0AB4-29F6-4359-E37BE23AC299}"/>
              </a:ext>
            </a:extLst>
          </p:cNvPr>
          <p:cNvSpPr>
            <a:spLocks noGrp="1"/>
          </p:cNvSpPr>
          <p:nvPr>
            <p:ph type="sldNum" sz="quarter" idx="12"/>
          </p:nvPr>
        </p:nvSpPr>
        <p:spPr/>
        <p:txBody>
          <a:bodyPr/>
          <a:lstStyle/>
          <a:p>
            <a:fld id="{192588DE-E57F-D54B-93E4-650DFCDC08A5}" type="slidenum">
              <a:rPr lang="nl-NL" smtClean="0"/>
              <a:t>‹nr.›</a:t>
            </a:fld>
            <a:endParaRPr lang="nl-NL"/>
          </a:p>
        </p:txBody>
      </p:sp>
    </p:spTree>
    <p:extLst>
      <p:ext uri="{BB962C8B-B14F-4D97-AF65-F5344CB8AC3E}">
        <p14:creationId xmlns:p14="http://schemas.microsoft.com/office/powerpoint/2010/main" val="10205322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ags" Target="../tags/tag1.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slideLayout" Target="../slideLayouts/slideLayout71.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42" Type="http://schemas.openxmlformats.org/officeDocument/2006/relationships/slideLayout" Target="../slideLayouts/slideLayout74.xml"/><Relationship Id="rId47" Type="http://schemas.openxmlformats.org/officeDocument/2006/relationships/slideLayout" Target="../slideLayouts/slideLayout79.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9" Type="http://schemas.openxmlformats.org/officeDocument/2006/relationships/slideLayout" Target="../slideLayouts/slideLayout61.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45" Type="http://schemas.openxmlformats.org/officeDocument/2006/relationships/slideLayout" Target="../slideLayouts/slideLayout77.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49" Type="http://schemas.openxmlformats.org/officeDocument/2006/relationships/theme" Target="../theme/theme4.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4" Type="http://schemas.openxmlformats.org/officeDocument/2006/relationships/slideLayout" Target="../slideLayouts/slideLayout76.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43" Type="http://schemas.openxmlformats.org/officeDocument/2006/relationships/slideLayout" Target="../slideLayouts/slideLayout75.xml"/><Relationship Id="rId48" Type="http://schemas.openxmlformats.org/officeDocument/2006/relationships/slideLayout" Target="../slideLayouts/slideLayout80.xml"/><Relationship Id="rId8" Type="http://schemas.openxmlformats.org/officeDocument/2006/relationships/slideLayout" Target="../slideLayouts/slideLayout40.xml"/><Relationship Id="rId3" Type="http://schemas.openxmlformats.org/officeDocument/2006/relationships/slideLayout" Target="../slideLayouts/slideLayout35.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46" Type="http://schemas.openxmlformats.org/officeDocument/2006/relationships/slideLayout" Target="../slideLayouts/slideLayout78.xml"/><Relationship Id="rId20" Type="http://schemas.openxmlformats.org/officeDocument/2006/relationships/slideLayout" Target="../slideLayouts/slideLayout52.xml"/><Relationship Id="rId41" Type="http://schemas.openxmlformats.org/officeDocument/2006/relationships/slideLayout" Target="../slideLayouts/slideLayout73.xml"/><Relationship Id="rId1" Type="http://schemas.openxmlformats.org/officeDocument/2006/relationships/slideLayout" Target="../slideLayouts/slideLayout33.xml"/><Relationship Id="rId6"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6.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5.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Afbeelding 17" descr="Afbeelding met schets, lijntekening, ontwerp&#10;&#10;Automatisch gegenereerde beschrijving">
            <a:extLst>
              <a:ext uri="{FF2B5EF4-FFF2-40B4-BE49-F238E27FC236}">
                <a16:creationId xmlns:a16="http://schemas.microsoft.com/office/drawing/2014/main" id="{2D11D40A-FCE1-7995-D571-7AAA6F44577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0" y="0"/>
            <a:ext cx="7744968" cy="6808317"/>
          </a:xfrm>
          <a:prstGeom prst="rect">
            <a:avLst/>
          </a:prstGeom>
        </p:spPr>
      </p:pic>
      <p:sp>
        <p:nvSpPr>
          <p:cNvPr id="3" name="Tijdelijke aanduiding voor tekst 2"/>
          <p:cNvSpPr>
            <a:spLocks noGrp="1"/>
          </p:cNvSpPr>
          <p:nvPr>
            <p:ph type="body" idx="1"/>
          </p:nvPr>
        </p:nvSpPr>
        <p:spPr>
          <a:xfrm>
            <a:off x="609600" y="1252978"/>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2F5E2-5E18-451F-B479-445D1530473F}" type="datetime1">
              <a:rPr lang="nl-NL" smtClean="0"/>
              <a:t>03-05-2026</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05431-CE65-47D5-8807-C9283C234BF9}" type="slidenum">
              <a:rPr lang="nl-NL" smtClean="0"/>
              <a:t>‹nr.›</a:t>
            </a:fld>
            <a:endParaRPr lang="nl-NL"/>
          </a:p>
        </p:txBody>
      </p:sp>
      <p:sp>
        <p:nvSpPr>
          <p:cNvPr id="9" name="Title Placeholder 8"/>
          <p:cNvSpPr>
            <a:spLocks noGrp="1"/>
          </p:cNvSpPr>
          <p:nvPr>
            <p:ph type="title"/>
          </p:nvPr>
        </p:nvSpPr>
        <p:spPr>
          <a:xfrm>
            <a:off x="119372" y="409094"/>
            <a:ext cx="10972800" cy="361688"/>
          </a:xfrm>
          <a:prstGeom prst="rect">
            <a:avLst/>
          </a:prstGeom>
        </p:spPr>
        <p:txBody>
          <a:bodyPr vert="horz" lIns="91440" tIns="45720" rIns="91440" bIns="45720" rtlCol="0" anchor="ctr">
            <a:normAutofit/>
          </a:bodyPr>
          <a:lstStyle/>
          <a:p>
            <a:r>
              <a:rPr lang="nl-NL" sz="2800" b="1">
                <a:solidFill>
                  <a:srgbClr val="28CC8B"/>
                </a:solidFill>
                <a:latin typeface="+mn-lt"/>
                <a:cs typeface="Calibri Light" panose="020F0302020204030204" pitchFamily="34" charset="0"/>
              </a:rPr>
              <a:t>XXXXXX</a:t>
            </a:r>
            <a:r>
              <a:rPr lang="nl-NL" sz="2800" b="1">
                <a:solidFill>
                  <a:srgbClr val="139DEB"/>
                </a:solidFill>
                <a:latin typeface="+mn-lt"/>
                <a:cs typeface="Calibri Light" panose="020F0302020204030204" pitchFamily="34" charset="0"/>
              </a:rPr>
              <a:t> XXXXXXX </a:t>
            </a:r>
            <a:r>
              <a:rPr lang="nl-NL" sz="2800" b="1" err="1">
                <a:latin typeface="+mn-lt"/>
                <a:cs typeface="Calibri Light" panose="020F0302020204030204" pitchFamily="34" charset="0"/>
              </a:rPr>
              <a:t>XXXXXXX</a:t>
            </a:r>
            <a:r>
              <a:rPr lang="nl-NL" sz="2800" b="1">
                <a:latin typeface="+mn-lt"/>
                <a:cs typeface="Calibri Light" panose="020F0302020204030204" pitchFamily="34" charset="0"/>
              </a:rPr>
              <a:t> </a:t>
            </a:r>
            <a:endParaRPr lang="en-US"/>
          </a:p>
        </p:txBody>
      </p:sp>
      <p:pic>
        <p:nvPicPr>
          <p:cNvPr id="2" name="Afbeelding 1" descr="Afbeelding met tekst, illustratie&#10;&#10;Automatisch gegenereerde beschrijving">
            <a:extLst>
              <a:ext uri="{FF2B5EF4-FFF2-40B4-BE49-F238E27FC236}">
                <a16:creationId xmlns:a16="http://schemas.microsoft.com/office/drawing/2014/main" id="{490F1984-4E99-FFE0-106D-8BDDB90A0F7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sp>
        <p:nvSpPr>
          <p:cNvPr id="7" name="Rectangle 4">
            <a:extLst>
              <a:ext uri="{FF2B5EF4-FFF2-40B4-BE49-F238E27FC236}">
                <a16:creationId xmlns:a16="http://schemas.microsoft.com/office/drawing/2014/main" id="{7E67AA45-CD06-81BB-E4BC-B0AA2FB43C39}"/>
              </a:ext>
            </a:extLst>
          </p:cNvPr>
          <p:cNvSpPr/>
          <p:nvPr userDrawn="1"/>
        </p:nvSpPr>
        <p:spPr>
          <a:xfrm>
            <a:off x="0" y="0"/>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hthoek: afgeronde hoeken 12">
            <a:extLst>
              <a:ext uri="{FF2B5EF4-FFF2-40B4-BE49-F238E27FC236}">
                <a16:creationId xmlns:a16="http://schemas.microsoft.com/office/drawing/2014/main" id="{0A6802E0-F42D-86A5-C78D-9A54992703E4}"/>
              </a:ext>
            </a:extLst>
          </p:cNvPr>
          <p:cNvSpPr/>
          <p:nvPr userDrawn="1"/>
        </p:nvSpPr>
        <p:spPr>
          <a:xfrm rot="18896007">
            <a:off x="11612705" y="45979"/>
            <a:ext cx="1196418"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hthoek: afgeronde hoeken 13">
            <a:extLst>
              <a:ext uri="{FF2B5EF4-FFF2-40B4-BE49-F238E27FC236}">
                <a16:creationId xmlns:a16="http://schemas.microsoft.com/office/drawing/2014/main" id="{3C155029-5AE1-7486-FE56-BFA216C26F57}"/>
              </a:ext>
            </a:extLst>
          </p:cNvPr>
          <p:cNvSpPr/>
          <p:nvPr userDrawn="1"/>
        </p:nvSpPr>
        <p:spPr>
          <a:xfrm rot="18896007">
            <a:off x="10837966" y="6276964"/>
            <a:ext cx="1511534"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Rechthoek: afgeronde hoeken 14">
            <a:extLst>
              <a:ext uri="{FF2B5EF4-FFF2-40B4-BE49-F238E27FC236}">
                <a16:creationId xmlns:a16="http://schemas.microsoft.com/office/drawing/2014/main" id="{28B8E00A-22C6-00EA-7D51-9AC439944FE7}"/>
              </a:ext>
            </a:extLst>
          </p:cNvPr>
          <p:cNvSpPr/>
          <p:nvPr userDrawn="1"/>
        </p:nvSpPr>
        <p:spPr>
          <a:xfrm rot="8124501">
            <a:off x="88697" y="6267338"/>
            <a:ext cx="989109"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Rechthoek: afgeronde hoeken 15">
            <a:extLst>
              <a:ext uri="{FF2B5EF4-FFF2-40B4-BE49-F238E27FC236}">
                <a16:creationId xmlns:a16="http://schemas.microsoft.com/office/drawing/2014/main" id="{C5789C46-4182-4655-AA69-972DBF63E128}"/>
              </a:ext>
            </a:extLst>
          </p:cNvPr>
          <p:cNvSpPr/>
          <p:nvPr userDrawn="1"/>
        </p:nvSpPr>
        <p:spPr>
          <a:xfrm rot="12459804">
            <a:off x="-465711" y="920359"/>
            <a:ext cx="960025"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7" name="Picture 14" descr="Logo-Medium.png">
            <a:extLst>
              <a:ext uri="{FF2B5EF4-FFF2-40B4-BE49-F238E27FC236}">
                <a16:creationId xmlns:a16="http://schemas.microsoft.com/office/drawing/2014/main" id="{8F87DA08-A65D-32F4-2AD9-BDA2FA206438}"/>
              </a:ext>
            </a:extLst>
          </p:cNvPr>
          <p:cNvPicPr/>
          <p:nvPr userDrawn="1"/>
        </p:nvPicPr>
        <p:blipFill>
          <a:blip r:embed="rId7">
            <a:biLevel thresh="25000"/>
            <a:extLst>
              <a:ext uri="{28A0092B-C50C-407E-A947-70E740481C1C}">
                <a14:useLocalDpi xmlns:a14="http://schemas.microsoft.com/office/drawing/2010/main" val="0"/>
              </a:ext>
            </a:extLst>
          </a:blip>
          <a:stretch>
            <a:fillRect/>
          </a:stretch>
        </p:blipFill>
        <p:spPr>
          <a:xfrm>
            <a:off x="11312400" y="6187827"/>
            <a:ext cx="540000" cy="540000"/>
          </a:xfrm>
          <a:prstGeom prst="rect">
            <a:avLst/>
          </a:prstGeom>
        </p:spPr>
      </p:pic>
      <p:pic>
        <p:nvPicPr>
          <p:cNvPr id="12" name="Afbeelding 11" descr="Afbeelding met tekst, illustratie&#10;&#10;Automatisch gegenereerde beschrijving">
            <a:extLst>
              <a:ext uri="{FF2B5EF4-FFF2-40B4-BE49-F238E27FC236}">
                <a16:creationId xmlns:a16="http://schemas.microsoft.com/office/drawing/2014/main" id="{B233AA2D-8195-5309-0B25-62A9F4FE42D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78424" y="68888"/>
            <a:ext cx="1210870" cy="234480"/>
          </a:xfrm>
          <a:prstGeom prst="rect">
            <a:avLst/>
          </a:prstGeom>
        </p:spPr>
      </p:pic>
    </p:spTree>
    <p:extLst>
      <p:ext uri="{BB962C8B-B14F-4D97-AF65-F5344CB8AC3E}">
        <p14:creationId xmlns:p14="http://schemas.microsoft.com/office/powerpoint/2010/main" val="3516393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Lst>
  <p:hf hdr="0" ftr="0" dt="0"/>
  <p:txStyles>
    <p:titleStyle>
      <a:lvl1pPr algn="l" defTabSz="914400" rtl="0" eaLnBrk="1" latinLnBrk="0" hangingPunct="1">
        <a:spcBef>
          <a:spcPct val="0"/>
        </a:spcBef>
        <a:buNone/>
        <a:defRPr sz="3000" b="1" kern="1200">
          <a:solidFill>
            <a:srgbClr val="2D354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D83ED93-4FBD-4C57-8691-CDBD78AE42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447F9D9-1E7F-4CB8-9E43-01BA0D9C7C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BFA3ADE-3B00-4AF8-BBCF-D948CD34A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575F22-8071-4C91-AF11-1304E7E7F675}" type="datetimeFigureOut">
              <a:rPr lang="nl-NL" smtClean="0"/>
              <a:t>03-05-2026</a:t>
            </a:fld>
            <a:endParaRPr lang="nl-NL"/>
          </a:p>
        </p:txBody>
      </p:sp>
      <p:sp>
        <p:nvSpPr>
          <p:cNvPr id="5" name="Tijdelijke aanduiding voor voettekst 4">
            <a:extLst>
              <a:ext uri="{FF2B5EF4-FFF2-40B4-BE49-F238E27FC236}">
                <a16:creationId xmlns:a16="http://schemas.microsoft.com/office/drawing/2014/main" id="{A86589F8-4C99-489E-A7DA-B565C6EF91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E3ECEA1-9BAB-407B-8713-F16D523F09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B13E1-F31F-4A27-AA01-FF07C29AF05D}" type="slidenum">
              <a:rPr lang="nl-NL" smtClean="0"/>
              <a:t>‹nr.›</a:t>
            </a:fld>
            <a:endParaRPr lang="nl-NL"/>
          </a:p>
        </p:txBody>
      </p:sp>
    </p:spTree>
    <p:extLst>
      <p:ext uri="{BB962C8B-B14F-4D97-AF65-F5344CB8AC3E}">
        <p14:creationId xmlns:p14="http://schemas.microsoft.com/office/powerpoint/2010/main" val="424986223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595" y="404814"/>
            <a:ext cx="11034672" cy="333740"/>
          </a:xfrm>
          <a:prstGeom prst="rect">
            <a:avLst/>
          </a:prstGeom>
        </p:spPr>
        <p:txBody>
          <a:bodyPr vert="horz" lIns="0" tIns="0" rIns="0" bIns="0" rtlCol="0" anchor="t" anchorCtr="0">
            <a:noAutofit/>
          </a:bodyPr>
          <a:lstStyle/>
          <a:p>
            <a:r>
              <a:rPr lang="nl-NL" noProof="0" dirty="0" err="1"/>
              <a:t>This</a:t>
            </a:r>
            <a:r>
              <a:rPr lang="nl-NL" noProof="0" dirty="0"/>
              <a:t> is slide </a:t>
            </a:r>
            <a:r>
              <a:rPr lang="nl-NL" noProof="0" dirty="0" err="1"/>
              <a:t>title</a:t>
            </a:r>
            <a:r>
              <a:rPr lang="nl-NL" noProof="0" dirty="0"/>
              <a:t>, </a:t>
            </a:r>
            <a:r>
              <a:rPr lang="nl-NL" noProof="0" dirty="0" err="1"/>
              <a:t>Verdana</a:t>
            </a:r>
            <a:r>
              <a:rPr lang="nl-NL" noProof="0" dirty="0"/>
              <a:t> 21pt</a:t>
            </a:r>
          </a:p>
        </p:txBody>
      </p:sp>
      <p:sp>
        <p:nvSpPr>
          <p:cNvPr id="4" name="Text Placeholder 3">
            <a:extLst>
              <a:ext uri="{FF2B5EF4-FFF2-40B4-BE49-F238E27FC236}">
                <a16:creationId xmlns:a16="http://schemas.microsoft.com/office/drawing/2014/main" id="{7B2930C9-4174-42E4-88FE-DDBE2514BEBC}"/>
              </a:ext>
            </a:extLst>
          </p:cNvPr>
          <p:cNvSpPr>
            <a:spLocks noGrp="1"/>
          </p:cNvSpPr>
          <p:nvPr>
            <p:ph type="body" idx="1"/>
          </p:nvPr>
        </p:nvSpPr>
        <p:spPr>
          <a:xfrm>
            <a:off x="581595" y="1665288"/>
            <a:ext cx="11034143" cy="4787897"/>
          </a:xfrm>
          <a:prstGeom prst="rect">
            <a:avLst/>
          </a:prstGeom>
        </p:spPr>
        <p:txBody>
          <a:bodyPr vert="horz" lIns="0" tIns="0" rIns="0" bIns="0" rtlCol="0">
            <a:noAutofit/>
          </a:body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r>
              <a:rPr lang="nl-NL" noProof="0" dirty="0"/>
              <a:t>, </a:t>
            </a:r>
            <a:r>
              <a:rPr lang="nl-NL" noProof="0" dirty="0" err="1"/>
              <a:t>Verdana</a:t>
            </a:r>
            <a:r>
              <a:rPr lang="nl-NL" noProof="0" dirty="0"/>
              <a:t> 21pt</a:t>
            </a:r>
          </a:p>
          <a:p>
            <a:pPr lvl="1"/>
            <a:r>
              <a:rPr lang="nl-NL" noProof="0" dirty="0"/>
              <a:t>Second level, </a:t>
            </a:r>
            <a:r>
              <a:rPr lang="nl-NL" noProof="0" dirty="0" err="1"/>
              <a:t>Verdana</a:t>
            </a:r>
            <a:r>
              <a:rPr lang="nl-NL" noProof="0" dirty="0"/>
              <a:t> 18pt</a:t>
            </a:r>
          </a:p>
          <a:p>
            <a:pPr lvl="2"/>
            <a:r>
              <a:rPr lang="nl-NL" noProof="0" dirty="0" err="1"/>
              <a:t>Third</a:t>
            </a:r>
            <a:r>
              <a:rPr lang="nl-NL" noProof="0" dirty="0"/>
              <a:t> level, </a:t>
            </a:r>
            <a:r>
              <a:rPr lang="nl-NL" noProof="0" dirty="0" err="1"/>
              <a:t>Verdana</a:t>
            </a:r>
            <a:r>
              <a:rPr lang="nl-NL" noProof="0" dirty="0"/>
              <a:t> 15pt</a:t>
            </a:r>
          </a:p>
          <a:p>
            <a:pPr lvl="3"/>
            <a:r>
              <a:rPr lang="nl-NL" noProof="0" dirty="0" err="1"/>
              <a:t>Fourth</a:t>
            </a:r>
            <a:r>
              <a:rPr lang="nl-NL" noProof="0" dirty="0"/>
              <a:t> level, </a:t>
            </a:r>
            <a:r>
              <a:rPr lang="nl-NL" noProof="0" dirty="0" err="1"/>
              <a:t>Verdana</a:t>
            </a:r>
            <a:r>
              <a:rPr lang="nl-NL" noProof="0" dirty="0"/>
              <a:t> 13.5pt</a:t>
            </a:r>
          </a:p>
          <a:p>
            <a:pPr lvl="4"/>
            <a:r>
              <a:rPr lang="nl-NL" noProof="0" dirty="0" err="1"/>
              <a:t>Fifth</a:t>
            </a:r>
            <a:r>
              <a:rPr lang="nl-NL" noProof="0" dirty="0"/>
              <a:t> level, </a:t>
            </a:r>
            <a:r>
              <a:rPr lang="nl-NL" noProof="0" dirty="0" err="1"/>
              <a:t>Verdana</a:t>
            </a:r>
            <a:r>
              <a:rPr lang="nl-NL" noProof="0" dirty="0"/>
              <a:t> 13.5pt</a:t>
            </a:r>
          </a:p>
          <a:p>
            <a:pPr lvl="5"/>
            <a:r>
              <a:rPr lang="nl-NL" noProof="0" dirty="0" err="1"/>
              <a:t>Sixth</a:t>
            </a:r>
            <a:r>
              <a:rPr lang="nl-NL" noProof="0" dirty="0"/>
              <a:t> level, </a:t>
            </a:r>
            <a:r>
              <a:rPr lang="nl-NL" noProof="0" dirty="0" err="1"/>
              <a:t>Verdana</a:t>
            </a:r>
            <a:r>
              <a:rPr lang="nl-NL" noProof="0" dirty="0"/>
              <a:t> 13.5pt</a:t>
            </a:r>
          </a:p>
          <a:p>
            <a:pPr lvl="6"/>
            <a:r>
              <a:rPr lang="nl-NL" noProof="0" dirty="0" err="1"/>
              <a:t>Seventh</a:t>
            </a:r>
            <a:r>
              <a:rPr lang="nl-NL" noProof="0" dirty="0"/>
              <a:t> level, </a:t>
            </a:r>
            <a:r>
              <a:rPr lang="nl-NL" noProof="0" dirty="0" err="1"/>
              <a:t>Verdana</a:t>
            </a:r>
            <a:r>
              <a:rPr lang="nl-NL" noProof="0" dirty="0"/>
              <a:t> 13.5pt</a:t>
            </a:r>
          </a:p>
          <a:p>
            <a:pPr lvl="7"/>
            <a:r>
              <a:rPr lang="nl-NL" noProof="0" dirty="0" err="1"/>
              <a:t>Eighth</a:t>
            </a:r>
            <a:r>
              <a:rPr lang="nl-NL" noProof="0" dirty="0"/>
              <a:t> level, </a:t>
            </a:r>
            <a:r>
              <a:rPr lang="nl-NL" noProof="0" dirty="0" err="1"/>
              <a:t>Verdana</a:t>
            </a:r>
            <a:r>
              <a:rPr lang="nl-NL" noProof="0" dirty="0"/>
              <a:t> 13.5pt</a:t>
            </a:r>
          </a:p>
          <a:p>
            <a:pPr lvl="8"/>
            <a:r>
              <a:rPr lang="nl-NL" noProof="0" dirty="0"/>
              <a:t>Ninth level, </a:t>
            </a:r>
            <a:r>
              <a:rPr lang="nl-NL" noProof="0" dirty="0" err="1"/>
              <a:t>Verdana</a:t>
            </a:r>
            <a:r>
              <a:rPr lang="nl-NL" noProof="0" dirty="0"/>
              <a:t> 13.5pt</a:t>
            </a:r>
          </a:p>
        </p:txBody>
      </p:sp>
      <p:sp>
        <p:nvSpPr>
          <p:cNvPr id="8" name="TextBox 7">
            <a:extLst>
              <a:ext uri="{FF2B5EF4-FFF2-40B4-BE49-F238E27FC236}">
                <a16:creationId xmlns:a16="http://schemas.microsoft.com/office/drawing/2014/main" id="{F1AEB80D-7E37-4C13-9A9C-5F021BAD5A42}"/>
              </a:ext>
            </a:extLst>
          </p:cNvPr>
          <p:cNvSpPr txBox="1"/>
          <p:nvPr userDrawn="1">
            <p:custDataLst>
              <p:tags r:id="rId19"/>
            </p:custDataLst>
          </p:nvPr>
        </p:nvSpPr>
        <p:spPr>
          <a:xfrm>
            <a:off x="583200" y="6480000"/>
            <a:ext cx="9802860" cy="281488"/>
          </a:xfrm>
          <a:prstGeom prst="rect">
            <a:avLst/>
          </a:prstGeom>
          <a:noFill/>
        </p:spPr>
        <p:txBody>
          <a:bodyPr wrap="square" lIns="0" tIns="46800" rIns="0" bIns="46800" rtlCol="0" anchor="t" anchorCtr="0">
            <a:spAutoFit/>
          </a:bodyPr>
          <a:lstStyle/>
          <a:p>
            <a:pPr marL="0" indent="0">
              <a:buNone/>
            </a:pPr>
            <a:endParaRPr lang="nl-NL" noProof="0" dirty="0"/>
          </a:p>
        </p:txBody>
      </p:sp>
      <p:sp>
        <p:nvSpPr>
          <p:cNvPr id="7" name="Slide Number Placeholder 4">
            <a:extLst>
              <a:ext uri="{FF2B5EF4-FFF2-40B4-BE49-F238E27FC236}">
                <a16:creationId xmlns:a16="http://schemas.microsoft.com/office/drawing/2014/main" id="{C390E871-38EB-4D21-AA7C-A3F41558FE3D}"/>
              </a:ext>
            </a:extLst>
          </p:cNvPr>
          <p:cNvSpPr txBox="1"/>
          <p:nvPr userDrawn="1"/>
        </p:nvSpPr>
        <p:spPr>
          <a:xfrm>
            <a:off x="11010710" y="6483050"/>
            <a:ext cx="605028" cy="270000"/>
          </a:xfrm>
          <a:prstGeom prst="rect">
            <a:avLst/>
          </a:prstGeom>
        </p:spPr>
        <p:txBody>
          <a:bodyPr vert="horz" lIns="91440" tIns="45720" rIns="0" bIns="45720" rtlCol="0" anchor="t" anchorCtr="0"/>
          <a:lstStyle>
            <a:defPPr>
              <a:defRPr lang="en-GB"/>
            </a:defPPr>
            <a:lvl1pPr algn="r">
              <a:defRPr sz="1000">
                <a:solidFill>
                  <a:schemeClr val="tx1">
                    <a:tint val="75000"/>
                  </a:schemeClr>
                </a:solidFill>
              </a:defRPr>
            </a:lvl1pPr>
          </a:lstStyle>
          <a:p>
            <a:pPr marL="0" lvl="0" indent="0">
              <a:buNone/>
            </a:pPr>
            <a:fld id="{03F1EFBE-6FC5-4E3B-A532-A391AE8323A1}" type="slidenum">
              <a:rPr lang="nl-NL" smtClean="0"/>
              <a:pPr marL="0" lvl="0" indent="0">
                <a:buNone/>
              </a:pPr>
              <a:t>‹nr.›</a:t>
            </a:fld>
            <a:endParaRPr lang="nl-NL" dirty="0"/>
          </a:p>
        </p:txBody>
      </p:sp>
    </p:spTree>
    <p:extLst>
      <p:ext uri="{BB962C8B-B14F-4D97-AF65-F5344CB8AC3E}">
        <p14:creationId xmlns:p14="http://schemas.microsoft.com/office/powerpoint/2010/main" val="16372499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hf sldNum="0" hd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360000" indent="-360000" algn="l" defTabSz="685800" rtl="0" eaLnBrk="1" latinLnBrk="0" hangingPunct="1">
        <a:lnSpc>
          <a:spcPct val="100000"/>
        </a:lnSpc>
        <a:spcBef>
          <a:spcPts val="1200"/>
        </a:spcBef>
        <a:spcAft>
          <a:spcPts val="0"/>
        </a:spcAft>
        <a:buClr>
          <a:schemeClr val="accent1"/>
        </a:buClr>
        <a:buFont typeface="Verdana" panose="020B0604030504040204" pitchFamily="34" charset="0"/>
        <a:buChar char="─"/>
        <a:tabLst/>
        <a:defRPr lang="en-GB" sz="2100" kern="1200" noProof="0" dirty="0">
          <a:solidFill>
            <a:schemeClr val="tx1"/>
          </a:solidFill>
          <a:latin typeface="+mn-lt"/>
          <a:ea typeface="+mn-ea"/>
          <a:cs typeface="+mn-cs"/>
        </a:defRPr>
      </a:lvl1pPr>
      <a:lvl2pPr marL="54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800" kern="1200" noProof="0" dirty="0">
          <a:solidFill>
            <a:schemeClr val="tx1"/>
          </a:solidFill>
          <a:latin typeface="+mn-lt"/>
          <a:ea typeface="+mn-ea"/>
          <a:cs typeface="+mn-cs"/>
        </a:defRPr>
      </a:lvl2pPr>
      <a:lvl3pPr marL="720000" indent="-180000" algn="l" defTabSz="360000" rtl="0" eaLnBrk="1" latinLnBrk="0" hangingPunct="1">
        <a:lnSpc>
          <a:spcPct val="90000"/>
        </a:lnSpc>
        <a:spcBef>
          <a:spcPts val="375"/>
        </a:spcBef>
        <a:spcAft>
          <a:spcPts val="0"/>
        </a:spcAft>
        <a:buClr>
          <a:schemeClr val="accent1"/>
        </a:buClr>
        <a:buFont typeface="Verdana" panose="020B0604030504040204" pitchFamily="34" charset="0"/>
        <a:buChar char="•"/>
        <a:defRPr lang="en-GB" sz="1500" kern="1200" noProof="0" dirty="0">
          <a:solidFill>
            <a:schemeClr val="tx1"/>
          </a:solidFill>
          <a:latin typeface="+mn-lt"/>
          <a:ea typeface="+mn-ea"/>
          <a:cs typeface="+mn-cs"/>
        </a:defRPr>
      </a:lvl3pPr>
      <a:lvl4pPr marL="90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4pPr>
      <a:lvl5pPr marL="108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baseline="0" noProof="0" dirty="0">
          <a:solidFill>
            <a:schemeClr val="tx1"/>
          </a:solidFill>
          <a:latin typeface="+mn-lt"/>
          <a:ea typeface="+mn-ea"/>
          <a:cs typeface="+mn-cs"/>
        </a:defRPr>
      </a:lvl5pPr>
      <a:lvl6pPr marL="126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6pPr>
      <a:lvl7pPr marL="144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7pPr>
      <a:lvl8pPr marL="162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8pPr>
      <a:lvl9pPr marL="180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9pPr>
    </p:bodyStyle>
    <p:otherStyle>
      <a:defPPr>
        <a:defRPr lang="en-GB"/>
      </a:defPPr>
      <a:lvl1pPr marL="0" indent="0" algn="l" defTabSz="685800" rtl="0" eaLnBrk="1" latinLnBrk="0" hangingPunct="1">
        <a:lnSpc>
          <a:spcPct val="90000"/>
        </a:lnSpc>
        <a:spcBef>
          <a:spcPts val="375"/>
        </a:spcBef>
        <a:spcAft>
          <a:spcPts val="0"/>
        </a:spcAft>
        <a:buClr>
          <a:schemeClr val="accent1"/>
        </a:buClr>
        <a:buFont typeface="Verdana" panose="020B0604030504040204" pitchFamily="34" charset="0"/>
        <a:buNone/>
        <a:tabLst/>
        <a:defRPr lang="en-GB" sz="1350" kern="1200" noProof="0" dirty="0" smtClean="0">
          <a:solidFill>
            <a:schemeClr val="tx1"/>
          </a:solidFill>
          <a:latin typeface="+mn-lt"/>
          <a:ea typeface="+mn-ea"/>
          <a:cs typeface="+mn-cs"/>
        </a:defRPr>
      </a:lvl1pPr>
      <a:lvl2pPr marL="18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smtClean="0">
          <a:solidFill>
            <a:schemeClr val="tx1"/>
          </a:solidFill>
          <a:latin typeface="+mn-lt"/>
          <a:ea typeface="+mn-ea"/>
          <a:cs typeface="+mn-cs"/>
        </a:defRPr>
      </a:lvl2pPr>
      <a:lvl3pPr marL="36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smtClean="0">
          <a:solidFill>
            <a:schemeClr val="tx1"/>
          </a:solidFill>
          <a:latin typeface="+mn-lt"/>
          <a:ea typeface="+mn-ea"/>
          <a:cs typeface="+mn-cs"/>
        </a:defRPr>
      </a:lvl3pPr>
      <a:lvl4pPr marL="54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smtClean="0">
          <a:solidFill>
            <a:schemeClr val="tx1"/>
          </a:solidFill>
          <a:latin typeface="+mn-lt"/>
          <a:ea typeface="+mn-ea"/>
          <a:cs typeface="+mn-cs"/>
        </a:defRPr>
      </a:lvl4pPr>
      <a:lvl5pPr marL="72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smtClean="0">
          <a:solidFill>
            <a:schemeClr val="tx1"/>
          </a:solidFill>
          <a:latin typeface="+mn-lt"/>
          <a:ea typeface="+mn-ea"/>
          <a:cs typeface="+mn-cs"/>
        </a:defRPr>
      </a:lvl5pPr>
      <a:lvl6pPr marL="90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smtClean="0">
          <a:solidFill>
            <a:schemeClr val="tx1"/>
          </a:solidFill>
          <a:latin typeface="+mn-lt"/>
          <a:ea typeface="+mn-ea"/>
          <a:cs typeface="+mn-cs"/>
        </a:defRPr>
      </a:lvl6pPr>
      <a:lvl7pPr marL="108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smtClean="0">
          <a:solidFill>
            <a:schemeClr val="tx1"/>
          </a:solidFill>
          <a:latin typeface="+mn-lt"/>
          <a:ea typeface="+mn-ea"/>
          <a:cs typeface="+mn-cs"/>
        </a:defRPr>
      </a:lvl7pPr>
      <a:lvl8pPr marL="126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smtClean="0">
          <a:solidFill>
            <a:schemeClr val="tx1"/>
          </a:solidFill>
          <a:latin typeface="+mn-lt"/>
          <a:ea typeface="+mn-ea"/>
          <a:cs typeface="+mn-cs"/>
        </a:defRPr>
      </a:lvl8pPr>
      <a:lvl9pPr marL="144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smtClean="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871">
          <p15:clr>
            <a:srgbClr val="F26B43"/>
          </p15:clr>
        </p15:guide>
        <p15:guide id="3" pos="3809">
          <p15:clr>
            <a:srgbClr val="F26B43"/>
          </p15:clr>
        </p15:guide>
        <p15:guide id="4" pos="4687">
          <p15:clr>
            <a:srgbClr val="F26B43"/>
          </p15:clr>
        </p15:guide>
        <p15:guide id="5" pos="4747">
          <p15:clr>
            <a:srgbClr val="F26B43"/>
          </p15:clr>
        </p15:guide>
        <p15:guide id="6" pos="5564">
          <p15:clr>
            <a:srgbClr val="F26B43"/>
          </p15:clr>
        </p15:guide>
        <p15:guide id="7" pos="5624">
          <p15:clr>
            <a:srgbClr val="F26B43"/>
          </p15:clr>
        </p15:guide>
        <p15:guide id="8" pos="6440">
          <p15:clr>
            <a:srgbClr val="F26B43"/>
          </p15:clr>
        </p15:guide>
        <p15:guide id="9" pos="6501">
          <p15:clr>
            <a:srgbClr val="F26B43"/>
          </p15:clr>
        </p15:guide>
        <p15:guide id="10" pos="7317">
          <p15:clr>
            <a:srgbClr val="F26B43"/>
          </p15:clr>
        </p15:guide>
        <p15:guide id="11" pos="2993">
          <p15:clr>
            <a:srgbClr val="F26B43"/>
          </p15:clr>
        </p15:guide>
        <p15:guide id="12" pos="2933">
          <p15:clr>
            <a:srgbClr val="F26B43"/>
          </p15:clr>
        </p15:guide>
        <p15:guide id="13" pos="2116">
          <p15:clr>
            <a:srgbClr val="F26B43"/>
          </p15:clr>
        </p15:guide>
        <p15:guide id="14" pos="2056">
          <p15:clr>
            <a:srgbClr val="F26B43"/>
          </p15:clr>
        </p15:guide>
        <p15:guide id="15" pos="1240">
          <p15:clr>
            <a:srgbClr val="F26B43"/>
          </p15:clr>
        </p15:guide>
        <p15:guide id="16" pos="1179">
          <p15:clr>
            <a:srgbClr val="F26B43"/>
          </p15:clr>
        </p15:guide>
        <p15:guide id="17" pos="363">
          <p15:clr>
            <a:srgbClr val="F26B43"/>
          </p15:clr>
        </p15:guide>
        <p15:guide id="18" orient="horz" pos="255">
          <p15:clr>
            <a:srgbClr val="F26B43"/>
          </p15:clr>
        </p15:guide>
        <p15:guide id="19" orient="horz" pos="4065">
          <p15:clr>
            <a:srgbClr val="F26B43"/>
          </p15:clr>
        </p15:guide>
        <p15:guide id="20" orient="horz" pos="1321">
          <p15:clr>
            <a:srgbClr val="F26B43"/>
          </p15:clr>
        </p15:guide>
        <p15:guide id="21" orient="horz" pos="777">
          <p15:clr>
            <a:srgbClr val="F26B43"/>
          </p15:clr>
        </p15:guide>
        <p15:guide id="22" orient="horz" pos="104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JU-Free)"/>
          <p:cNvSpPr>
            <a:spLocks noGrp="1"/>
          </p:cNvSpPr>
          <p:nvPr>
            <p:ph type="title"/>
          </p:nvPr>
        </p:nvSpPr>
        <p:spPr>
          <a:xfrm>
            <a:off x="685800" y="673100"/>
            <a:ext cx="10820400" cy="901700"/>
          </a:xfrm>
          <a:prstGeom prst="rect">
            <a:avLst/>
          </a:prstGeom>
        </p:spPr>
        <p:txBody>
          <a:bodyPr vert="horz" lIns="0" tIns="0" rIns="0" bIns="0" rtlCol="0" anchor="t">
            <a:noAutofit/>
          </a:bodyPr>
          <a:lstStyle/>
          <a:p>
            <a:r>
              <a:rPr lang="nl-NL"/>
              <a:t>[Titel]</a:t>
            </a:r>
            <a:endParaRPr lang="nl-NL" dirty="0"/>
          </a:p>
        </p:txBody>
      </p:sp>
      <p:sp>
        <p:nvSpPr>
          <p:cNvPr id="3" name="Placeholder 2[PHJU] (JU-Free)"/>
          <p:cNvSpPr>
            <a:spLocks noGrp="1"/>
          </p:cNvSpPr>
          <p:nvPr>
            <p:ph type="body" idx="1"/>
          </p:nvPr>
        </p:nvSpPr>
        <p:spPr>
          <a:xfrm>
            <a:off x="685800" y="1752600"/>
            <a:ext cx="10820400" cy="4013200"/>
          </a:xfrm>
          <a:prstGeom prst="rect">
            <a:avLst/>
          </a:prstGeom>
        </p:spPr>
        <p:txBody>
          <a:bodyPr vert="horz" lIns="0" tIns="0" rIns="0" bIns="0" rtlCol="0">
            <a:noAutofit/>
          </a:bodyPr>
          <a:lstStyle/>
          <a:p>
            <a:pPr lvl="0"/>
            <a:r>
              <a:rPr lang="nl-NL"/>
              <a:t>[Tekst]</a:t>
            </a:r>
            <a:endParaRPr lang="nl-NL" dirty="0"/>
          </a:p>
        </p:txBody>
      </p:sp>
      <p:sp>
        <p:nvSpPr>
          <p:cNvPr id="4" name="Date Placeholder 3 (JU-Free)"/>
          <p:cNvSpPr>
            <a:spLocks noGrp="1"/>
          </p:cNvSpPr>
          <p:nvPr>
            <p:ph type="dt" sz="half" idx="2"/>
          </p:nvPr>
        </p:nvSpPr>
        <p:spPr>
          <a:xfrm>
            <a:off x="10744200" y="6553200"/>
            <a:ext cx="762000" cy="254000"/>
          </a:xfrm>
          <a:prstGeom prst="rect">
            <a:avLst/>
          </a:prstGeom>
        </p:spPr>
        <p:txBody>
          <a:bodyPr vert="horz" lIns="0" tIns="0" rIns="0" bIns="0" rtlCol="0" anchor="t">
            <a:noAutofit/>
          </a:bodyPr>
          <a:lstStyle>
            <a:lvl1pPr algn="r">
              <a:defRPr sz="700">
                <a:solidFill>
                  <a:schemeClr val="tx1"/>
                </a:solidFill>
              </a:defRPr>
            </a:lvl1pPr>
          </a:lstStyle>
          <a:p>
            <a:fld id="{EDEF7E55-9B73-4B27-9FBE-ED7021E098B0}" type="datetime4">
              <a:rPr lang="nl-NL" smtClean="0"/>
              <a:pPr/>
              <a:t>3 mei 2026</a:t>
            </a:fld>
            <a:endParaRPr lang="nl-NL" dirty="0"/>
          </a:p>
        </p:txBody>
      </p:sp>
      <p:sp>
        <p:nvSpPr>
          <p:cNvPr id="5" name="Footer Placeholder 4 (JU-Free)"/>
          <p:cNvSpPr>
            <a:spLocks noGrp="1"/>
          </p:cNvSpPr>
          <p:nvPr>
            <p:ph type="ftr" sz="quarter" idx="3"/>
          </p:nvPr>
        </p:nvSpPr>
        <p:spPr>
          <a:xfrm>
            <a:off x="3073400" y="6553200"/>
            <a:ext cx="6045200" cy="254000"/>
          </a:xfrm>
          <a:prstGeom prst="rect">
            <a:avLst/>
          </a:prstGeom>
        </p:spPr>
        <p:txBody>
          <a:bodyPr vert="horz" lIns="0" tIns="0" rIns="0" bIns="0" rtlCol="0" anchor="t">
            <a:noAutofit/>
          </a:bodyPr>
          <a:lstStyle>
            <a:lvl1pPr algn="ctr">
              <a:defRPr sz="700">
                <a:solidFill>
                  <a:schemeClr val="tx1"/>
                </a:solidFill>
              </a:defRPr>
            </a:lvl1pPr>
          </a:lstStyle>
          <a:p>
            <a:r>
              <a:rPr lang="nl-NL"/>
              <a:t>Typ hier bijvoorbeeld de titel van de presentatie, via Invoegen Kop &amp; voettekst</a:t>
            </a:r>
            <a:endParaRPr lang="nl-NL" dirty="0"/>
          </a:p>
        </p:txBody>
      </p:sp>
      <p:sp>
        <p:nvSpPr>
          <p:cNvPr id="6" name="Slide Number Placeholder 5 (JU-Free)"/>
          <p:cNvSpPr>
            <a:spLocks noGrp="1"/>
          </p:cNvSpPr>
          <p:nvPr>
            <p:ph type="sldNum" sz="quarter" idx="4"/>
          </p:nvPr>
        </p:nvSpPr>
        <p:spPr>
          <a:xfrm>
            <a:off x="11569700" y="6553200"/>
            <a:ext cx="393700" cy="254000"/>
          </a:xfrm>
          <a:prstGeom prst="rect">
            <a:avLst/>
          </a:prstGeom>
        </p:spPr>
        <p:txBody>
          <a:bodyPr vert="horz" lIns="0" tIns="0" rIns="0" bIns="0" rtlCol="0" anchor="t">
            <a:noAutofit/>
          </a:bodyPr>
          <a:lstStyle>
            <a:lvl1pPr algn="r">
              <a:defRPr sz="700">
                <a:solidFill>
                  <a:schemeClr val="tx1"/>
                </a:solidFill>
              </a:defRPr>
            </a:lvl1pPr>
          </a:lstStyle>
          <a:p>
            <a:fld id="{8F18802B-E4C7-4B2D-B37A-6B7CC3C134EA}" type="slidenum">
              <a:rPr lang="nl-NL" smtClean="0"/>
              <a:pPr/>
              <a:t>‹nr.›</a:t>
            </a:fld>
            <a:endParaRPr lang="nl-NL" dirty="0"/>
          </a:p>
        </p:txBody>
      </p:sp>
      <p:sp>
        <p:nvSpPr>
          <p:cNvPr id="7" name="Rectangle 6 (JU-Free)">
            <a:extLst>
              <a:ext uri="{FF2B5EF4-FFF2-40B4-BE49-F238E27FC236}">
                <a16:creationId xmlns:a16="http://schemas.microsoft.com/office/drawing/2014/main" id="{CCC9528B-0FC2-BE8A-AE48-14B2AB32B0F2}"/>
              </a:ext>
            </a:extLst>
          </p:cNvPr>
          <p:cNvSpPr>
            <a:spLocks/>
          </p:cNvSpPr>
          <p:nvPr userDrawn="1"/>
        </p:nvSpPr>
        <p:spPr>
          <a:xfrm>
            <a:off x="228600" y="6553200"/>
            <a:ext cx="2921000" cy="25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700" b="1" noProof="1">
                <a:solidFill>
                  <a:schemeClr val="tx1"/>
                </a:solidFill>
                <a:latin typeface="+mj-lt"/>
              </a:rPr>
              <a:t>Ministerie van Binnenlandse Zaken en Koninkrijksrelaties</a:t>
            </a:r>
          </a:p>
        </p:txBody>
      </p:sp>
    </p:spTree>
    <p:extLst>
      <p:ext uri="{BB962C8B-B14F-4D97-AF65-F5344CB8AC3E}">
        <p14:creationId xmlns:p14="http://schemas.microsoft.com/office/powerpoint/2010/main" val="285718289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 id="2147483742" r:id="rId45"/>
    <p:sldLayoutId id="2147483743" r:id="rId46"/>
    <p:sldLayoutId id="2147483744" r:id="rId47"/>
    <p:sldLayoutId id="2147483745" r:id="rId48"/>
  </p:sldLayoutIdLst>
  <p:hf hdr="0" ftr="0" dt="0"/>
  <p:txStyles>
    <p:titleStyle>
      <a:lvl1pPr algn="l" defTabSz="914400" rtl="0" eaLnBrk="1" latinLnBrk="0" hangingPunct="1">
        <a:lnSpc>
          <a:spcPct val="87000"/>
        </a:lnSpc>
        <a:spcBef>
          <a:spcPct val="0"/>
        </a:spcBef>
        <a:buNone/>
        <a:defRPr sz="3600" b="0" kern="1200">
          <a:solidFill>
            <a:schemeClr val="tx1"/>
          </a:solidFill>
          <a:latin typeface="+mj-lt"/>
          <a:ea typeface="+mj-ea"/>
          <a:cs typeface="+mj-cs"/>
        </a:defRPr>
      </a:lvl1pPr>
    </p:titleStyle>
    <p:bodyStyle>
      <a:lvl1pPr marL="162000" indent="-162000" algn="l" defTabSz="914400" rtl="0" eaLnBrk="1" latinLnBrk="0" hangingPunct="1">
        <a:lnSpc>
          <a:spcPct val="105000"/>
        </a:lnSpc>
        <a:spcBef>
          <a:spcPts val="900"/>
        </a:spcBef>
        <a:buFont typeface="RijksSansTT ExtraBold" panose="020B0904010101010104" pitchFamily="34" charset="0"/>
        <a:buChar char="•"/>
        <a:defRPr sz="1700" kern="1200">
          <a:solidFill>
            <a:schemeClr val="tx1"/>
          </a:solidFill>
          <a:latin typeface="+mn-lt"/>
          <a:ea typeface="+mn-ea"/>
          <a:cs typeface="+mn-cs"/>
        </a:defRPr>
      </a:lvl1pPr>
      <a:lvl2pPr marL="324000" indent="-162000" algn="l" defTabSz="914400" rtl="0" eaLnBrk="1" latinLnBrk="0" hangingPunct="1">
        <a:lnSpc>
          <a:spcPct val="105000"/>
        </a:lnSpc>
        <a:spcBef>
          <a:spcPts val="900"/>
        </a:spcBef>
        <a:buFont typeface="RijksSansTT ExtraBold" panose="020B0904010101010104" pitchFamily="34" charset="0"/>
        <a:buChar char="-"/>
        <a:defRPr sz="1700" kern="1200" baseline="0">
          <a:solidFill>
            <a:schemeClr val="tx1"/>
          </a:solidFill>
          <a:latin typeface="+mn-lt"/>
          <a:ea typeface="+mn-ea"/>
          <a:cs typeface="+mn-cs"/>
        </a:defRPr>
      </a:lvl2pPr>
      <a:lvl3pPr marL="486000" indent="-162000" algn="l" defTabSz="914400" rtl="0" eaLnBrk="1" latinLnBrk="0" hangingPunct="1">
        <a:lnSpc>
          <a:spcPct val="105000"/>
        </a:lnSpc>
        <a:spcBef>
          <a:spcPts val="900"/>
        </a:spcBef>
        <a:buFont typeface="RijksSansTT ExtraBold" panose="020B0904010101010104" pitchFamily="34" charset="0"/>
        <a:buChar char="&gt;"/>
        <a:defRPr sz="1700" kern="1200">
          <a:solidFill>
            <a:schemeClr val="tx1"/>
          </a:solidFill>
          <a:latin typeface="+mn-lt"/>
          <a:ea typeface="+mn-ea"/>
          <a:cs typeface="+mn-cs"/>
        </a:defRPr>
      </a:lvl3pPr>
      <a:lvl4pPr marL="162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4pPr>
      <a:lvl5pPr marL="324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p:bodyStyle>
    <p:otherStyle>
      <a:defPPr>
        <a:defRPr lang="nl-NL"/>
      </a:defPPr>
      <a:lvl1pPr marL="0" algn="l" defTabSz="914400" rtl="0" eaLnBrk="1" latinLnBrk="0" hangingPunct="1">
        <a:defRPr sz="1300" kern="1200">
          <a:solidFill>
            <a:schemeClr val="tx1"/>
          </a:solidFill>
          <a:latin typeface="+mn-lt"/>
          <a:ea typeface="+mn-ea"/>
          <a:cs typeface="+mn-cs"/>
        </a:defRPr>
      </a:lvl1pPr>
      <a:lvl2pPr marL="457200" algn="l" defTabSz="914400" rtl="0" eaLnBrk="1" latinLnBrk="0" hangingPunct="1">
        <a:defRPr sz="1300" kern="1200">
          <a:solidFill>
            <a:schemeClr val="tx1"/>
          </a:solidFill>
          <a:latin typeface="+mn-lt"/>
          <a:ea typeface="+mn-ea"/>
          <a:cs typeface="+mn-cs"/>
        </a:defRPr>
      </a:lvl2pPr>
      <a:lvl3pPr marL="914400" algn="l" defTabSz="914400" rtl="0" eaLnBrk="1" latinLnBrk="0" hangingPunct="1">
        <a:defRPr sz="1300" kern="1200">
          <a:solidFill>
            <a:schemeClr val="tx1"/>
          </a:solidFill>
          <a:latin typeface="+mn-lt"/>
          <a:ea typeface="+mn-ea"/>
          <a:cs typeface="+mn-cs"/>
        </a:defRPr>
      </a:lvl3pPr>
      <a:lvl4pPr marL="1371600" algn="l" defTabSz="914400" rtl="0" eaLnBrk="1" latinLnBrk="0" hangingPunct="1">
        <a:defRPr sz="1300" kern="1200">
          <a:solidFill>
            <a:schemeClr val="tx1"/>
          </a:solidFill>
          <a:latin typeface="+mn-lt"/>
          <a:ea typeface="+mn-ea"/>
          <a:cs typeface="+mn-cs"/>
        </a:defRPr>
      </a:lvl4pPr>
      <a:lvl5pPr marL="1828800" algn="l" defTabSz="914400" rtl="0" eaLnBrk="1" latinLnBrk="0" hangingPunct="1">
        <a:defRPr sz="1300" kern="1200">
          <a:solidFill>
            <a:schemeClr val="tx1"/>
          </a:solidFill>
          <a:latin typeface="+mn-lt"/>
          <a:ea typeface="+mn-ea"/>
          <a:cs typeface="+mn-cs"/>
        </a:defRPr>
      </a:lvl5pPr>
      <a:lvl6pPr marL="2286000" algn="l" defTabSz="914400" rtl="0" eaLnBrk="1" latinLnBrk="0" hangingPunct="1">
        <a:defRPr sz="1300" kern="1200">
          <a:solidFill>
            <a:schemeClr val="tx1"/>
          </a:solidFill>
          <a:latin typeface="+mn-lt"/>
          <a:ea typeface="+mn-ea"/>
          <a:cs typeface="+mn-cs"/>
        </a:defRPr>
      </a:lvl6pPr>
      <a:lvl7pPr marL="2743200" algn="l" defTabSz="914400" rtl="0" eaLnBrk="1" latinLnBrk="0" hangingPunct="1">
        <a:defRPr sz="1300" kern="1200">
          <a:solidFill>
            <a:schemeClr val="tx1"/>
          </a:solidFill>
          <a:latin typeface="+mn-lt"/>
          <a:ea typeface="+mn-ea"/>
          <a:cs typeface="+mn-cs"/>
        </a:defRPr>
      </a:lvl7pPr>
      <a:lvl8pPr marL="3200400" algn="l" defTabSz="914400" rtl="0" eaLnBrk="1" latinLnBrk="0" hangingPunct="1">
        <a:defRPr sz="1300" kern="1200">
          <a:solidFill>
            <a:schemeClr val="tx1"/>
          </a:solidFill>
          <a:latin typeface="+mn-lt"/>
          <a:ea typeface="+mn-ea"/>
          <a:cs typeface="+mn-cs"/>
        </a:defRPr>
      </a:lvl8pPr>
      <a:lvl9pPr marL="3657600" algn="l" defTabSz="914400"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0DE9670-7742-B78D-0BA1-C86BDEE594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37C168F-E5F2-E997-C01A-C8E6CE4C0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615AACF-4E55-C0AA-1EFC-11B09534C3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4D898A-7C29-AB4A-BF34-B2664A214AE5}" type="datetimeFigureOut">
              <a:rPr lang="nl-NL" smtClean="0"/>
              <a:t>03-05-2026</a:t>
            </a:fld>
            <a:endParaRPr lang="nl-NL"/>
          </a:p>
        </p:txBody>
      </p:sp>
      <p:sp>
        <p:nvSpPr>
          <p:cNvPr id="5" name="Tijdelijke aanduiding voor voettekst 4">
            <a:extLst>
              <a:ext uri="{FF2B5EF4-FFF2-40B4-BE49-F238E27FC236}">
                <a16:creationId xmlns:a16="http://schemas.microsoft.com/office/drawing/2014/main" id="{FBEAA77A-F577-FDEA-1906-29C0529DB2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07B8CA7-480C-44E9-D163-885333AC2C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588DE-E57F-D54B-93E4-650DFCDC08A5}" type="slidenum">
              <a:rPr lang="nl-NL" smtClean="0"/>
              <a:t>‹nr.›</a:t>
            </a:fld>
            <a:endParaRPr lang="nl-NL"/>
          </a:p>
        </p:txBody>
      </p:sp>
    </p:spTree>
    <p:extLst>
      <p:ext uri="{BB962C8B-B14F-4D97-AF65-F5344CB8AC3E}">
        <p14:creationId xmlns:p14="http://schemas.microsoft.com/office/powerpoint/2010/main" val="106426020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jpe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jpeg"/><Relationship Id="rId25" Type="http://schemas.openxmlformats.org/officeDocument/2006/relationships/image" Target="../media/image29.png"/><Relationship Id="rId2" Type="http://schemas.openxmlformats.org/officeDocument/2006/relationships/slideLayout" Target="../slideLayouts/slideLayout15.xml"/><Relationship Id="rId16" Type="http://schemas.openxmlformats.org/officeDocument/2006/relationships/image" Target="../media/image20.jpeg"/><Relationship Id="rId20" Type="http://schemas.openxmlformats.org/officeDocument/2006/relationships/image" Target="../media/image24.jpeg"/><Relationship Id="rId1" Type="http://schemas.openxmlformats.org/officeDocument/2006/relationships/tags" Target="../tags/tag14.xml"/><Relationship Id="rId6" Type="http://schemas.openxmlformats.org/officeDocument/2006/relationships/image" Target="../media/image10.jpe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jpe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36.png"/><Relationship Id="rId21" Type="http://schemas.openxmlformats.org/officeDocument/2006/relationships/image" Target="../media/image77.png"/><Relationship Id="rId7" Type="http://schemas.openxmlformats.org/officeDocument/2006/relationships/image" Target="../media/image63.jpe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notesSlide" Target="../notesSlides/notesSlide17.xml"/><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image" Target="../media/image79.png"/><Relationship Id="rId10" Type="http://schemas.openxmlformats.org/officeDocument/2006/relationships/image" Target="../media/image66.png"/><Relationship Id="rId19" Type="http://schemas.openxmlformats.org/officeDocument/2006/relationships/image" Target="../media/image75.jpeg"/><Relationship Id="rId4" Type="http://schemas.openxmlformats.org/officeDocument/2006/relationships/image" Target="../media/image60.png"/><Relationship Id="rId9" Type="http://schemas.openxmlformats.org/officeDocument/2006/relationships/image" Target="../media/image65.jpeg"/><Relationship Id="rId14" Type="http://schemas.openxmlformats.org/officeDocument/2006/relationships/image" Target="../media/image70.png"/><Relationship Id="rId22" Type="http://schemas.openxmlformats.org/officeDocument/2006/relationships/image" Target="../media/image78.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7.sv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jpe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jpeg"/><Relationship Id="rId25" Type="http://schemas.openxmlformats.org/officeDocument/2006/relationships/image" Target="../media/image29.png"/><Relationship Id="rId2" Type="http://schemas.openxmlformats.org/officeDocument/2006/relationships/slideLayout" Target="../slideLayouts/slideLayout15.xml"/><Relationship Id="rId16" Type="http://schemas.openxmlformats.org/officeDocument/2006/relationships/image" Target="../media/image20.jpeg"/><Relationship Id="rId20" Type="http://schemas.openxmlformats.org/officeDocument/2006/relationships/image" Target="../media/image24.jpeg"/><Relationship Id="rId1" Type="http://schemas.openxmlformats.org/officeDocument/2006/relationships/tags" Target="../tags/tag15.xml"/><Relationship Id="rId6" Type="http://schemas.openxmlformats.org/officeDocument/2006/relationships/image" Target="../media/image10.jpe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jpe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s>
</file>

<file path=ppt/slides/_rels/slide4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0.xml"/><Relationship Id="rId6" Type="http://schemas.openxmlformats.org/officeDocument/2006/relationships/image" Target="../media/image107.png"/><Relationship Id="rId5" Type="http://schemas.openxmlformats.org/officeDocument/2006/relationships/image" Target="../media/image101.png"/><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5.xml.rels><?xml version="1.0" encoding="UTF-8" standalone="yes"?>
<Relationships xmlns="http://schemas.openxmlformats.org/package/2006/relationships"><Relationship Id="rId2" Type="http://schemas.openxmlformats.org/officeDocument/2006/relationships/hyperlink" Target="mailto:Kristel.lammers@minbzk.nl" TargetMode="External"/><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8.jpeg"/><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81.xml"/></Relationships>
</file>

<file path=ppt/slides/_rels/slide4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82.xml"/></Relationships>
</file>

<file path=ppt/slides/_rels/slide4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09.png"/><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8.xml"/><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8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3.png"/><Relationship Id="rId1" Type="http://schemas.openxmlformats.org/officeDocument/2006/relationships/slideLayout" Target="../slideLayouts/slideLayout82.xml"/><Relationship Id="rId4" Type="http://schemas.openxmlformats.org/officeDocument/2006/relationships/image" Target="../media/image121.png"/></Relationships>
</file>

<file path=ppt/slides/_rels/slide5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2.xml"/></Relationships>
</file>

<file path=ppt/slides/_rels/slide54.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3.svg"/><Relationship Id="rId7" Type="http://schemas.openxmlformats.org/officeDocument/2006/relationships/image" Target="../media/image127.svg"/><Relationship Id="rId2" Type="http://schemas.openxmlformats.org/officeDocument/2006/relationships/image" Target="../media/image122.svg"/><Relationship Id="rId1" Type="http://schemas.openxmlformats.org/officeDocument/2006/relationships/slideLayout" Target="../slideLayouts/slideLayout82.xml"/><Relationship Id="rId6" Type="http://schemas.openxmlformats.org/officeDocument/2006/relationships/image" Target="../media/image126.svg"/><Relationship Id="rId5" Type="http://schemas.openxmlformats.org/officeDocument/2006/relationships/image" Target="../media/image125.svg"/><Relationship Id="rId4" Type="http://schemas.openxmlformats.org/officeDocument/2006/relationships/image" Target="../media/image124.sv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2.xml"/></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8.xml"/><Relationship Id="rId1" Type="http://schemas.openxmlformats.org/officeDocument/2006/relationships/slideLayout" Target="../slideLayouts/slideLayout8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2.xml"/></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2.xml"/></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4.xml"/><Relationship Id="rId1" Type="http://schemas.openxmlformats.org/officeDocument/2006/relationships/slideLayout" Target="../slideLayouts/slideLayout8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2.xml"/></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6.xml"/><Relationship Id="rId1" Type="http://schemas.openxmlformats.org/officeDocument/2006/relationships/slideLayout" Target="../slideLayouts/slideLayout8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2.xml"/></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8.xml"/><Relationship Id="rId1" Type="http://schemas.openxmlformats.org/officeDocument/2006/relationships/slideLayout" Target="../slideLayouts/slideLayout8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2.xml"/></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0.xml"/><Relationship Id="rId1" Type="http://schemas.openxmlformats.org/officeDocument/2006/relationships/slideLayout" Target="../slideLayouts/slideLayout82.xml"/></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1.xml"/><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2.xml"/><Relationship Id="rId1" Type="http://schemas.openxmlformats.org/officeDocument/2006/relationships/slideLayout" Target="../slideLayouts/slideLayout82.xml"/></Relationships>
</file>

<file path=ppt/slides/_rels/slide7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2.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jpe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jpeg"/><Relationship Id="rId25" Type="http://schemas.openxmlformats.org/officeDocument/2006/relationships/image" Target="../media/image29.png"/><Relationship Id="rId2" Type="http://schemas.openxmlformats.org/officeDocument/2006/relationships/slideLayout" Target="../slideLayouts/slideLayout15.xml"/><Relationship Id="rId16" Type="http://schemas.openxmlformats.org/officeDocument/2006/relationships/image" Target="../media/image20.jpeg"/><Relationship Id="rId20" Type="http://schemas.openxmlformats.org/officeDocument/2006/relationships/image" Target="../media/image24.jpeg"/><Relationship Id="rId1" Type="http://schemas.openxmlformats.org/officeDocument/2006/relationships/tags" Target="../tags/tag17.xml"/><Relationship Id="rId6" Type="http://schemas.openxmlformats.org/officeDocument/2006/relationships/image" Target="../media/image10.jpe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jpe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s>
</file>

<file path=ppt/slides/_rels/slide7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9.jpeg"/><Relationship Id="rId7"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130.jpeg"/><Relationship Id="rId4" Type="http://schemas.openxmlformats.org/officeDocument/2006/relationships/image" Target="../media/image94.jpeg"/></Relationships>
</file>

<file path=ppt/slides/_rels/slide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8.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9.xml"/></Relationships>
</file>

<file path=ppt/slides/_rels/slide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jpe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jpeg"/><Relationship Id="rId25" Type="http://schemas.openxmlformats.org/officeDocument/2006/relationships/image" Target="../media/image29.png"/><Relationship Id="rId2" Type="http://schemas.openxmlformats.org/officeDocument/2006/relationships/slideLayout" Target="../slideLayouts/slideLayout15.xml"/><Relationship Id="rId16" Type="http://schemas.openxmlformats.org/officeDocument/2006/relationships/image" Target="../media/image20.jpeg"/><Relationship Id="rId20" Type="http://schemas.openxmlformats.org/officeDocument/2006/relationships/image" Target="../media/image24.jpeg"/><Relationship Id="rId1" Type="http://schemas.openxmlformats.org/officeDocument/2006/relationships/tags" Target="../tags/tag20.xml"/><Relationship Id="rId6" Type="http://schemas.openxmlformats.org/officeDocument/2006/relationships/image" Target="../media/image10.jpe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jpe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kstvak 21">
            <a:extLst>
              <a:ext uri="{FF2B5EF4-FFF2-40B4-BE49-F238E27FC236}">
                <a16:creationId xmlns:a16="http://schemas.microsoft.com/office/drawing/2014/main" id="{0DECA77E-2B0E-4193-5DFF-3CE1AC4CAA63}"/>
              </a:ext>
            </a:extLst>
          </p:cNvPr>
          <p:cNvSpPr txBox="1"/>
          <p:nvPr/>
        </p:nvSpPr>
        <p:spPr>
          <a:xfrm>
            <a:off x="769850" y="366755"/>
            <a:ext cx="10053559"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3EB7F2"/>
                </a:solidFill>
                <a:effectLst/>
                <a:uLnTx/>
                <a:uFillTx/>
                <a:latin typeface="Calibri" panose="020F0502020204030204"/>
                <a:ea typeface="+mn-ea"/>
                <a:cs typeface="+mn-cs"/>
              </a:rPr>
              <a:t>KCAF Congres 2026</a:t>
            </a:r>
            <a:br>
              <a:rPr kumimoji="0" lang="nl-NL" sz="4000" b="1" i="0"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br>
            <a:r>
              <a:rPr kumimoji="0" lang="nl-NL" sz="1600" b="1" i="1" u="none" strike="noStrike" kern="1200" cap="none" spc="0" normalizeH="0" baseline="0" noProof="0" dirty="0">
                <a:ln>
                  <a:noFill/>
                </a:ln>
                <a:solidFill>
                  <a:prstClr val="black"/>
                </a:solidFill>
                <a:effectLst/>
                <a:uLnTx/>
                <a:uFillTx/>
                <a:latin typeface="Calibri" panose="020F0502020204030204"/>
                <a:ea typeface="+mn-ea"/>
                <a:cs typeface="+mn-cs"/>
              </a:rPr>
              <a:t>mede mogelijk gemaakt door:</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nl-NL" sz="1500" b="1" i="0"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br>
            <a:br>
              <a:rPr kumimoji="0" lang="nl-NL" sz="1500" b="1" i="0"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br>
            <a:br>
              <a:rPr kumimoji="0" lang="nl-NL" sz="1500" b="1" i="0"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b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jdelijke aanduiding voor inhoud 2">
            <a:extLst>
              <a:ext uri="{FF2B5EF4-FFF2-40B4-BE49-F238E27FC236}">
                <a16:creationId xmlns:a16="http://schemas.microsoft.com/office/drawing/2014/main" id="{E017BAF8-AD6C-ED02-1EEC-7F512F1165E9}"/>
              </a:ext>
            </a:extLst>
          </p:cNvPr>
          <p:cNvSpPr txBox="1">
            <a:spLocks/>
          </p:cNvSpPr>
          <p:nvPr/>
        </p:nvSpPr>
        <p:spPr>
          <a:xfrm>
            <a:off x="111770" y="1150322"/>
            <a:ext cx="11652219" cy="346399"/>
          </a:xfrm>
          <a:prstGeom prst="rect">
            <a:avLst/>
          </a:prstGeom>
        </p:spPr>
        <p:txBody>
          <a:bodyPr>
            <a:normAutofit fontScale="25000" lnSpcReduction="20000"/>
          </a:bodyPr>
          <a:lstStyle>
            <a:lvl1pPr marL="360000" indent="-360000" algn="l" defTabSz="685800" rtl="0" eaLnBrk="1" latinLnBrk="0" hangingPunct="1">
              <a:lnSpc>
                <a:spcPct val="100000"/>
              </a:lnSpc>
              <a:spcBef>
                <a:spcPts val="1200"/>
              </a:spcBef>
              <a:spcAft>
                <a:spcPts val="0"/>
              </a:spcAft>
              <a:buClr>
                <a:schemeClr val="accent1"/>
              </a:buClr>
              <a:buFont typeface="Verdana" panose="020B0604030504040204" pitchFamily="34" charset="0"/>
              <a:buChar char="─"/>
              <a:tabLst/>
              <a:defRPr lang="en-GB" sz="2100" kern="1200" noProof="0" dirty="0">
                <a:solidFill>
                  <a:schemeClr val="tx1"/>
                </a:solidFill>
                <a:latin typeface="+mn-lt"/>
                <a:ea typeface="+mn-ea"/>
                <a:cs typeface="+mn-cs"/>
              </a:defRPr>
            </a:lvl1pPr>
            <a:lvl2pPr marL="54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800" kern="1200" noProof="0" dirty="0">
                <a:solidFill>
                  <a:schemeClr val="tx1"/>
                </a:solidFill>
                <a:latin typeface="+mn-lt"/>
                <a:ea typeface="+mn-ea"/>
                <a:cs typeface="+mn-cs"/>
              </a:defRPr>
            </a:lvl2pPr>
            <a:lvl3pPr marL="720000" indent="-180000" algn="l" defTabSz="360000" rtl="0" eaLnBrk="1" latinLnBrk="0" hangingPunct="1">
              <a:lnSpc>
                <a:spcPct val="90000"/>
              </a:lnSpc>
              <a:spcBef>
                <a:spcPts val="375"/>
              </a:spcBef>
              <a:spcAft>
                <a:spcPts val="0"/>
              </a:spcAft>
              <a:buClr>
                <a:schemeClr val="accent1"/>
              </a:buClr>
              <a:buFont typeface="Verdana" panose="020B0604030504040204" pitchFamily="34" charset="0"/>
              <a:buChar char="•"/>
              <a:defRPr lang="en-GB" sz="1500" kern="1200" noProof="0" dirty="0">
                <a:solidFill>
                  <a:schemeClr val="tx1"/>
                </a:solidFill>
                <a:latin typeface="+mn-lt"/>
                <a:ea typeface="+mn-ea"/>
                <a:cs typeface="+mn-cs"/>
              </a:defRPr>
            </a:lvl3pPr>
            <a:lvl4pPr marL="90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4pPr>
            <a:lvl5pPr marL="108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baseline="0" noProof="0" dirty="0">
                <a:solidFill>
                  <a:schemeClr val="tx1"/>
                </a:solidFill>
                <a:latin typeface="+mn-lt"/>
                <a:ea typeface="+mn-ea"/>
                <a:cs typeface="+mn-cs"/>
              </a:defRPr>
            </a:lvl5pPr>
            <a:lvl6pPr marL="126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6pPr>
            <a:lvl7pPr marL="144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7pPr>
            <a:lvl8pPr marL="162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8pPr>
            <a:lvl9pPr marL="180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9pPr>
          </a:lstStyle>
          <a:p>
            <a:pPr marL="360000" marR="0" lvl="0" indent="-360000" algn="l" defTabSz="685800" rtl="0" eaLnBrk="1" fontAlgn="auto" latinLnBrk="0" hangingPunct="1">
              <a:lnSpc>
                <a:spcPct val="100000"/>
              </a:lnSpc>
              <a:spcBef>
                <a:spcPts val="1200"/>
              </a:spcBef>
              <a:spcAft>
                <a:spcPts val="0"/>
              </a:spcAft>
              <a:buClr>
                <a:srgbClr val="00AEEF"/>
              </a:buClr>
              <a:buSzTx/>
              <a:buFont typeface="Wingdings" panose="05000000000000000000" pitchFamily="2" charset="2"/>
              <a:buChar char="§"/>
              <a:tabLst/>
              <a:defRPr/>
            </a:pPr>
            <a:endParaRPr kumimoji="0" lang="nl-NL"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1200"/>
              </a:spcBef>
              <a:spcAft>
                <a:spcPts val="0"/>
              </a:spcAft>
              <a:buClr>
                <a:srgbClr val="00AEEF"/>
              </a:buClr>
              <a:buSzTx/>
              <a:buFont typeface="Verdana" panose="020B0604030504040204" pitchFamily="34" charset="0"/>
              <a:buNone/>
              <a:tabLst/>
              <a:defRPr/>
            </a:pPr>
            <a:br>
              <a:rPr kumimoji="0" lang="nl-NL" sz="80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l-NL" sz="8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0" indent="-360000" algn="l" defTabSz="685800" rtl="0" eaLnBrk="1" fontAlgn="auto" latinLnBrk="0" hangingPunct="1">
              <a:lnSpc>
                <a:spcPct val="100000"/>
              </a:lnSpc>
              <a:spcBef>
                <a:spcPts val="1200"/>
              </a:spcBef>
              <a:spcAft>
                <a:spcPts val="0"/>
              </a:spcAft>
              <a:buClr>
                <a:srgbClr val="00AEEF"/>
              </a:buClr>
              <a:buSzTx/>
              <a:buFont typeface="Wingdings" panose="05000000000000000000" pitchFamily="2" charset="2"/>
              <a:buChar char="§"/>
              <a:tabLst/>
              <a:defRPr/>
            </a:pPr>
            <a:endParaRPr kumimoji="0" lang="nl-NL" sz="8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0" indent="-36000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Char char="─"/>
              <a:tabLst/>
              <a:defRPr/>
            </a:pP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0" indent="-36000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Char char="─"/>
              <a:tabLst/>
              <a:defRPr/>
            </a:pPr>
            <a:endParaRPr kumimoji="0" lang="nl-NL"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0" indent="-36000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Char char="─"/>
              <a:tabLst/>
              <a:defRPr/>
            </a:pPr>
            <a:endParaRPr kumimoji="0" lang="nl-NL"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jdelijke aanduiding voor inhoud 2">
            <a:extLst>
              <a:ext uri="{FF2B5EF4-FFF2-40B4-BE49-F238E27FC236}">
                <a16:creationId xmlns:a16="http://schemas.microsoft.com/office/drawing/2014/main" id="{351791E9-8362-421F-812E-C90D4F55CDA5}"/>
              </a:ext>
            </a:extLst>
          </p:cNvPr>
          <p:cNvSpPr txBox="1">
            <a:spLocks/>
          </p:cNvSpPr>
          <p:nvPr/>
        </p:nvSpPr>
        <p:spPr>
          <a:xfrm>
            <a:off x="129623" y="895521"/>
            <a:ext cx="10500277" cy="467785"/>
          </a:xfrm>
          <a:prstGeom prst="rect">
            <a:avLst/>
          </a:prstGeom>
        </p:spPr>
        <p:txBody>
          <a:bodyPr>
            <a:normAutofit/>
          </a:bodyPr>
          <a:lstStyle>
            <a:lvl1pPr marL="360000" indent="-360000" algn="l" defTabSz="685800" rtl="0" eaLnBrk="1" latinLnBrk="0" hangingPunct="1">
              <a:lnSpc>
                <a:spcPct val="100000"/>
              </a:lnSpc>
              <a:spcBef>
                <a:spcPts val="1200"/>
              </a:spcBef>
              <a:spcAft>
                <a:spcPts val="0"/>
              </a:spcAft>
              <a:buClr>
                <a:schemeClr val="accent1"/>
              </a:buClr>
              <a:buFont typeface="Verdana" panose="020B0604030504040204" pitchFamily="34" charset="0"/>
              <a:buChar char="─"/>
              <a:tabLst/>
              <a:defRPr lang="en-GB" sz="2100" kern="1200" noProof="0" dirty="0">
                <a:solidFill>
                  <a:schemeClr val="tx1"/>
                </a:solidFill>
                <a:latin typeface="+mn-lt"/>
                <a:ea typeface="+mn-ea"/>
                <a:cs typeface="+mn-cs"/>
              </a:defRPr>
            </a:lvl1pPr>
            <a:lvl2pPr marL="54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800" kern="1200" noProof="0" dirty="0">
                <a:solidFill>
                  <a:schemeClr val="tx1"/>
                </a:solidFill>
                <a:latin typeface="+mn-lt"/>
                <a:ea typeface="+mn-ea"/>
                <a:cs typeface="+mn-cs"/>
              </a:defRPr>
            </a:lvl2pPr>
            <a:lvl3pPr marL="720000" indent="-180000" algn="l" defTabSz="360000" rtl="0" eaLnBrk="1" latinLnBrk="0" hangingPunct="1">
              <a:lnSpc>
                <a:spcPct val="90000"/>
              </a:lnSpc>
              <a:spcBef>
                <a:spcPts val="375"/>
              </a:spcBef>
              <a:spcAft>
                <a:spcPts val="0"/>
              </a:spcAft>
              <a:buClr>
                <a:schemeClr val="accent1"/>
              </a:buClr>
              <a:buFont typeface="Verdana" panose="020B0604030504040204" pitchFamily="34" charset="0"/>
              <a:buChar char="•"/>
              <a:defRPr lang="en-GB" sz="1500" kern="1200" noProof="0" dirty="0">
                <a:solidFill>
                  <a:schemeClr val="tx1"/>
                </a:solidFill>
                <a:latin typeface="+mn-lt"/>
                <a:ea typeface="+mn-ea"/>
                <a:cs typeface="+mn-cs"/>
              </a:defRPr>
            </a:lvl3pPr>
            <a:lvl4pPr marL="90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4pPr>
            <a:lvl5pPr marL="108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baseline="0" noProof="0" dirty="0">
                <a:solidFill>
                  <a:schemeClr val="tx1"/>
                </a:solidFill>
                <a:latin typeface="+mn-lt"/>
                <a:ea typeface="+mn-ea"/>
                <a:cs typeface="+mn-cs"/>
              </a:defRPr>
            </a:lvl5pPr>
            <a:lvl6pPr marL="126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6pPr>
            <a:lvl7pPr marL="144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7pPr>
            <a:lvl8pPr marL="162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8pPr>
            <a:lvl9pPr marL="180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9pPr>
          </a:lstStyle>
          <a:p>
            <a:pPr marL="360000" marR="0" lvl="0" indent="-36000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Char char="─"/>
              <a:tabLst/>
              <a:defRPr/>
            </a:pPr>
            <a:endParaRPr kumimoji="0" lang="nl-NL"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0" indent="-36000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Char char="─"/>
              <a:tabLst/>
              <a:defRPr/>
            </a:pPr>
            <a:endParaRPr kumimoji="0" lang="nl-NL"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Afbeelding 13">
            <a:extLst>
              <a:ext uri="{FF2B5EF4-FFF2-40B4-BE49-F238E27FC236}">
                <a16:creationId xmlns:a16="http://schemas.microsoft.com/office/drawing/2014/main" id="{55EA89EB-9C19-DEF1-C13B-F482AD5BE3B2}"/>
              </a:ext>
            </a:extLst>
          </p:cNvPr>
          <p:cNvPicPr>
            <a:picLocks noChangeAspect="1"/>
          </p:cNvPicPr>
          <p:nvPr/>
        </p:nvPicPr>
        <p:blipFill>
          <a:blip r:embed="rId3"/>
          <a:srcRect l="4270" t="19658" r="7858" b="15111"/>
          <a:stretch>
            <a:fillRect/>
          </a:stretch>
        </p:blipFill>
        <p:spPr>
          <a:xfrm>
            <a:off x="2101371" y="5354725"/>
            <a:ext cx="2160858" cy="738485"/>
          </a:xfrm>
          <a:prstGeom prst="rect">
            <a:avLst/>
          </a:prstGeom>
        </p:spPr>
      </p:pic>
      <p:sp>
        <p:nvSpPr>
          <p:cNvPr id="15" name="Rectangle 11">
            <a:extLst>
              <a:ext uri="{FF2B5EF4-FFF2-40B4-BE49-F238E27FC236}">
                <a16:creationId xmlns:a16="http://schemas.microsoft.com/office/drawing/2014/main" id="{EC7A127B-564E-7BD9-AF9D-3CE1D13BFD88}"/>
              </a:ext>
            </a:extLst>
          </p:cNvPr>
          <p:cNvSpPr/>
          <p:nvPr/>
        </p:nvSpPr>
        <p:spPr>
          <a:xfrm>
            <a:off x="0" y="-56644"/>
            <a:ext cx="12191999" cy="430716"/>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pic>
        <p:nvPicPr>
          <p:cNvPr id="2050" name="Picture 2" descr="Vacatures | TKI Bouw en Techniek">
            <a:extLst>
              <a:ext uri="{FF2B5EF4-FFF2-40B4-BE49-F238E27FC236}">
                <a16:creationId xmlns:a16="http://schemas.microsoft.com/office/drawing/2014/main" id="{4B7238CD-A6B2-9408-441B-99E3B0E27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185" y="3004858"/>
            <a:ext cx="4500661" cy="13262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YWIDAG | Innovative Infrastructure Solutions for Global Markets | DYWIDAG">
            <a:extLst>
              <a:ext uri="{FF2B5EF4-FFF2-40B4-BE49-F238E27FC236}">
                <a16:creationId xmlns:a16="http://schemas.microsoft.com/office/drawing/2014/main" id="{C64DF682-6ACE-C5BC-FBDA-20DD95909B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886" t="38122" r="20831" b="37634"/>
          <a:stretch>
            <a:fillRect/>
          </a:stretch>
        </p:blipFill>
        <p:spPr bwMode="auto">
          <a:xfrm>
            <a:off x="8408703" y="1388287"/>
            <a:ext cx="3392045" cy="9347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ZOwonen | Van Wijnen">
            <a:extLst>
              <a:ext uri="{FF2B5EF4-FFF2-40B4-BE49-F238E27FC236}">
                <a16:creationId xmlns:a16="http://schemas.microsoft.com/office/drawing/2014/main" id="{28A076E1-C543-3144-0FDB-4034AA403D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052" t="35630" r="13276" b="35951"/>
          <a:stretch>
            <a:fillRect/>
          </a:stretch>
        </p:blipFill>
        <p:spPr bwMode="auto">
          <a:xfrm>
            <a:off x="141084" y="1592759"/>
            <a:ext cx="3716741" cy="81754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ilt van silt.nl">
            <a:extLst>
              <a:ext uri="{FF2B5EF4-FFF2-40B4-BE49-F238E27FC236}">
                <a16:creationId xmlns:a16="http://schemas.microsoft.com/office/drawing/2014/main" id="{2280F113-199D-5892-9BB9-8BA531A196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2729" y="3931520"/>
            <a:ext cx="1441996" cy="144199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ome - NVAF - Nederlandse Vereniging Aannemers Funderingswerken">
            <a:extLst>
              <a:ext uri="{FF2B5EF4-FFF2-40B4-BE49-F238E27FC236}">
                <a16:creationId xmlns:a16="http://schemas.microsoft.com/office/drawing/2014/main" id="{96EB4642-BFAE-9D07-9D9E-BCF2DCB5A3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65711" y="4982998"/>
            <a:ext cx="1228708" cy="122870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ealteQ (@SealteQGroup) • Facebook">
            <a:extLst>
              <a:ext uri="{FF2B5EF4-FFF2-40B4-BE49-F238E27FC236}">
                <a16:creationId xmlns:a16="http://schemas.microsoft.com/office/drawing/2014/main" id="{41A575FE-C539-2C82-D71E-592D9BA8B15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9025" b="32510"/>
          <a:stretch>
            <a:fillRect/>
          </a:stretch>
        </p:blipFill>
        <p:spPr bwMode="auto">
          <a:xfrm>
            <a:off x="4830455" y="5460038"/>
            <a:ext cx="1932347" cy="74327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Van Dijk Maasland | INFRA | MILIEU | FUNDERINGSTECHNIEK">
            <a:extLst>
              <a:ext uri="{FF2B5EF4-FFF2-40B4-BE49-F238E27FC236}">
                <a16:creationId xmlns:a16="http://schemas.microsoft.com/office/drawing/2014/main" id="{46BDE027-283B-C361-DC35-A8AFC9BCCDD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1877" b="-1"/>
          <a:stretch>
            <a:fillRect/>
          </a:stretch>
        </p:blipFill>
        <p:spPr bwMode="auto">
          <a:xfrm>
            <a:off x="4765072" y="4533138"/>
            <a:ext cx="1693201" cy="80609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Over SOCOTEC Nederland | SOCOTEC Netherlands">
            <a:extLst>
              <a:ext uri="{FF2B5EF4-FFF2-40B4-BE49-F238E27FC236}">
                <a16:creationId xmlns:a16="http://schemas.microsoft.com/office/drawing/2014/main" id="{31AD2167-E4B6-020B-7D94-5F408EA5C9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20688" y="3267318"/>
            <a:ext cx="1098204" cy="1098204"/>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Funderingsproblemen? | Funderingsherstel van DFH">
            <a:extLst>
              <a:ext uri="{FF2B5EF4-FFF2-40B4-BE49-F238E27FC236}">
                <a16:creationId xmlns:a16="http://schemas.microsoft.com/office/drawing/2014/main" id="{C94A0031-1808-2649-8474-EDC7808BE1D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1252" y="5154873"/>
            <a:ext cx="1505913" cy="113819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id="{4D089473-7D48-4CE3-D81F-D0553D71A2D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7185" y="2565830"/>
            <a:ext cx="1769638" cy="242134"/>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BVL Bouwadvies">
            <a:extLst>
              <a:ext uri="{FF2B5EF4-FFF2-40B4-BE49-F238E27FC236}">
                <a16:creationId xmlns:a16="http://schemas.microsoft.com/office/drawing/2014/main" id="{6697178E-A5F7-D5ED-BE87-4EB7D9F475C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06602" y="2425494"/>
            <a:ext cx="832306" cy="998767"/>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Home - Bresser">
            <a:extLst>
              <a:ext uri="{FF2B5EF4-FFF2-40B4-BE49-F238E27FC236}">
                <a16:creationId xmlns:a16="http://schemas.microsoft.com/office/drawing/2014/main" id="{5D82B451-138A-988E-55DA-FDCA779D95B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5386" t="8878" r="25497" b="6474"/>
          <a:stretch>
            <a:fillRect/>
          </a:stretch>
        </p:blipFill>
        <p:spPr bwMode="auto">
          <a:xfrm>
            <a:off x="9415444" y="2568981"/>
            <a:ext cx="910126" cy="1174857"/>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Techniek en Methode, adviesbureau voor uitvoeringstechnieken en  erfgoedvraagstukken | LinkedIn">
            <a:extLst>
              <a:ext uri="{FF2B5EF4-FFF2-40B4-BE49-F238E27FC236}">
                <a16:creationId xmlns:a16="http://schemas.microsoft.com/office/drawing/2014/main" id="{58BCF645-295F-631B-AD06-4637786E26C4}"/>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3600" t="24424" r="17693" b="31392"/>
          <a:stretch>
            <a:fillRect/>
          </a:stretch>
        </p:blipFill>
        <p:spPr bwMode="auto">
          <a:xfrm>
            <a:off x="10350895" y="2264392"/>
            <a:ext cx="1745161" cy="1122271"/>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Home - Brefu">
            <a:extLst>
              <a:ext uri="{FF2B5EF4-FFF2-40B4-BE49-F238E27FC236}">
                <a16:creationId xmlns:a16="http://schemas.microsoft.com/office/drawing/2014/main" id="{D90EFDCE-7509-EF98-35BF-548EFD8D2BF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9231" y="3505314"/>
            <a:ext cx="1572624" cy="549388"/>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Nebest | LinkedIn">
            <a:extLst>
              <a:ext uri="{FF2B5EF4-FFF2-40B4-BE49-F238E27FC236}">
                <a16:creationId xmlns:a16="http://schemas.microsoft.com/office/drawing/2014/main" id="{83E40A72-90FD-789A-7F68-C32D97B80B02}"/>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33900" b="34432"/>
          <a:stretch>
            <a:fillRect/>
          </a:stretch>
        </p:blipFill>
        <p:spPr bwMode="auto">
          <a:xfrm>
            <a:off x="5458815" y="2312354"/>
            <a:ext cx="2200424" cy="696845"/>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Herstel van verzakte vloeren en funderingen professioneel">
            <a:extLst>
              <a:ext uri="{FF2B5EF4-FFF2-40B4-BE49-F238E27FC236}">
                <a16:creationId xmlns:a16="http://schemas.microsoft.com/office/drawing/2014/main" id="{90F5F15B-9088-6DE7-9927-26ED34C9816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60876" y="4554974"/>
            <a:ext cx="1928655" cy="681899"/>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Samson Funderingstechniek BV | LinkedIn">
            <a:extLst>
              <a:ext uri="{FF2B5EF4-FFF2-40B4-BE49-F238E27FC236}">
                <a16:creationId xmlns:a16="http://schemas.microsoft.com/office/drawing/2014/main" id="{44BF845C-D6B5-4E80-BB80-EEB149C00EA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865711" y="3539048"/>
            <a:ext cx="1076886" cy="1076886"/>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FunderMaps – Kennis Centrum Aanpak Funderingsproblematiek">
            <a:extLst>
              <a:ext uri="{FF2B5EF4-FFF2-40B4-BE49-F238E27FC236}">
                <a16:creationId xmlns:a16="http://schemas.microsoft.com/office/drawing/2014/main" id="{F4DDEAA1-D9F6-AC5F-D09A-7B7F54549D0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15905" y="1857440"/>
            <a:ext cx="2628314" cy="482444"/>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BBAN Bouwkundig Adviesbureau: Begeleiding &amp; Advies">
            <a:extLst>
              <a:ext uri="{FF2B5EF4-FFF2-40B4-BE49-F238E27FC236}">
                <a16:creationId xmlns:a16="http://schemas.microsoft.com/office/drawing/2014/main" id="{D5CF9C7C-B88F-64DB-C922-885ADACDBB6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8792" y="4387114"/>
            <a:ext cx="2080976" cy="608208"/>
          </a:xfrm>
          <a:prstGeom prst="rect">
            <a:avLst/>
          </a:prstGeom>
          <a:noFill/>
          <a:extLst>
            <a:ext uri="{909E8E84-426E-40DD-AFC4-6F175D3DCCD1}">
              <a14:hiddenFill xmlns:a14="http://schemas.microsoft.com/office/drawing/2010/main">
                <a:solidFill>
                  <a:srgbClr val="FFFFFF"/>
                </a:solidFill>
              </a14:hiddenFill>
            </a:ext>
          </a:extLst>
        </p:spPr>
      </p:pic>
      <p:pic>
        <p:nvPicPr>
          <p:cNvPr id="2098" name="Picture 50" descr="Fundament Vastgoed Advies – Mijn website">
            <a:extLst>
              <a:ext uri="{FF2B5EF4-FFF2-40B4-BE49-F238E27FC236}">
                <a16:creationId xmlns:a16="http://schemas.microsoft.com/office/drawing/2014/main" id="{545E4D4B-591C-E212-5A37-C0F4EDC99F4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234450" y="5336455"/>
            <a:ext cx="1602869" cy="875251"/>
          </a:xfrm>
          <a:prstGeom prst="rect">
            <a:avLst/>
          </a:prstGeom>
          <a:noFill/>
          <a:extLst>
            <a:ext uri="{909E8E84-426E-40DD-AFC4-6F175D3DCCD1}">
              <a14:hiddenFill xmlns:a14="http://schemas.microsoft.com/office/drawing/2010/main">
                <a:solidFill>
                  <a:srgbClr val="FFFFFF"/>
                </a:solidFill>
              </a14:hiddenFill>
            </a:ext>
          </a:extLst>
        </p:spPr>
      </p:pic>
      <p:pic>
        <p:nvPicPr>
          <p:cNvPr id="32" name="Afbeelding 31">
            <a:extLst>
              <a:ext uri="{FF2B5EF4-FFF2-40B4-BE49-F238E27FC236}">
                <a16:creationId xmlns:a16="http://schemas.microsoft.com/office/drawing/2014/main" id="{8E465689-9390-D5A6-4ACE-733FE1CDB32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3137" y="2689056"/>
            <a:ext cx="2270986" cy="755059"/>
          </a:xfrm>
          <a:prstGeom prst="rect">
            <a:avLst/>
          </a:prstGeom>
        </p:spPr>
      </p:pic>
      <p:pic>
        <p:nvPicPr>
          <p:cNvPr id="2102" name="Picture 54" descr="Contact - Aannemingsbedrijf W. Visser en Zn. B.V.">
            <a:extLst>
              <a:ext uri="{FF2B5EF4-FFF2-40B4-BE49-F238E27FC236}">
                <a16:creationId xmlns:a16="http://schemas.microsoft.com/office/drawing/2014/main" id="{72901170-34B6-A336-4A9E-5FD9462783A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844498" y="4546664"/>
            <a:ext cx="1341283" cy="608209"/>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56" descr="SkyGeo | Beslissingsondersteunende InSAR-monitoring van grondbewegingen">
            <a:extLst>
              <a:ext uri="{FF2B5EF4-FFF2-40B4-BE49-F238E27FC236}">
                <a16:creationId xmlns:a16="http://schemas.microsoft.com/office/drawing/2014/main" id="{1BFA67DF-7CF5-0CA5-425F-9EEE3381A7C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65954" y="2229519"/>
            <a:ext cx="1120454" cy="402663"/>
          </a:xfrm>
          <a:prstGeom prst="rect">
            <a:avLst/>
          </a:prstGeom>
          <a:noFill/>
          <a:extLst>
            <a:ext uri="{909E8E84-426E-40DD-AFC4-6F175D3DCCD1}">
              <a14:hiddenFill xmlns:a14="http://schemas.microsoft.com/office/drawing/2010/main">
                <a:solidFill>
                  <a:srgbClr val="FFFFFF"/>
                </a:solidFill>
              </a14:hiddenFill>
            </a:ext>
          </a:extLst>
        </p:spPr>
      </p:pic>
      <p:pic>
        <p:nvPicPr>
          <p:cNvPr id="2106" name="Picture 58" descr="Sensar - NLSpace">
            <a:extLst>
              <a:ext uri="{FF2B5EF4-FFF2-40B4-BE49-F238E27FC236}">
                <a16:creationId xmlns:a16="http://schemas.microsoft.com/office/drawing/2014/main" id="{4C57C795-9F43-4962-8BD5-BA39C8F1DBF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415444" y="5693093"/>
            <a:ext cx="1011457" cy="383379"/>
          </a:xfrm>
          <a:prstGeom prst="rect">
            <a:avLst/>
          </a:prstGeom>
          <a:noFill/>
          <a:extLst>
            <a:ext uri="{909E8E84-426E-40DD-AFC4-6F175D3DCCD1}">
              <a14:hiddenFill xmlns:a14="http://schemas.microsoft.com/office/drawing/2010/main">
                <a:solidFill>
                  <a:srgbClr val="FFFFFF"/>
                </a:solidFill>
              </a14:hiddenFill>
            </a:ext>
          </a:extLst>
        </p:spPr>
      </p:pic>
      <p:sp>
        <p:nvSpPr>
          <p:cNvPr id="35" name="Rechthoek 34">
            <a:extLst>
              <a:ext uri="{FF2B5EF4-FFF2-40B4-BE49-F238E27FC236}">
                <a16:creationId xmlns:a16="http://schemas.microsoft.com/office/drawing/2014/main" id="{C06AF8B4-6B8D-71C2-D1E2-3E0092D7C17F}"/>
              </a:ext>
            </a:extLst>
          </p:cNvPr>
          <p:cNvSpPr/>
          <p:nvPr/>
        </p:nvSpPr>
        <p:spPr>
          <a:xfrm>
            <a:off x="-1" y="6426478"/>
            <a:ext cx="12192000" cy="522514"/>
          </a:xfrm>
          <a:prstGeom prst="rect">
            <a:avLst/>
          </a:prstGeom>
          <a:solidFill>
            <a:srgbClr val="3EB7F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kumimoji="0" lang="nl-NL"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nl-NL" sz="16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KCAF CONGRES – </a:t>
            </a:r>
            <a:r>
              <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rPr>
              <a:t>Funderingsaanpak op de rails – 16 april 2026 </a:t>
            </a:r>
          </a:p>
        </p:txBody>
      </p:sp>
    </p:spTree>
    <p:custDataLst>
      <p:tags r:id="rId1"/>
    </p:custDataLst>
    <p:extLst>
      <p:ext uri="{BB962C8B-B14F-4D97-AF65-F5344CB8AC3E}">
        <p14:creationId xmlns:p14="http://schemas.microsoft.com/office/powerpoint/2010/main" val="3484283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4D0FA-2730-3FDF-0718-B36BD9C07475}"/>
            </a:ext>
          </a:extLst>
        </p:cNvPr>
        <p:cNvGrpSpPr/>
        <p:nvPr/>
      </p:nvGrpSpPr>
      <p:grpSpPr>
        <a:xfrm>
          <a:off x="0" y="0"/>
          <a:ext cx="0" cy="0"/>
          <a:chOff x="0" y="0"/>
          <a:chExt cx="0" cy="0"/>
        </a:xfrm>
      </p:grpSpPr>
      <p:pic>
        <p:nvPicPr>
          <p:cNvPr id="46" name="Afbeelding 45">
            <a:extLst>
              <a:ext uri="{FF2B5EF4-FFF2-40B4-BE49-F238E27FC236}">
                <a16:creationId xmlns:a16="http://schemas.microsoft.com/office/drawing/2014/main" id="{9CE0C4F7-7B84-5AB9-B5F6-902BDBE32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93" y="3104516"/>
            <a:ext cx="2666012" cy="2711834"/>
          </a:xfrm>
          <a:prstGeom prst="rect">
            <a:avLst/>
          </a:prstGeom>
        </p:spPr>
      </p:pic>
      <p:pic>
        <p:nvPicPr>
          <p:cNvPr id="32" name="Afbeelding 31">
            <a:extLst>
              <a:ext uri="{FF2B5EF4-FFF2-40B4-BE49-F238E27FC236}">
                <a16:creationId xmlns:a16="http://schemas.microsoft.com/office/drawing/2014/main" id="{31B31695-D40E-8C11-46A2-C8974CFE3F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7821" y="2612955"/>
            <a:ext cx="3689045" cy="3694957"/>
          </a:xfrm>
          <a:prstGeom prst="rect">
            <a:avLst/>
          </a:prstGeom>
          <a:effectLst>
            <a:outerShdw blurRad="50800" dist="38100" dir="2700000" algn="tl" rotWithShape="0">
              <a:prstClr val="black">
                <a:alpha val="40000"/>
              </a:prstClr>
            </a:outerShdw>
          </a:effectLst>
        </p:spPr>
      </p:pic>
      <p:pic>
        <p:nvPicPr>
          <p:cNvPr id="34" name="Afbeelding 33">
            <a:extLst>
              <a:ext uri="{FF2B5EF4-FFF2-40B4-BE49-F238E27FC236}">
                <a16:creationId xmlns:a16="http://schemas.microsoft.com/office/drawing/2014/main" id="{8B88A952-3AAA-D11A-7C37-FA91F792C2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0768" y="1085906"/>
            <a:ext cx="2884992" cy="2531046"/>
          </a:xfrm>
          <a:prstGeom prst="rect">
            <a:avLst/>
          </a:prstGeom>
          <a:effectLst>
            <a:outerShdw blurRad="50800" dist="38100" dir="2700000" algn="tl" rotWithShape="0">
              <a:prstClr val="black">
                <a:alpha val="40000"/>
              </a:prstClr>
            </a:outerShdw>
          </a:effectLst>
        </p:spPr>
      </p:pic>
      <p:sp>
        <p:nvSpPr>
          <p:cNvPr id="10" name="Titel 1">
            <a:extLst>
              <a:ext uri="{FF2B5EF4-FFF2-40B4-BE49-F238E27FC236}">
                <a16:creationId xmlns:a16="http://schemas.microsoft.com/office/drawing/2014/main" id="{3EDA96CB-3094-BB80-266E-BF01E12D747E}"/>
              </a:ext>
            </a:extLst>
          </p:cNvPr>
          <p:cNvSpPr>
            <a:spLocks noGrp="1"/>
          </p:cNvSpPr>
          <p:nvPr>
            <p:ph type="title"/>
          </p:nvPr>
        </p:nvSpPr>
        <p:spPr>
          <a:xfrm>
            <a:off x="729360" y="412083"/>
            <a:ext cx="10972800" cy="454195"/>
          </a:xfrm>
        </p:spPr>
        <p:txBody>
          <a:bodyPr>
            <a:noAutofit/>
          </a:bodyPr>
          <a:lstStyle/>
          <a:p>
            <a:pPr algn="l"/>
            <a:r>
              <a:rPr lang="nl-NL" sz="3600" b="1" dirty="0">
                <a:solidFill>
                  <a:srgbClr val="17A4EA"/>
                </a:solidFill>
                <a:latin typeface="+mn-lt"/>
                <a:cs typeface="Calibri Light" panose="020F0302020204030204" pitchFamily="34" charset="0"/>
              </a:rPr>
              <a:t>Stand van het Land </a:t>
            </a:r>
            <a:r>
              <a:rPr lang="nl-NL" sz="3600" b="1" dirty="0">
                <a:solidFill>
                  <a:srgbClr val="1B1E3C"/>
                </a:solidFill>
                <a:latin typeface="+mn-lt"/>
                <a:cs typeface="Calibri Light" panose="020F0302020204030204" pitchFamily="34" charset="0"/>
              </a:rPr>
              <a:t>– Aandacht in de media</a:t>
            </a:r>
          </a:p>
        </p:txBody>
      </p:sp>
      <p:pic>
        <p:nvPicPr>
          <p:cNvPr id="4" name="Afbeelding 3">
            <a:extLst>
              <a:ext uri="{FF2B5EF4-FFF2-40B4-BE49-F238E27FC236}">
                <a16:creationId xmlns:a16="http://schemas.microsoft.com/office/drawing/2014/main" id="{7CD7EDF2-C363-A90E-AB56-4F42EE00EE19}"/>
              </a:ext>
            </a:extLst>
          </p:cNvPr>
          <p:cNvPicPr>
            <a:picLocks noChangeAspect="1"/>
          </p:cNvPicPr>
          <p:nvPr/>
        </p:nvPicPr>
        <p:blipFill>
          <a:blip r:embed="rId6"/>
          <a:stretch>
            <a:fillRect/>
          </a:stretch>
        </p:blipFill>
        <p:spPr>
          <a:xfrm>
            <a:off x="10724078" y="59318"/>
            <a:ext cx="1438476" cy="266737"/>
          </a:xfrm>
          <a:prstGeom prst="rect">
            <a:avLst/>
          </a:prstGeom>
        </p:spPr>
      </p:pic>
      <p:sp>
        <p:nvSpPr>
          <p:cNvPr id="5" name="Rechthoek 4">
            <a:extLst>
              <a:ext uri="{FF2B5EF4-FFF2-40B4-BE49-F238E27FC236}">
                <a16:creationId xmlns:a16="http://schemas.microsoft.com/office/drawing/2014/main" id="{AAA26B67-C1A7-C040-C0B4-4B3DFBE12A88}"/>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utoShape 2">
            <a:extLst>
              <a:ext uri="{FF2B5EF4-FFF2-40B4-BE49-F238E27FC236}">
                <a16:creationId xmlns:a16="http://schemas.microsoft.com/office/drawing/2014/main" id="{AD11F80A-B5C8-35C7-B29B-F613EF3582F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AutoShape 4">
            <a:extLst>
              <a:ext uri="{FF2B5EF4-FFF2-40B4-BE49-F238E27FC236}">
                <a16:creationId xmlns:a16="http://schemas.microsoft.com/office/drawing/2014/main" id="{93BD865F-EA35-DFD5-5696-72189F15D75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3" name="Afbeelding 2">
            <a:extLst>
              <a:ext uri="{FF2B5EF4-FFF2-40B4-BE49-F238E27FC236}">
                <a16:creationId xmlns:a16="http://schemas.microsoft.com/office/drawing/2014/main" id="{4632D9E9-833E-412C-0B31-976E1927B4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5311" y="816000"/>
            <a:ext cx="2912344" cy="3172150"/>
          </a:xfrm>
          <a:prstGeom prst="rect">
            <a:avLst/>
          </a:prstGeom>
          <a:effectLst>
            <a:outerShdw blurRad="50800" dist="38100" dir="2700000" algn="tl" rotWithShape="0">
              <a:prstClr val="black">
                <a:alpha val="40000"/>
              </a:prstClr>
            </a:outerShdw>
          </a:effectLst>
        </p:spPr>
      </p:pic>
      <p:pic>
        <p:nvPicPr>
          <p:cNvPr id="24" name="Afbeelding 23">
            <a:extLst>
              <a:ext uri="{FF2B5EF4-FFF2-40B4-BE49-F238E27FC236}">
                <a16:creationId xmlns:a16="http://schemas.microsoft.com/office/drawing/2014/main" id="{ACD49224-5F1D-CDCA-47CC-8808823980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2816" y="4021564"/>
            <a:ext cx="2723693" cy="2711834"/>
          </a:xfrm>
          <a:prstGeom prst="rect">
            <a:avLst/>
          </a:prstGeom>
          <a:effectLst>
            <a:outerShdw blurRad="50800" dist="38100" dir="2700000" algn="tl" rotWithShape="0">
              <a:prstClr val="black">
                <a:alpha val="40000"/>
              </a:prstClr>
            </a:outerShdw>
          </a:effectLst>
        </p:spPr>
      </p:pic>
      <p:pic>
        <p:nvPicPr>
          <p:cNvPr id="26" name="Afbeelding 25">
            <a:extLst>
              <a:ext uri="{FF2B5EF4-FFF2-40B4-BE49-F238E27FC236}">
                <a16:creationId xmlns:a16="http://schemas.microsoft.com/office/drawing/2014/main" id="{64F8C99E-8310-6746-2267-2209FF64F8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1808" y="1165777"/>
            <a:ext cx="2704956" cy="2822373"/>
          </a:xfrm>
          <a:prstGeom prst="rect">
            <a:avLst/>
          </a:prstGeom>
          <a:effectLst>
            <a:outerShdw blurRad="50800" dist="38100" dir="2700000" algn="tl" rotWithShape="0">
              <a:prstClr val="black">
                <a:alpha val="40000"/>
              </a:prstClr>
            </a:outerShdw>
          </a:effectLst>
        </p:spPr>
      </p:pic>
      <p:pic>
        <p:nvPicPr>
          <p:cNvPr id="36" name="Afbeelding 35">
            <a:extLst>
              <a:ext uri="{FF2B5EF4-FFF2-40B4-BE49-F238E27FC236}">
                <a16:creationId xmlns:a16="http://schemas.microsoft.com/office/drawing/2014/main" id="{27AD561E-8A99-2F8E-5E35-D8C8A4AC1C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4277" y="3322215"/>
            <a:ext cx="3924974" cy="1049535"/>
          </a:xfrm>
          <a:prstGeom prst="rect">
            <a:avLst/>
          </a:prstGeom>
        </p:spPr>
      </p:pic>
      <p:pic>
        <p:nvPicPr>
          <p:cNvPr id="48" name="Afbeelding 47">
            <a:extLst>
              <a:ext uri="{FF2B5EF4-FFF2-40B4-BE49-F238E27FC236}">
                <a16:creationId xmlns:a16="http://schemas.microsoft.com/office/drawing/2014/main" id="{1C914DB7-AB96-D4FF-8F38-6188382A64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79420" y="4809536"/>
            <a:ext cx="2769874" cy="1923862"/>
          </a:xfrm>
          <a:prstGeom prst="rect">
            <a:avLst/>
          </a:prstGeom>
          <a:effectLst>
            <a:outerShdw blurRad="50800" dist="38100" dir="2700000" algn="tl" rotWithShape="0">
              <a:prstClr val="black">
                <a:alpha val="40000"/>
              </a:prstClr>
            </a:outerShdw>
          </a:effectLst>
        </p:spPr>
      </p:pic>
      <p:pic>
        <p:nvPicPr>
          <p:cNvPr id="44" name="Afbeelding 43">
            <a:extLst>
              <a:ext uri="{FF2B5EF4-FFF2-40B4-BE49-F238E27FC236}">
                <a16:creationId xmlns:a16="http://schemas.microsoft.com/office/drawing/2014/main" id="{2C5A00B7-0FCB-9299-F013-32F037AF9F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41664" y="961148"/>
            <a:ext cx="2529433" cy="2486026"/>
          </a:xfrm>
          <a:prstGeom prst="rect">
            <a:avLst/>
          </a:prstGeom>
          <a:effectLst>
            <a:outerShdw blurRad="50800" dist="38100" dir="2700000" algn="tl" rotWithShape="0">
              <a:prstClr val="black">
                <a:alpha val="40000"/>
              </a:prstClr>
            </a:outerShdw>
          </a:effectLst>
        </p:spPr>
      </p:pic>
      <p:pic>
        <p:nvPicPr>
          <p:cNvPr id="50" name="Afbeelding 49">
            <a:extLst>
              <a:ext uri="{FF2B5EF4-FFF2-40B4-BE49-F238E27FC236}">
                <a16:creationId xmlns:a16="http://schemas.microsoft.com/office/drawing/2014/main" id="{FBD95B98-CE83-BE03-8E8A-BBFEC36FAE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23101" y="3501061"/>
            <a:ext cx="2813662" cy="3124200"/>
          </a:xfrm>
          <a:prstGeom prst="rect">
            <a:avLst/>
          </a:prstGeom>
        </p:spPr>
      </p:pic>
      <p:pic>
        <p:nvPicPr>
          <p:cNvPr id="20" name="Afbeelding 19">
            <a:extLst>
              <a:ext uri="{FF2B5EF4-FFF2-40B4-BE49-F238E27FC236}">
                <a16:creationId xmlns:a16="http://schemas.microsoft.com/office/drawing/2014/main" id="{99082932-AA83-7B77-85F5-944042E2D617}"/>
              </a:ext>
            </a:extLst>
          </p:cNvPr>
          <p:cNvPicPr>
            <a:picLocks noChangeAspect="1"/>
          </p:cNvPicPr>
          <p:nvPr/>
        </p:nvPicPr>
        <p:blipFill>
          <a:blip r:embed="rId14"/>
          <a:stretch>
            <a:fillRect/>
          </a:stretch>
        </p:blipFill>
        <p:spPr>
          <a:xfrm>
            <a:off x="4449899" y="5358809"/>
            <a:ext cx="5772956" cy="7716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6894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5C1E4-0389-00D8-A3B6-84570D225E1F}"/>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4A78FB91-C66E-99DD-6841-3A7980F50DDF}"/>
              </a:ext>
            </a:extLst>
          </p:cNvPr>
          <p:cNvSpPr>
            <a:spLocks noGrp="1"/>
          </p:cNvSpPr>
          <p:nvPr>
            <p:ph type="title"/>
          </p:nvPr>
        </p:nvSpPr>
        <p:spPr>
          <a:xfrm>
            <a:off x="820272" y="573816"/>
            <a:ext cx="10972800" cy="454195"/>
          </a:xfrm>
        </p:spPr>
        <p:txBody>
          <a:bodyPr>
            <a:noAutofit/>
          </a:bodyPr>
          <a:lstStyle/>
          <a:p>
            <a:pPr algn="l"/>
            <a:r>
              <a:rPr lang="nl-NL" sz="3200" b="1" dirty="0">
                <a:solidFill>
                  <a:srgbClr val="17A4EA"/>
                </a:solidFill>
                <a:latin typeface="+mn-lt"/>
                <a:cs typeface="Calibri Light" panose="020F0302020204030204" pitchFamily="34" charset="0"/>
              </a:rPr>
              <a:t>Stand van het Land </a:t>
            </a:r>
            <a:r>
              <a:rPr lang="nl-NL" sz="3200" b="1" dirty="0">
                <a:solidFill>
                  <a:srgbClr val="1B1E3C"/>
                </a:solidFill>
                <a:latin typeface="+mn-lt"/>
                <a:cs typeface="Calibri Light" panose="020F0302020204030204" pitchFamily="34" charset="0"/>
              </a:rPr>
              <a:t> - </a:t>
            </a:r>
            <a:r>
              <a:rPr lang="nl-NL" sz="3200" b="1" dirty="0" err="1">
                <a:solidFill>
                  <a:srgbClr val="1B1E3C"/>
                </a:solidFill>
                <a:latin typeface="+mn-lt"/>
                <a:cs typeface="Calibri Light" panose="020F0302020204030204" pitchFamily="34" charset="0"/>
              </a:rPr>
              <a:t>funderingsrisicorapport</a:t>
            </a:r>
            <a:r>
              <a:rPr lang="nl-NL" sz="3200" b="1" dirty="0">
                <a:solidFill>
                  <a:srgbClr val="1B1E3C"/>
                </a:solidFill>
                <a:latin typeface="+mn-lt"/>
                <a:cs typeface="Calibri Light" panose="020F0302020204030204" pitchFamily="34" charset="0"/>
              </a:rPr>
              <a:t> </a:t>
            </a:r>
          </a:p>
        </p:txBody>
      </p:sp>
      <p:pic>
        <p:nvPicPr>
          <p:cNvPr id="4" name="Afbeelding 3">
            <a:extLst>
              <a:ext uri="{FF2B5EF4-FFF2-40B4-BE49-F238E27FC236}">
                <a16:creationId xmlns:a16="http://schemas.microsoft.com/office/drawing/2014/main" id="{45C2D0A6-8AF4-3F26-D3CE-539E93E446D2}"/>
              </a:ext>
            </a:extLst>
          </p:cNvPr>
          <p:cNvPicPr>
            <a:picLocks noChangeAspect="1"/>
          </p:cNvPicPr>
          <p:nvPr/>
        </p:nvPicPr>
        <p:blipFill>
          <a:blip r:embed="rId3"/>
          <a:stretch>
            <a:fillRect/>
          </a:stretch>
        </p:blipFill>
        <p:spPr>
          <a:xfrm>
            <a:off x="10724078" y="59318"/>
            <a:ext cx="1438476" cy="266737"/>
          </a:xfrm>
          <a:prstGeom prst="rect">
            <a:avLst/>
          </a:prstGeom>
        </p:spPr>
      </p:pic>
      <p:pic>
        <p:nvPicPr>
          <p:cNvPr id="5" name="Afbeelding 4">
            <a:extLst>
              <a:ext uri="{FF2B5EF4-FFF2-40B4-BE49-F238E27FC236}">
                <a16:creationId xmlns:a16="http://schemas.microsoft.com/office/drawing/2014/main" id="{0DAEFC57-0610-A3D4-099C-77B7C7AC7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8153" y="1178835"/>
            <a:ext cx="3400834" cy="4840164"/>
          </a:xfrm>
          <a:prstGeom prst="rect">
            <a:avLst/>
          </a:prstGeom>
          <a:effectLst>
            <a:outerShdw blurRad="50800" dist="38100" dir="2700000" algn="tl" rotWithShape="0">
              <a:prstClr val="black">
                <a:alpha val="40000"/>
              </a:prstClr>
            </a:outerShdw>
          </a:effectLst>
        </p:spPr>
      </p:pic>
      <p:sp>
        <p:nvSpPr>
          <p:cNvPr id="6" name="Tekstvak 5">
            <a:extLst>
              <a:ext uri="{FF2B5EF4-FFF2-40B4-BE49-F238E27FC236}">
                <a16:creationId xmlns:a16="http://schemas.microsoft.com/office/drawing/2014/main" id="{EFD5919F-C11A-8228-D9AD-C7039C20439B}"/>
              </a:ext>
            </a:extLst>
          </p:cNvPr>
          <p:cNvSpPr txBox="1"/>
          <p:nvPr/>
        </p:nvSpPr>
        <p:spPr>
          <a:xfrm>
            <a:off x="1395413" y="1559835"/>
            <a:ext cx="5386387" cy="5447645"/>
          </a:xfrm>
          <a:prstGeom prst="rect">
            <a:avLst/>
          </a:prstGeom>
          <a:noFill/>
        </p:spPr>
        <p:txBody>
          <a:bodyPr wrap="square">
            <a:spAutoFit/>
          </a:bodyPr>
          <a:lstStyle/>
          <a:p>
            <a:r>
              <a:rPr lang="nl-NL" sz="2400" b="1" dirty="0">
                <a:solidFill>
                  <a:srgbClr val="3EB7F2"/>
                </a:solidFill>
              </a:rPr>
              <a:t>Funderingskwaliteit in het taxatierapport</a:t>
            </a:r>
          </a:p>
          <a:p>
            <a:pPr marL="285750" indent="-285750">
              <a:buFont typeface="Arial" panose="020B0604020202020204" pitchFamily="34" charset="0"/>
              <a:buChar char="•"/>
            </a:pPr>
            <a:endParaRPr lang="nl-NL" sz="2000" i="1" dirty="0">
              <a:solidFill>
                <a:srgbClr val="1B1E3C"/>
              </a:solidFill>
            </a:endParaRPr>
          </a:p>
          <a:p>
            <a:pPr marL="285750" indent="-285750">
              <a:buFont typeface="Arial" panose="020B0604020202020204" pitchFamily="34" charset="0"/>
              <a:buChar char="•"/>
            </a:pPr>
            <a:r>
              <a:rPr lang="nl-NL" sz="2000" i="1" dirty="0" err="1">
                <a:solidFill>
                  <a:srgbClr val="1B1E3C"/>
                </a:solidFill>
              </a:rPr>
              <a:t>Funderingsrisicorapport</a:t>
            </a:r>
            <a:r>
              <a:rPr lang="nl-NL" sz="2000" i="1" dirty="0">
                <a:solidFill>
                  <a:srgbClr val="1B1E3C"/>
                </a:solidFill>
              </a:rPr>
              <a:t> </a:t>
            </a:r>
            <a:r>
              <a:rPr lang="nl-NL" sz="2000" dirty="0">
                <a:solidFill>
                  <a:srgbClr val="1B1E3C"/>
                </a:solidFill>
              </a:rPr>
              <a:t>opvragen door taxateur bij NWWI ( gebeurt al sinds 2023)</a:t>
            </a:r>
          </a:p>
          <a:p>
            <a:pPr marL="285750" indent="-285750">
              <a:buFont typeface="Arial" panose="020B0604020202020204" pitchFamily="34" charset="0"/>
              <a:buChar char="•"/>
            </a:pPr>
            <a:endParaRPr lang="nl-NL" sz="2000" dirty="0">
              <a:solidFill>
                <a:srgbClr val="1B1E3C"/>
              </a:solidFill>
            </a:endParaRPr>
          </a:p>
          <a:p>
            <a:pPr marL="285750" indent="-285750">
              <a:buFont typeface="Arial" panose="020B0604020202020204" pitchFamily="34" charset="0"/>
              <a:buChar char="•"/>
            </a:pPr>
            <a:r>
              <a:rPr lang="nl-NL" sz="2000" dirty="0">
                <a:solidFill>
                  <a:srgbClr val="1B1E3C"/>
                </a:solidFill>
              </a:rPr>
              <a:t>Sinds 1 april jl. verplichte opname van staat van de fundering in taxatierapport</a:t>
            </a:r>
          </a:p>
          <a:p>
            <a:pPr marL="285750" indent="-285750">
              <a:buFont typeface="Arial" panose="020B0604020202020204" pitchFamily="34" charset="0"/>
              <a:buChar char="•"/>
            </a:pPr>
            <a:endParaRPr lang="nl-NL" sz="2000" dirty="0">
              <a:solidFill>
                <a:srgbClr val="1B1E3C"/>
              </a:solidFill>
            </a:endParaRPr>
          </a:p>
          <a:p>
            <a:pPr marL="285750" indent="-285750">
              <a:buFont typeface="Arial" panose="020B0604020202020204" pitchFamily="34" charset="0"/>
              <a:buChar char="•"/>
            </a:pPr>
            <a:r>
              <a:rPr lang="nl-NL" sz="2000" dirty="0">
                <a:solidFill>
                  <a:srgbClr val="1B1E3C"/>
                </a:solidFill>
              </a:rPr>
              <a:t>Risicoscore van A (geen risico) t/m E (hoog risico)</a:t>
            </a:r>
          </a:p>
          <a:p>
            <a:pPr marL="285750" indent="-285750">
              <a:buFont typeface="Arial" panose="020B0604020202020204" pitchFamily="34" charset="0"/>
              <a:buChar char="•"/>
            </a:pPr>
            <a:endParaRPr lang="nl-NL" sz="2000" dirty="0">
              <a:solidFill>
                <a:srgbClr val="1B1E3C"/>
              </a:solidFill>
            </a:endParaRPr>
          </a:p>
          <a:p>
            <a:pPr marL="285750" indent="-285750">
              <a:buFont typeface="Arial" panose="020B0604020202020204" pitchFamily="34" charset="0"/>
              <a:buChar char="•"/>
            </a:pPr>
            <a:r>
              <a:rPr lang="nl-NL" sz="2000" dirty="0">
                <a:solidFill>
                  <a:srgbClr val="1B1E3C"/>
                </a:solidFill>
              </a:rPr>
              <a:t>Makelaarsbranche gebruikt deze informatie bij start verkoopproces</a:t>
            </a:r>
          </a:p>
          <a:p>
            <a:pPr marL="285750" indent="-285750">
              <a:buFont typeface="Arial" panose="020B0604020202020204" pitchFamily="34" charset="0"/>
              <a:buChar char="•"/>
            </a:pPr>
            <a:endParaRPr lang="nl-NL" sz="2000" dirty="0">
              <a:solidFill>
                <a:srgbClr val="1B1E3C"/>
              </a:solidFill>
            </a:endParaRPr>
          </a:p>
          <a:p>
            <a:pPr marL="285750" indent="-285750">
              <a:buFont typeface="Arial" panose="020B0604020202020204" pitchFamily="34" charset="0"/>
              <a:buChar char="•"/>
            </a:pPr>
            <a:r>
              <a:rPr lang="nl-NL" sz="2000" dirty="0">
                <a:solidFill>
                  <a:srgbClr val="1B1E3C"/>
                </a:solidFill>
              </a:rPr>
              <a:t>Afspraken met erkende onderzoeksbureaus voor inzage in grove data</a:t>
            </a:r>
          </a:p>
          <a:p>
            <a:pPr marL="342900" indent="-342900">
              <a:buClr>
                <a:srgbClr val="3EB7F2"/>
              </a:buClr>
              <a:buFont typeface="Arial" panose="020B0604020202020204" pitchFamily="34" charset="0"/>
              <a:buChar char="•"/>
            </a:pPr>
            <a:endParaRPr lang="nl-NL" sz="2400" dirty="0"/>
          </a:p>
        </p:txBody>
      </p:sp>
    </p:spTree>
    <p:extLst>
      <p:ext uri="{BB962C8B-B14F-4D97-AF65-F5344CB8AC3E}">
        <p14:creationId xmlns:p14="http://schemas.microsoft.com/office/powerpoint/2010/main" val="2449803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C65357CE-CEA7-0F4A-DB4B-E49F18DD8DEF}"/>
              </a:ext>
            </a:extLst>
          </p:cNvPr>
          <p:cNvSpPr>
            <a:spLocks noGrp="1"/>
          </p:cNvSpPr>
          <p:nvPr>
            <p:ph type="title"/>
          </p:nvPr>
        </p:nvSpPr>
        <p:spPr>
          <a:xfrm>
            <a:off x="97654" y="759039"/>
            <a:ext cx="10960632" cy="45719"/>
          </a:xfrm>
        </p:spPr>
        <p:txBody>
          <a:bodyPr>
            <a:normAutofit fontScale="90000"/>
          </a:bodyPr>
          <a:lstStyle/>
          <a:p>
            <a:r>
              <a:rPr lang="nl-NL" sz="3200" dirty="0">
                <a:solidFill>
                  <a:srgbClr val="3EB7F2"/>
                </a:solidFill>
              </a:rPr>
              <a:t>Toenemend risico op waardedaling- </a:t>
            </a:r>
            <a:r>
              <a:rPr lang="nl-NL" sz="3200" dirty="0">
                <a:solidFill>
                  <a:schemeClr val="tx1"/>
                </a:solidFill>
              </a:rPr>
              <a:t>maatschappelijke kosten lopen op</a:t>
            </a:r>
            <a:endParaRPr lang="nl-NL" sz="3200" b="1" dirty="0">
              <a:solidFill>
                <a:schemeClr val="tx1"/>
              </a:solidFill>
              <a:latin typeface="+mn-lt"/>
              <a:cs typeface="Calibri Light" panose="020F0302020204030204" pitchFamily="34" charset="0"/>
            </a:endParaRPr>
          </a:p>
        </p:txBody>
      </p:sp>
      <p:sp>
        <p:nvSpPr>
          <p:cNvPr id="13" name="Tekstvak 12">
            <a:extLst>
              <a:ext uri="{FF2B5EF4-FFF2-40B4-BE49-F238E27FC236}">
                <a16:creationId xmlns:a16="http://schemas.microsoft.com/office/drawing/2014/main" id="{2A3D53D4-C2B0-45F6-FA43-6DE52B5B8C62}"/>
              </a:ext>
            </a:extLst>
          </p:cNvPr>
          <p:cNvSpPr txBox="1"/>
          <p:nvPr/>
        </p:nvSpPr>
        <p:spPr>
          <a:xfrm>
            <a:off x="1109709" y="1137670"/>
            <a:ext cx="9948577" cy="4770537"/>
          </a:xfrm>
          <a:prstGeom prst="rect">
            <a:avLst/>
          </a:prstGeom>
          <a:noFill/>
        </p:spPr>
        <p:txBody>
          <a:bodyPr wrap="square">
            <a:spAutoFit/>
          </a:bodyPr>
          <a:lstStyle/>
          <a:p>
            <a:r>
              <a:rPr lang="nl-NL" sz="2000" b="1" dirty="0"/>
              <a:t>Omvang probleem:</a:t>
            </a:r>
            <a:endParaRPr lang="nl-NL" sz="2000" dirty="0"/>
          </a:p>
          <a:p>
            <a:r>
              <a:rPr lang="nl-NL" sz="2000" dirty="0"/>
              <a:t>± 500.000 panden met verhoogd risico </a:t>
            </a:r>
          </a:p>
          <a:p>
            <a:endParaRPr lang="nl-NL" sz="2000" dirty="0"/>
          </a:p>
          <a:p>
            <a:r>
              <a:rPr lang="nl-NL" sz="2000" b="1" dirty="0"/>
              <a:t>Gevolgen bij geen ingrijpen:</a:t>
            </a:r>
            <a:endParaRPr lang="nl-NL" sz="2000" dirty="0"/>
          </a:p>
          <a:p>
            <a:pPr marL="342900" indent="-342900">
              <a:buClr>
                <a:srgbClr val="3EB7F2"/>
              </a:buClr>
              <a:buFont typeface="Arial" panose="020B0604020202020204" pitchFamily="34" charset="0"/>
              <a:buChar char="•"/>
            </a:pPr>
            <a:r>
              <a:rPr lang="nl-NL" sz="2000" dirty="0"/>
              <a:t>WOZ-waarde daalt, wat opbrengst gemeente met ca. €200 per pand per jaar verlaagt. </a:t>
            </a:r>
          </a:p>
          <a:p>
            <a:pPr marL="342900" indent="-342900">
              <a:buClr>
                <a:srgbClr val="3EB7F2"/>
              </a:buClr>
              <a:buFont typeface="Arial" panose="020B0604020202020204" pitchFamily="34" charset="0"/>
              <a:buChar char="•"/>
            </a:pPr>
            <a:r>
              <a:rPr lang="nl-NL" sz="2000" dirty="0"/>
              <a:t> </a:t>
            </a:r>
            <a:r>
              <a:rPr lang="nl-NL" sz="2000" i="1" dirty="0"/>
              <a:t>± €100 miljoen jaarlijks minder inkomsten voor gemeenten </a:t>
            </a:r>
          </a:p>
          <a:p>
            <a:endParaRPr lang="nl-NL" sz="2000" i="1" dirty="0"/>
          </a:p>
          <a:p>
            <a:r>
              <a:rPr lang="nl-NL" sz="2000" b="1" dirty="0"/>
              <a:t>Huidige aanpak en effect:</a:t>
            </a:r>
            <a:endParaRPr lang="nl-NL" sz="2000" dirty="0"/>
          </a:p>
          <a:p>
            <a:pPr marL="342900" indent="-342900">
              <a:buClr>
                <a:srgbClr val="3EB7F2"/>
              </a:buClr>
              <a:buFont typeface="Arial" panose="020B0604020202020204" pitchFamily="34" charset="0"/>
              <a:buChar char="•"/>
            </a:pPr>
            <a:r>
              <a:rPr lang="nl-NL" sz="2000" dirty="0"/>
              <a:t>± 1.000 panden worden per jaar hersteld </a:t>
            </a:r>
          </a:p>
          <a:p>
            <a:pPr marL="342900" indent="-342900">
              <a:buClr>
                <a:srgbClr val="3EB7F2"/>
              </a:buClr>
              <a:buFont typeface="Arial" panose="020B0604020202020204" pitchFamily="34" charset="0"/>
              <a:buChar char="•"/>
            </a:pPr>
            <a:r>
              <a:rPr lang="nl-NL" sz="2000" i="1" dirty="0"/>
              <a:t>± €20 miljoen btw-opbrengst per jaar voor de rijksoverheid </a:t>
            </a:r>
          </a:p>
          <a:p>
            <a:endParaRPr lang="nl-NL" sz="2000" i="1" dirty="0"/>
          </a:p>
          <a:p>
            <a:r>
              <a:rPr lang="nl-NL" sz="2000" b="1" dirty="0"/>
              <a:t>Kernvraag:</a:t>
            </a:r>
            <a:endParaRPr lang="nl-NL" sz="2000" dirty="0"/>
          </a:p>
          <a:p>
            <a:r>
              <a:rPr lang="nl-NL" sz="2000" dirty="0"/>
              <a:t>Is het hersteltempo voldoende om de </a:t>
            </a:r>
            <a:r>
              <a:rPr lang="nl-NL" sz="2000" b="1" dirty="0"/>
              <a:t>toenemende risico’s en financiële impact</a:t>
            </a:r>
            <a:r>
              <a:rPr lang="nl-NL" sz="2000" dirty="0"/>
              <a:t> te beperken?</a:t>
            </a:r>
          </a:p>
          <a:p>
            <a:r>
              <a:rPr lang="nl-NL" sz="2000" dirty="0"/>
              <a:t> </a:t>
            </a:r>
          </a:p>
          <a:p>
            <a:r>
              <a:rPr lang="nl-NL" sz="2400" b="1" dirty="0">
                <a:solidFill>
                  <a:srgbClr val="00B0F0"/>
                </a:solidFill>
              </a:rPr>
              <a:t>Moeten/kunnen we naar 7.500 panden herstel/aanpak per jaar?</a:t>
            </a:r>
          </a:p>
        </p:txBody>
      </p:sp>
      <p:pic>
        <p:nvPicPr>
          <p:cNvPr id="4" name="Afbeelding 3">
            <a:extLst>
              <a:ext uri="{FF2B5EF4-FFF2-40B4-BE49-F238E27FC236}">
                <a16:creationId xmlns:a16="http://schemas.microsoft.com/office/drawing/2014/main" id="{2760F00C-6043-6A5C-4309-F16D79496EF0}"/>
              </a:ext>
            </a:extLst>
          </p:cNvPr>
          <p:cNvPicPr>
            <a:picLocks noChangeAspect="1"/>
          </p:cNvPicPr>
          <p:nvPr/>
        </p:nvPicPr>
        <p:blipFill>
          <a:blip r:embed="rId3"/>
          <a:stretch>
            <a:fillRect/>
          </a:stretch>
        </p:blipFill>
        <p:spPr>
          <a:xfrm>
            <a:off x="10724078" y="59318"/>
            <a:ext cx="1438476" cy="266737"/>
          </a:xfrm>
          <a:prstGeom prst="rect">
            <a:avLst/>
          </a:prstGeom>
        </p:spPr>
      </p:pic>
    </p:spTree>
    <p:extLst>
      <p:ext uri="{BB962C8B-B14F-4D97-AF65-F5344CB8AC3E}">
        <p14:creationId xmlns:p14="http://schemas.microsoft.com/office/powerpoint/2010/main" val="1711416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DE2B7-CAA8-2846-FC72-779DADEA7858}"/>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BBAFB7CC-FCF3-AF20-6244-0F28B2F6F0E3}"/>
              </a:ext>
            </a:extLst>
          </p:cNvPr>
          <p:cNvSpPr>
            <a:spLocks noGrp="1"/>
          </p:cNvSpPr>
          <p:nvPr>
            <p:ph type="title"/>
          </p:nvPr>
        </p:nvSpPr>
        <p:spPr>
          <a:xfrm>
            <a:off x="796413" y="474001"/>
            <a:ext cx="10972800" cy="454195"/>
          </a:xfrm>
        </p:spPr>
        <p:txBody>
          <a:bodyPr>
            <a:noAutofit/>
          </a:bodyPr>
          <a:lstStyle/>
          <a:p>
            <a:pPr algn="l"/>
            <a:r>
              <a:rPr lang="nl-NL" sz="3200" b="1" dirty="0">
                <a:solidFill>
                  <a:srgbClr val="17A4EA"/>
                </a:solidFill>
                <a:latin typeface="+mn-lt"/>
                <a:cs typeface="Calibri Light" panose="020F0302020204030204" pitchFamily="34" charset="0"/>
              </a:rPr>
              <a:t>Stand van het Land </a:t>
            </a:r>
            <a:r>
              <a:rPr lang="nl-NL" sz="3200" b="1" dirty="0">
                <a:solidFill>
                  <a:srgbClr val="1B1E3C"/>
                </a:solidFill>
                <a:latin typeface="+mn-lt"/>
                <a:cs typeface="Calibri Light" panose="020F0302020204030204" pitchFamily="34" charset="0"/>
              </a:rPr>
              <a:t> - </a:t>
            </a:r>
            <a:r>
              <a:rPr lang="nl-NL" sz="3200" dirty="0">
                <a:solidFill>
                  <a:srgbClr val="1B1E3C"/>
                </a:solidFill>
                <a:latin typeface="+mn-lt"/>
                <a:cs typeface="Calibri Light" panose="020F0302020204030204" pitchFamily="34" charset="0"/>
              </a:rPr>
              <a:t>onderzoekrapportages 2025-heden:</a:t>
            </a:r>
            <a:endParaRPr lang="nl-NL" sz="3200" b="1" dirty="0">
              <a:solidFill>
                <a:srgbClr val="1B1E3C"/>
              </a:solidFill>
              <a:latin typeface="+mn-lt"/>
              <a:cs typeface="Calibri Light" panose="020F0302020204030204" pitchFamily="34" charset="0"/>
            </a:endParaRPr>
          </a:p>
        </p:txBody>
      </p:sp>
      <p:pic>
        <p:nvPicPr>
          <p:cNvPr id="4" name="Afbeelding 3">
            <a:extLst>
              <a:ext uri="{FF2B5EF4-FFF2-40B4-BE49-F238E27FC236}">
                <a16:creationId xmlns:a16="http://schemas.microsoft.com/office/drawing/2014/main" id="{D1990F18-4136-FFFD-68C5-B4785734B831}"/>
              </a:ext>
            </a:extLst>
          </p:cNvPr>
          <p:cNvPicPr>
            <a:picLocks noChangeAspect="1"/>
          </p:cNvPicPr>
          <p:nvPr/>
        </p:nvPicPr>
        <p:blipFill>
          <a:blip r:embed="rId3"/>
          <a:stretch>
            <a:fillRect/>
          </a:stretch>
        </p:blipFill>
        <p:spPr>
          <a:xfrm>
            <a:off x="10724078" y="59318"/>
            <a:ext cx="1438476" cy="266737"/>
          </a:xfrm>
          <a:prstGeom prst="rect">
            <a:avLst/>
          </a:prstGeom>
        </p:spPr>
      </p:pic>
      <p:sp>
        <p:nvSpPr>
          <p:cNvPr id="2" name="Tekstvak 1">
            <a:extLst>
              <a:ext uri="{FF2B5EF4-FFF2-40B4-BE49-F238E27FC236}">
                <a16:creationId xmlns:a16="http://schemas.microsoft.com/office/drawing/2014/main" id="{C000C8B6-B79C-50D2-B6E2-4729D21FDF2F}"/>
              </a:ext>
            </a:extLst>
          </p:cNvPr>
          <p:cNvSpPr txBox="1"/>
          <p:nvPr/>
        </p:nvSpPr>
        <p:spPr>
          <a:xfrm>
            <a:off x="1386349" y="1289956"/>
            <a:ext cx="10382864" cy="3539430"/>
          </a:xfrm>
          <a:prstGeom prst="rect">
            <a:avLst/>
          </a:prstGeom>
          <a:noFill/>
        </p:spPr>
        <p:txBody>
          <a:bodyPr wrap="square">
            <a:spAutoFit/>
          </a:bodyPr>
          <a:lstStyle/>
          <a:p>
            <a:endParaRPr lang="nl-NL" sz="2800" b="1" dirty="0">
              <a:solidFill>
                <a:srgbClr val="3EB7F2"/>
              </a:solidFill>
            </a:endParaRPr>
          </a:p>
          <a:p>
            <a:r>
              <a:rPr lang="nl-NL" sz="2800" b="1" i="1" dirty="0">
                <a:solidFill>
                  <a:srgbClr val="3EB7F2"/>
                </a:solidFill>
              </a:rPr>
              <a:t>De Olifant onder de kamer</a:t>
            </a:r>
          </a:p>
          <a:p>
            <a:endParaRPr lang="nl-NL" sz="2800" b="1" dirty="0">
              <a:solidFill>
                <a:srgbClr val="3EB7F2"/>
              </a:solidFill>
            </a:endParaRPr>
          </a:p>
          <a:p>
            <a:r>
              <a:rPr lang="nl-NL" sz="2800" b="1" dirty="0">
                <a:solidFill>
                  <a:srgbClr val="3EB7F2"/>
                </a:solidFill>
              </a:rPr>
              <a:t>Commissiedebat in de </a:t>
            </a:r>
          </a:p>
          <a:p>
            <a:r>
              <a:rPr lang="nl-NL" sz="2800" b="1" dirty="0">
                <a:solidFill>
                  <a:srgbClr val="3EB7F2"/>
                </a:solidFill>
              </a:rPr>
              <a:t>Tweede Kamer volgt nog!</a:t>
            </a:r>
          </a:p>
          <a:p>
            <a:endParaRPr lang="nl-NL" sz="3600" b="1" dirty="0">
              <a:solidFill>
                <a:srgbClr val="3EB7F2"/>
              </a:solidFill>
            </a:endParaRPr>
          </a:p>
          <a:p>
            <a:endParaRPr lang="nl-NL" sz="2400" b="1" dirty="0">
              <a:solidFill>
                <a:srgbClr val="3EB7F2"/>
              </a:solidFill>
            </a:endParaRPr>
          </a:p>
          <a:p>
            <a:endParaRPr lang="nl-NL" sz="2400" b="1" dirty="0">
              <a:solidFill>
                <a:srgbClr val="3EB7F2"/>
              </a:solidFill>
            </a:endParaRPr>
          </a:p>
        </p:txBody>
      </p:sp>
      <p:pic>
        <p:nvPicPr>
          <p:cNvPr id="5" name="Afbeelding 4">
            <a:extLst>
              <a:ext uri="{FF2B5EF4-FFF2-40B4-BE49-F238E27FC236}">
                <a16:creationId xmlns:a16="http://schemas.microsoft.com/office/drawing/2014/main" id="{AB0B1B02-3AE8-A383-317F-B256F7FE4DD3}"/>
              </a:ext>
            </a:extLst>
          </p:cNvPr>
          <p:cNvPicPr>
            <a:picLocks noChangeAspect="1"/>
          </p:cNvPicPr>
          <p:nvPr/>
        </p:nvPicPr>
        <p:blipFill>
          <a:blip r:embed="rId4"/>
          <a:stretch>
            <a:fillRect/>
          </a:stretch>
        </p:blipFill>
        <p:spPr>
          <a:xfrm>
            <a:off x="7117979" y="1822616"/>
            <a:ext cx="3453909" cy="49240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0243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37255-6592-4B3D-9719-D6D6237B8855}"/>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665CF62C-9C8D-81F3-AF38-6EE56589745B}"/>
              </a:ext>
            </a:extLst>
          </p:cNvPr>
          <p:cNvSpPr>
            <a:spLocks noGrp="1"/>
          </p:cNvSpPr>
          <p:nvPr>
            <p:ph type="title"/>
          </p:nvPr>
        </p:nvSpPr>
        <p:spPr>
          <a:xfrm>
            <a:off x="798990" y="421514"/>
            <a:ext cx="10945096" cy="741461"/>
          </a:xfrm>
        </p:spPr>
        <p:txBody>
          <a:bodyPr>
            <a:noAutofit/>
          </a:bodyPr>
          <a:lstStyle/>
          <a:p>
            <a:pPr algn="l"/>
            <a:r>
              <a:rPr lang="nl-NL" sz="3200" b="1" dirty="0">
                <a:solidFill>
                  <a:srgbClr val="17A4EA"/>
                </a:solidFill>
                <a:latin typeface="+mn-lt"/>
                <a:cs typeface="Calibri Light" panose="020F0302020204030204" pitchFamily="34" charset="0"/>
              </a:rPr>
              <a:t>Stand van het Land </a:t>
            </a:r>
            <a:r>
              <a:rPr lang="nl-NL" sz="3200" b="1" dirty="0">
                <a:solidFill>
                  <a:srgbClr val="1B1E3C"/>
                </a:solidFill>
                <a:latin typeface="+mn-lt"/>
                <a:cs typeface="Calibri Light" panose="020F0302020204030204" pitchFamily="34" charset="0"/>
              </a:rPr>
              <a:t> - Ombudsman Rotterdam Rijnmond </a:t>
            </a:r>
          </a:p>
        </p:txBody>
      </p:sp>
      <p:pic>
        <p:nvPicPr>
          <p:cNvPr id="4" name="Afbeelding 3">
            <a:extLst>
              <a:ext uri="{FF2B5EF4-FFF2-40B4-BE49-F238E27FC236}">
                <a16:creationId xmlns:a16="http://schemas.microsoft.com/office/drawing/2014/main" id="{AD808BD8-2742-ADC8-F8B1-75E25432B227}"/>
              </a:ext>
            </a:extLst>
          </p:cNvPr>
          <p:cNvPicPr>
            <a:picLocks noChangeAspect="1"/>
          </p:cNvPicPr>
          <p:nvPr/>
        </p:nvPicPr>
        <p:blipFill>
          <a:blip r:embed="rId3"/>
          <a:stretch>
            <a:fillRect/>
          </a:stretch>
        </p:blipFill>
        <p:spPr>
          <a:xfrm>
            <a:off x="10724078" y="59318"/>
            <a:ext cx="1438476" cy="266737"/>
          </a:xfrm>
          <a:prstGeom prst="rect">
            <a:avLst/>
          </a:prstGeom>
        </p:spPr>
      </p:pic>
      <p:sp>
        <p:nvSpPr>
          <p:cNvPr id="6" name="Tekstvak 5">
            <a:extLst>
              <a:ext uri="{FF2B5EF4-FFF2-40B4-BE49-F238E27FC236}">
                <a16:creationId xmlns:a16="http://schemas.microsoft.com/office/drawing/2014/main" id="{B3576B5B-DA5D-D33C-DAE6-AD466488DF32}"/>
              </a:ext>
            </a:extLst>
          </p:cNvPr>
          <p:cNvSpPr txBox="1"/>
          <p:nvPr/>
        </p:nvSpPr>
        <p:spPr>
          <a:xfrm>
            <a:off x="1395413" y="1559835"/>
            <a:ext cx="5386387" cy="1815882"/>
          </a:xfrm>
          <a:prstGeom prst="rect">
            <a:avLst/>
          </a:prstGeom>
          <a:noFill/>
        </p:spPr>
        <p:txBody>
          <a:bodyPr wrap="square">
            <a:spAutoFit/>
          </a:bodyPr>
          <a:lstStyle/>
          <a:p>
            <a:endParaRPr lang="nl-NL" sz="2800" b="1" dirty="0">
              <a:solidFill>
                <a:srgbClr val="3EB7F2"/>
              </a:solidFill>
            </a:endParaRPr>
          </a:p>
          <a:p>
            <a:endParaRPr lang="nl-NL" sz="2800" b="1" dirty="0">
              <a:solidFill>
                <a:srgbClr val="3EB7F2"/>
              </a:solidFill>
            </a:endParaRPr>
          </a:p>
          <a:p>
            <a:r>
              <a:rPr lang="nl-NL" sz="2800" b="1" dirty="0">
                <a:solidFill>
                  <a:srgbClr val="3EB7F2"/>
                </a:solidFill>
              </a:rPr>
              <a:t>Goed geïnformeerd, </a:t>
            </a:r>
          </a:p>
          <a:p>
            <a:r>
              <a:rPr lang="nl-NL" sz="2800" b="1" dirty="0">
                <a:solidFill>
                  <a:srgbClr val="3EB7F2"/>
                </a:solidFill>
              </a:rPr>
              <a:t>sterk gefundeerd</a:t>
            </a:r>
          </a:p>
        </p:txBody>
      </p:sp>
      <p:pic>
        <p:nvPicPr>
          <p:cNvPr id="8" name="Afbeelding 7">
            <a:extLst>
              <a:ext uri="{FF2B5EF4-FFF2-40B4-BE49-F238E27FC236}">
                <a16:creationId xmlns:a16="http://schemas.microsoft.com/office/drawing/2014/main" id="{F6095585-1E42-579E-AF01-35130794FE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2455" y="1559835"/>
            <a:ext cx="3411440" cy="48611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0220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6C812-6453-84B7-9589-DD5E991C2EEB}"/>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B8AEA2D4-5797-B67B-94AE-E633CF587C2C}"/>
              </a:ext>
            </a:extLst>
          </p:cNvPr>
          <p:cNvSpPr>
            <a:spLocks noGrp="1"/>
          </p:cNvSpPr>
          <p:nvPr>
            <p:ph type="title"/>
          </p:nvPr>
        </p:nvSpPr>
        <p:spPr>
          <a:xfrm>
            <a:off x="754958" y="475961"/>
            <a:ext cx="10972800" cy="454195"/>
          </a:xfrm>
        </p:spPr>
        <p:txBody>
          <a:bodyPr>
            <a:noAutofit/>
          </a:bodyPr>
          <a:lstStyle/>
          <a:p>
            <a:pPr algn="l"/>
            <a:r>
              <a:rPr lang="nl-NL" sz="3200" b="1" dirty="0">
                <a:solidFill>
                  <a:srgbClr val="17A4EA"/>
                </a:solidFill>
                <a:latin typeface="+mn-lt"/>
                <a:cs typeface="Calibri Light" panose="020F0302020204030204" pitchFamily="34" charset="0"/>
              </a:rPr>
              <a:t>Stand van het Land </a:t>
            </a:r>
            <a:r>
              <a:rPr lang="nl-NL" sz="3200" b="1" dirty="0">
                <a:solidFill>
                  <a:srgbClr val="1B1E3C"/>
                </a:solidFill>
                <a:latin typeface="+mn-lt"/>
                <a:cs typeface="Calibri Light" panose="020F0302020204030204" pitchFamily="34" charset="0"/>
              </a:rPr>
              <a:t> - </a:t>
            </a:r>
            <a:r>
              <a:rPr lang="nl-NL" sz="3200" dirty="0">
                <a:solidFill>
                  <a:srgbClr val="1B1E3C"/>
                </a:solidFill>
                <a:latin typeface="+mn-lt"/>
                <a:cs typeface="Calibri Light" panose="020F0302020204030204" pitchFamily="34" charset="0"/>
              </a:rPr>
              <a:t>financiële sector</a:t>
            </a:r>
            <a:endParaRPr lang="nl-NL" sz="3200" b="1" dirty="0">
              <a:solidFill>
                <a:srgbClr val="1B1E3C"/>
              </a:solidFill>
              <a:latin typeface="+mn-lt"/>
              <a:cs typeface="Calibri Light" panose="020F0302020204030204" pitchFamily="34" charset="0"/>
            </a:endParaRPr>
          </a:p>
        </p:txBody>
      </p:sp>
      <p:pic>
        <p:nvPicPr>
          <p:cNvPr id="4" name="Afbeelding 3">
            <a:extLst>
              <a:ext uri="{FF2B5EF4-FFF2-40B4-BE49-F238E27FC236}">
                <a16:creationId xmlns:a16="http://schemas.microsoft.com/office/drawing/2014/main" id="{62B97E33-A7F8-AF06-C284-9351DB4D2491}"/>
              </a:ext>
            </a:extLst>
          </p:cNvPr>
          <p:cNvPicPr>
            <a:picLocks noChangeAspect="1"/>
          </p:cNvPicPr>
          <p:nvPr/>
        </p:nvPicPr>
        <p:blipFill>
          <a:blip r:embed="rId3"/>
          <a:stretch>
            <a:fillRect/>
          </a:stretch>
        </p:blipFill>
        <p:spPr>
          <a:xfrm>
            <a:off x="10724078" y="59318"/>
            <a:ext cx="1438476" cy="266737"/>
          </a:xfrm>
          <a:prstGeom prst="rect">
            <a:avLst/>
          </a:prstGeom>
        </p:spPr>
      </p:pic>
      <p:sp>
        <p:nvSpPr>
          <p:cNvPr id="5" name="Tekstvak 4">
            <a:extLst>
              <a:ext uri="{FF2B5EF4-FFF2-40B4-BE49-F238E27FC236}">
                <a16:creationId xmlns:a16="http://schemas.microsoft.com/office/drawing/2014/main" id="{9067CD0C-FED9-BACA-998C-0EF31FAF6829}"/>
              </a:ext>
            </a:extLst>
          </p:cNvPr>
          <p:cNvSpPr txBox="1"/>
          <p:nvPr/>
        </p:nvSpPr>
        <p:spPr>
          <a:xfrm>
            <a:off x="266330" y="2512381"/>
            <a:ext cx="9958221" cy="1692771"/>
          </a:xfrm>
          <a:prstGeom prst="rect">
            <a:avLst/>
          </a:prstGeom>
          <a:noFill/>
        </p:spPr>
        <p:txBody>
          <a:bodyPr wrap="square">
            <a:spAutoFit/>
          </a:bodyPr>
          <a:lstStyle/>
          <a:p>
            <a:endParaRPr lang="nl-NL" sz="2000" b="1" dirty="0">
              <a:solidFill>
                <a:srgbClr val="3EB7F2"/>
              </a:solidFill>
            </a:endParaRPr>
          </a:p>
          <a:p>
            <a:r>
              <a:rPr lang="nl-NL" sz="2800" b="1" dirty="0">
                <a:solidFill>
                  <a:srgbClr val="3EB7F2"/>
                </a:solidFill>
              </a:rPr>
              <a:t>Financiële en sociale aspecten: </a:t>
            </a:r>
          </a:p>
          <a:p>
            <a:r>
              <a:rPr lang="nl-NL" sz="2800" b="1" dirty="0">
                <a:solidFill>
                  <a:srgbClr val="3EB7F2"/>
                </a:solidFill>
              </a:rPr>
              <a:t>Resultaten onderzoek</a:t>
            </a:r>
          </a:p>
          <a:p>
            <a:r>
              <a:rPr lang="nl-NL" sz="2800" b="1" dirty="0">
                <a:solidFill>
                  <a:srgbClr val="3EB7F2"/>
                </a:solidFill>
              </a:rPr>
              <a:t>in project proeftuinen Lingewaard</a:t>
            </a:r>
            <a:endParaRPr lang="nl-NL" sz="2800" dirty="0">
              <a:solidFill>
                <a:srgbClr val="3EB7F2"/>
              </a:solidFill>
            </a:endParaRPr>
          </a:p>
        </p:txBody>
      </p:sp>
      <p:pic>
        <p:nvPicPr>
          <p:cNvPr id="7" name="Afbeelding 6">
            <a:extLst>
              <a:ext uri="{FF2B5EF4-FFF2-40B4-BE49-F238E27FC236}">
                <a16:creationId xmlns:a16="http://schemas.microsoft.com/office/drawing/2014/main" id="{9BF42F17-B4C3-9CF4-10B8-5BAC79260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1608" y="2386473"/>
            <a:ext cx="6402594" cy="36259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9659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943D8-916D-5059-728F-2A51491AE42C}"/>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C7DCCE41-8912-0C73-33E3-7FD548BFB82F}"/>
              </a:ext>
            </a:extLst>
          </p:cNvPr>
          <p:cNvSpPr>
            <a:spLocks noGrp="1"/>
          </p:cNvSpPr>
          <p:nvPr>
            <p:ph type="title"/>
          </p:nvPr>
        </p:nvSpPr>
        <p:spPr>
          <a:xfrm>
            <a:off x="771286" y="468819"/>
            <a:ext cx="10972800" cy="454195"/>
          </a:xfrm>
        </p:spPr>
        <p:txBody>
          <a:bodyPr>
            <a:noAutofit/>
          </a:bodyPr>
          <a:lstStyle/>
          <a:p>
            <a:pPr algn="l"/>
            <a:r>
              <a:rPr lang="nl-NL" sz="3200" b="1" dirty="0">
                <a:solidFill>
                  <a:srgbClr val="17A4EA"/>
                </a:solidFill>
                <a:latin typeface="+mn-lt"/>
                <a:cs typeface="Calibri Light" panose="020F0302020204030204" pitchFamily="34" charset="0"/>
              </a:rPr>
              <a:t>Stand van het Land </a:t>
            </a:r>
            <a:r>
              <a:rPr lang="nl-NL" sz="3200" b="1" dirty="0">
                <a:solidFill>
                  <a:srgbClr val="1B1E3C"/>
                </a:solidFill>
                <a:latin typeface="+mn-lt"/>
                <a:cs typeface="Calibri Light" panose="020F0302020204030204" pitchFamily="34" charset="0"/>
              </a:rPr>
              <a:t> - </a:t>
            </a:r>
            <a:r>
              <a:rPr lang="nl-NL" sz="3200" dirty="0">
                <a:solidFill>
                  <a:srgbClr val="1B1E3C"/>
                </a:solidFill>
                <a:latin typeface="+mn-lt"/>
                <a:cs typeface="Calibri Light" panose="020F0302020204030204" pitchFamily="34" charset="0"/>
              </a:rPr>
              <a:t> Onderzoek AFM</a:t>
            </a:r>
            <a:endParaRPr lang="nl-NL" sz="3200" b="1" dirty="0">
              <a:solidFill>
                <a:srgbClr val="1B1E3C"/>
              </a:solidFill>
              <a:latin typeface="+mn-lt"/>
              <a:cs typeface="Calibri Light" panose="020F0302020204030204" pitchFamily="34" charset="0"/>
            </a:endParaRPr>
          </a:p>
        </p:txBody>
      </p:sp>
      <p:pic>
        <p:nvPicPr>
          <p:cNvPr id="4" name="Afbeelding 3">
            <a:extLst>
              <a:ext uri="{FF2B5EF4-FFF2-40B4-BE49-F238E27FC236}">
                <a16:creationId xmlns:a16="http://schemas.microsoft.com/office/drawing/2014/main" id="{F8AFC5A7-FABD-CF2D-5148-169D09312517}"/>
              </a:ext>
            </a:extLst>
          </p:cNvPr>
          <p:cNvPicPr>
            <a:picLocks noChangeAspect="1"/>
          </p:cNvPicPr>
          <p:nvPr/>
        </p:nvPicPr>
        <p:blipFill>
          <a:blip r:embed="rId3"/>
          <a:stretch>
            <a:fillRect/>
          </a:stretch>
        </p:blipFill>
        <p:spPr>
          <a:xfrm>
            <a:off x="10724078" y="59318"/>
            <a:ext cx="1438476" cy="266737"/>
          </a:xfrm>
          <a:prstGeom prst="rect">
            <a:avLst/>
          </a:prstGeom>
        </p:spPr>
      </p:pic>
      <p:pic>
        <p:nvPicPr>
          <p:cNvPr id="3" name="Afbeelding 2">
            <a:extLst>
              <a:ext uri="{FF2B5EF4-FFF2-40B4-BE49-F238E27FC236}">
                <a16:creationId xmlns:a16="http://schemas.microsoft.com/office/drawing/2014/main" id="{8B57C479-6513-9F12-D3B9-6E8F1E95174D}"/>
              </a:ext>
            </a:extLst>
          </p:cNvPr>
          <p:cNvPicPr>
            <a:picLocks noChangeAspect="1"/>
          </p:cNvPicPr>
          <p:nvPr/>
        </p:nvPicPr>
        <p:blipFill>
          <a:blip r:embed="rId4"/>
          <a:stretch>
            <a:fillRect/>
          </a:stretch>
        </p:blipFill>
        <p:spPr>
          <a:xfrm>
            <a:off x="2090857" y="923014"/>
            <a:ext cx="8010286" cy="5899107"/>
          </a:xfrm>
          <a:prstGeom prst="rect">
            <a:avLst/>
          </a:prstGeom>
        </p:spPr>
      </p:pic>
    </p:spTree>
    <p:extLst>
      <p:ext uri="{BB962C8B-B14F-4D97-AF65-F5344CB8AC3E}">
        <p14:creationId xmlns:p14="http://schemas.microsoft.com/office/powerpoint/2010/main" val="3056846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A138B-40C4-5A23-1BA9-EF9101B09C92}"/>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DBECD93E-1582-C02A-26D6-90497C645AC7}"/>
              </a:ext>
            </a:extLst>
          </p:cNvPr>
          <p:cNvSpPr>
            <a:spLocks noGrp="1"/>
          </p:cNvSpPr>
          <p:nvPr>
            <p:ph type="title"/>
          </p:nvPr>
        </p:nvSpPr>
        <p:spPr>
          <a:xfrm>
            <a:off x="771286" y="569155"/>
            <a:ext cx="10972800" cy="454195"/>
          </a:xfrm>
        </p:spPr>
        <p:txBody>
          <a:bodyPr>
            <a:noAutofit/>
          </a:bodyPr>
          <a:lstStyle/>
          <a:p>
            <a:pPr algn="l"/>
            <a:r>
              <a:rPr lang="nl-NL" sz="3200" b="1" dirty="0">
                <a:solidFill>
                  <a:srgbClr val="17A4EA"/>
                </a:solidFill>
                <a:latin typeface="+mn-lt"/>
                <a:cs typeface="Calibri Light" panose="020F0302020204030204" pitchFamily="34" charset="0"/>
              </a:rPr>
              <a:t>Stand van het Land </a:t>
            </a:r>
            <a:r>
              <a:rPr lang="nl-NL" sz="3200" b="1" dirty="0">
                <a:solidFill>
                  <a:srgbClr val="1B1E3C"/>
                </a:solidFill>
                <a:latin typeface="+mn-lt"/>
                <a:cs typeface="Calibri Light" panose="020F0302020204030204" pitchFamily="34" charset="0"/>
              </a:rPr>
              <a:t>– Fonds Duurzaam Funderingsherste</a:t>
            </a:r>
            <a:r>
              <a:rPr lang="nl-NL" sz="3200" dirty="0">
                <a:solidFill>
                  <a:srgbClr val="1B1E3C"/>
                </a:solidFill>
                <a:latin typeface="+mn-lt"/>
                <a:cs typeface="Calibri Light" panose="020F0302020204030204" pitchFamily="34" charset="0"/>
              </a:rPr>
              <a:t>l </a:t>
            </a:r>
            <a:endParaRPr lang="nl-NL" sz="3200" b="1" dirty="0">
              <a:solidFill>
                <a:srgbClr val="1B1E3C"/>
              </a:solidFill>
              <a:latin typeface="+mn-lt"/>
              <a:cs typeface="Calibri Light" panose="020F0302020204030204" pitchFamily="34" charset="0"/>
            </a:endParaRPr>
          </a:p>
        </p:txBody>
      </p:sp>
      <p:pic>
        <p:nvPicPr>
          <p:cNvPr id="4" name="Afbeelding 3">
            <a:extLst>
              <a:ext uri="{FF2B5EF4-FFF2-40B4-BE49-F238E27FC236}">
                <a16:creationId xmlns:a16="http://schemas.microsoft.com/office/drawing/2014/main" id="{1291FFF3-5A71-4C9A-CFDE-C37B694C8EF8}"/>
              </a:ext>
            </a:extLst>
          </p:cNvPr>
          <p:cNvPicPr>
            <a:picLocks noChangeAspect="1"/>
          </p:cNvPicPr>
          <p:nvPr/>
        </p:nvPicPr>
        <p:blipFill>
          <a:blip r:embed="rId3"/>
          <a:stretch>
            <a:fillRect/>
          </a:stretch>
        </p:blipFill>
        <p:spPr>
          <a:xfrm>
            <a:off x="10724078" y="59318"/>
            <a:ext cx="1438476" cy="266737"/>
          </a:xfrm>
          <a:prstGeom prst="rect">
            <a:avLst/>
          </a:prstGeom>
        </p:spPr>
      </p:pic>
      <p:sp>
        <p:nvSpPr>
          <p:cNvPr id="2" name="Tekstvak 1">
            <a:extLst>
              <a:ext uri="{FF2B5EF4-FFF2-40B4-BE49-F238E27FC236}">
                <a16:creationId xmlns:a16="http://schemas.microsoft.com/office/drawing/2014/main" id="{036E6021-2CEE-CB42-7856-6F2782D4C28C}"/>
              </a:ext>
            </a:extLst>
          </p:cNvPr>
          <p:cNvSpPr txBox="1"/>
          <p:nvPr/>
        </p:nvSpPr>
        <p:spPr>
          <a:xfrm>
            <a:off x="1188124" y="1485593"/>
            <a:ext cx="10018592" cy="400110"/>
          </a:xfrm>
          <a:prstGeom prst="rect">
            <a:avLst/>
          </a:prstGeom>
          <a:noFill/>
        </p:spPr>
        <p:txBody>
          <a:bodyPr wrap="square">
            <a:spAutoFit/>
          </a:bodyPr>
          <a:lstStyle/>
          <a:p>
            <a:r>
              <a:rPr lang="nl-NL" sz="2000" b="1" dirty="0">
                <a:solidFill>
                  <a:srgbClr val="3EB7F2"/>
                </a:solidFill>
              </a:rPr>
              <a:t>Met ingang van 1 juli 2025 is het Fonds Duurzaam Funderingsherstel landelijk beschikbaar. </a:t>
            </a:r>
            <a:endParaRPr lang="nl-NL" sz="2400" b="1" dirty="0">
              <a:solidFill>
                <a:srgbClr val="3EB7F2"/>
              </a:solidFill>
            </a:endParaRPr>
          </a:p>
        </p:txBody>
      </p:sp>
      <p:pic>
        <p:nvPicPr>
          <p:cNvPr id="7" name="Afbeelding 6">
            <a:extLst>
              <a:ext uri="{FF2B5EF4-FFF2-40B4-BE49-F238E27FC236}">
                <a16:creationId xmlns:a16="http://schemas.microsoft.com/office/drawing/2014/main" id="{9B1FAE67-080B-8420-36A5-2466CDF631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657" y="2130680"/>
            <a:ext cx="8316686" cy="4727320"/>
          </a:xfrm>
          <a:prstGeom prst="rect">
            <a:avLst/>
          </a:prstGeom>
        </p:spPr>
      </p:pic>
    </p:spTree>
    <p:extLst>
      <p:ext uri="{BB962C8B-B14F-4D97-AF65-F5344CB8AC3E}">
        <p14:creationId xmlns:p14="http://schemas.microsoft.com/office/powerpoint/2010/main" val="147178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18B9B-956B-522B-48DE-35645B985C10}"/>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9A256AD9-1F40-A586-A693-1B47473CCC1B}"/>
              </a:ext>
            </a:extLst>
          </p:cNvPr>
          <p:cNvSpPr>
            <a:spLocks noGrp="1"/>
          </p:cNvSpPr>
          <p:nvPr>
            <p:ph type="title"/>
          </p:nvPr>
        </p:nvSpPr>
        <p:spPr>
          <a:xfrm>
            <a:off x="869258" y="426736"/>
            <a:ext cx="10972800" cy="454195"/>
          </a:xfrm>
        </p:spPr>
        <p:txBody>
          <a:bodyPr>
            <a:noAutofit/>
          </a:bodyPr>
          <a:lstStyle/>
          <a:p>
            <a:pPr algn="l"/>
            <a:r>
              <a:rPr lang="nl-NL" sz="3200" b="1" dirty="0">
                <a:solidFill>
                  <a:srgbClr val="17A4EA"/>
                </a:solidFill>
                <a:latin typeface="+mn-lt"/>
                <a:cs typeface="Calibri Light" panose="020F0302020204030204" pitchFamily="34" charset="0"/>
              </a:rPr>
              <a:t>Stand van het Land </a:t>
            </a:r>
            <a:r>
              <a:rPr lang="nl-NL" sz="3200" b="1" dirty="0">
                <a:solidFill>
                  <a:srgbClr val="1B1E3C"/>
                </a:solidFill>
                <a:latin typeface="+mn-lt"/>
                <a:cs typeface="Calibri Light" panose="020F0302020204030204" pitchFamily="34" charset="0"/>
              </a:rPr>
              <a:t>– Gebouwen- /Woningpaspoort</a:t>
            </a:r>
          </a:p>
        </p:txBody>
      </p:sp>
      <p:pic>
        <p:nvPicPr>
          <p:cNvPr id="4" name="Afbeelding 3">
            <a:extLst>
              <a:ext uri="{FF2B5EF4-FFF2-40B4-BE49-F238E27FC236}">
                <a16:creationId xmlns:a16="http://schemas.microsoft.com/office/drawing/2014/main" id="{547B277F-1E2B-FF48-FBF2-44A638085290}"/>
              </a:ext>
            </a:extLst>
          </p:cNvPr>
          <p:cNvPicPr>
            <a:picLocks noChangeAspect="1"/>
          </p:cNvPicPr>
          <p:nvPr/>
        </p:nvPicPr>
        <p:blipFill>
          <a:blip r:embed="rId3"/>
          <a:stretch>
            <a:fillRect/>
          </a:stretch>
        </p:blipFill>
        <p:spPr>
          <a:xfrm>
            <a:off x="10724078" y="59318"/>
            <a:ext cx="1438476" cy="266737"/>
          </a:xfrm>
          <a:prstGeom prst="rect">
            <a:avLst/>
          </a:prstGeom>
        </p:spPr>
      </p:pic>
      <p:pic>
        <p:nvPicPr>
          <p:cNvPr id="5" name="Picture 2" descr="Bezwaar maken tegen een opname in het Register paspoortsignaleringen - Van  Breukelen Advocatuur">
            <a:extLst>
              <a:ext uri="{FF2B5EF4-FFF2-40B4-BE49-F238E27FC236}">
                <a16:creationId xmlns:a16="http://schemas.microsoft.com/office/drawing/2014/main" id="{1D86B5E6-AE2A-DEDC-2085-136F532B812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92" b="99057" l="7778" r="90000">
                        <a14:foregroundMark x1="12840" y1="82830" x2="7901" y2="99057"/>
                        <a14:foregroundMark x1="43946" y1="7736" x2="42222" y2="12075"/>
                        <a14:foregroundMark x1="44321" y1="6792" x2="43946" y2="7736"/>
                        <a14:backgroundMark x1="43827" y1="7736" x2="43827" y2="7736"/>
                        <a14:backgroundMark x1="43827" y1="7736" x2="43827" y2="7736"/>
                        <a14:backgroundMark x1="45432" y1="5849" x2="44691" y2="7358"/>
                      </a14:backgroundRemoval>
                    </a14:imgEffect>
                  </a14:imgLayer>
                </a14:imgProps>
              </a:ext>
              <a:ext uri="{28A0092B-C50C-407E-A947-70E740481C1C}">
                <a14:useLocalDpi xmlns:a14="http://schemas.microsoft.com/office/drawing/2010/main" val="0"/>
              </a:ext>
            </a:extLst>
          </a:blip>
          <a:srcRect/>
          <a:stretch>
            <a:fillRect/>
          </a:stretch>
        </p:blipFill>
        <p:spPr bwMode="auto">
          <a:xfrm>
            <a:off x="6986725" y="2609992"/>
            <a:ext cx="5973771" cy="3908763"/>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7DBEDC27-1557-2700-E300-CB2DF17FEFCA}"/>
              </a:ext>
            </a:extLst>
          </p:cNvPr>
          <p:cNvSpPr txBox="1"/>
          <p:nvPr/>
        </p:nvSpPr>
        <p:spPr>
          <a:xfrm rot="1349889">
            <a:off x="10087141" y="3425064"/>
            <a:ext cx="1169617" cy="338554"/>
          </a:xfrm>
          <a:prstGeom prst="rect">
            <a:avLst/>
          </a:prstGeom>
          <a:noFill/>
        </p:spPr>
        <p:txBody>
          <a:bodyPr wrap="square" rtlCol="0">
            <a:spAutoFit/>
          </a:bodyPr>
          <a:lstStyle/>
          <a:p>
            <a:r>
              <a:rPr lang="en-US" sz="1600" b="1" dirty="0">
                <a:solidFill>
                  <a:srgbClr val="D1AD75"/>
                </a:solidFill>
              </a:rPr>
              <a:t>WONING</a:t>
            </a:r>
            <a:endParaRPr lang="en-NL" sz="1400" b="1" dirty="0">
              <a:solidFill>
                <a:srgbClr val="D1AD75"/>
              </a:solidFill>
            </a:endParaRPr>
          </a:p>
        </p:txBody>
      </p:sp>
      <p:sp>
        <p:nvSpPr>
          <p:cNvPr id="2" name="Tekstvak 1">
            <a:extLst>
              <a:ext uri="{FF2B5EF4-FFF2-40B4-BE49-F238E27FC236}">
                <a16:creationId xmlns:a16="http://schemas.microsoft.com/office/drawing/2014/main" id="{F26EFF7A-D1E3-9C54-8260-3C7BDDBAB3F3}"/>
              </a:ext>
            </a:extLst>
          </p:cNvPr>
          <p:cNvSpPr txBox="1"/>
          <p:nvPr/>
        </p:nvSpPr>
        <p:spPr>
          <a:xfrm>
            <a:off x="914976" y="1689779"/>
            <a:ext cx="7216966" cy="3908762"/>
          </a:xfrm>
          <a:prstGeom prst="rect">
            <a:avLst/>
          </a:prstGeom>
          <a:noFill/>
        </p:spPr>
        <p:txBody>
          <a:bodyPr wrap="square">
            <a:spAutoFit/>
          </a:bodyPr>
          <a:lstStyle/>
          <a:p>
            <a:r>
              <a:rPr lang="nl-NL" sz="2000" b="1" i="1" dirty="0">
                <a:solidFill>
                  <a:srgbClr val="00B0F0"/>
                </a:solidFill>
              </a:rPr>
              <a:t>Voorbeeld woningpaspoort in Frankrijk</a:t>
            </a:r>
            <a:r>
              <a:rPr lang="nl-NL" sz="2000" b="1" dirty="0">
                <a:solidFill>
                  <a:srgbClr val="00B0F0"/>
                </a:solidFill>
              </a:rPr>
              <a:t>:</a:t>
            </a:r>
            <a:endParaRPr lang="nl-NL" sz="2000" b="1" dirty="0"/>
          </a:p>
          <a:p>
            <a:pPr marL="285750" indent="-285750" algn="just">
              <a:buFont typeface="Arial" panose="020B0604020202020204" pitchFamily="34" charset="0"/>
              <a:buChar char="•"/>
            </a:pPr>
            <a:r>
              <a:rPr lang="nl-NL" sz="2000" b="1" dirty="0"/>
              <a:t>DPE : </a:t>
            </a:r>
            <a:r>
              <a:rPr lang="nl-NL" sz="2000" b="1" dirty="0" err="1"/>
              <a:t>Diagnostic</a:t>
            </a:r>
            <a:r>
              <a:rPr lang="nl-NL" sz="2000" b="1" dirty="0"/>
              <a:t> de performance </a:t>
            </a:r>
            <a:r>
              <a:rPr lang="nl-NL" sz="2000" b="1" dirty="0" err="1"/>
              <a:t>energetique</a:t>
            </a:r>
            <a:r>
              <a:rPr lang="nl-NL" sz="2000" b="1" dirty="0"/>
              <a:t>  ( bureau)</a:t>
            </a:r>
          </a:p>
          <a:p>
            <a:pPr algn="just"/>
            <a:r>
              <a:rPr lang="nl-NL" sz="2000" i="1" dirty="0"/>
              <a:t>Energielabel, CO2 uitstoot, analyse </a:t>
            </a:r>
            <a:r>
              <a:rPr lang="nl-NL" sz="2000" i="1" dirty="0" err="1"/>
              <a:t>wamte</a:t>
            </a:r>
            <a:r>
              <a:rPr lang="nl-NL" sz="2000" i="1" dirty="0"/>
              <a:t> verlies pand technisch, zomercomfort, verwarmingssysteem, isolatieprestatie. Verplicht energieadvies om Van label F,G en E naar D te gaan.</a:t>
            </a:r>
          </a:p>
          <a:p>
            <a:pPr marL="285750" indent="-285750" algn="just">
              <a:buFont typeface="Arial" panose="020B0604020202020204" pitchFamily="34" charset="0"/>
              <a:buChar char="•"/>
            </a:pPr>
            <a:r>
              <a:rPr lang="nl-NL" sz="2000" b="1" dirty="0"/>
              <a:t>Expertise </a:t>
            </a:r>
            <a:r>
              <a:rPr lang="nl-NL" sz="2000" b="1" dirty="0" err="1"/>
              <a:t>batiment</a:t>
            </a:r>
            <a:r>
              <a:rPr lang="nl-NL" sz="2000" b="1" dirty="0"/>
              <a:t>  (bureau)</a:t>
            </a:r>
          </a:p>
          <a:p>
            <a:pPr algn="just"/>
            <a:r>
              <a:rPr lang="nl-NL" sz="2000" i="1" dirty="0"/>
              <a:t>Bouwkundige keuring , Loden leidingen, asbestinventarisatie, gasleiding en </a:t>
            </a:r>
            <a:r>
              <a:rPr lang="nl-NL" sz="2000" i="1" dirty="0" err="1"/>
              <a:t>electra</a:t>
            </a:r>
            <a:r>
              <a:rPr lang="nl-NL" sz="2000" i="1" dirty="0"/>
              <a:t>-installatie keuringen</a:t>
            </a:r>
          </a:p>
          <a:p>
            <a:pPr marL="285750" indent="-285750" algn="just">
              <a:buFont typeface="Arial" panose="020B0604020202020204" pitchFamily="34" charset="0"/>
              <a:buChar char="•"/>
            </a:pPr>
            <a:r>
              <a:rPr lang="nl-NL" sz="2000" b="1" dirty="0"/>
              <a:t>GEO </a:t>
            </a:r>
            <a:r>
              <a:rPr lang="nl-NL" sz="2000" b="1" dirty="0" err="1"/>
              <a:t>risques</a:t>
            </a:r>
            <a:r>
              <a:rPr lang="nl-NL" sz="2000" b="1" dirty="0"/>
              <a:t> ( bureau en digitaal opvraagbaar) </a:t>
            </a:r>
          </a:p>
          <a:p>
            <a:pPr algn="just"/>
            <a:r>
              <a:rPr lang="nl-NL" sz="2000" dirty="0"/>
              <a:t>Overstromingsrisico, bodemdaling- stijging, aardbevingsrisico, terrein beweging ( hellingen </a:t>
            </a:r>
            <a:r>
              <a:rPr lang="nl-NL" sz="2000" dirty="0" err="1"/>
              <a:t>ed</a:t>
            </a:r>
            <a:r>
              <a:rPr lang="nl-NL" sz="2000" dirty="0"/>
              <a:t>), krimp-zwel kleibodems, bosbrandgevaar, radon, nucleair, bodemverontreiniging</a:t>
            </a:r>
          </a:p>
        </p:txBody>
      </p:sp>
    </p:spTree>
    <p:extLst>
      <p:ext uri="{BB962C8B-B14F-4D97-AF65-F5344CB8AC3E}">
        <p14:creationId xmlns:p14="http://schemas.microsoft.com/office/powerpoint/2010/main" val="2456511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C4D1F-CB0C-9413-A393-DD31B7964988}"/>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F004C444-DBF6-D410-4B85-93AA516300E4}"/>
              </a:ext>
            </a:extLst>
          </p:cNvPr>
          <p:cNvPicPr>
            <a:picLocks noChangeAspect="1"/>
          </p:cNvPicPr>
          <p:nvPr/>
        </p:nvPicPr>
        <p:blipFill>
          <a:blip r:embed="rId3"/>
          <a:stretch>
            <a:fillRect/>
          </a:stretch>
        </p:blipFill>
        <p:spPr>
          <a:xfrm>
            <a:off x="10724078" y="59318"/>
            <a:ext cx="1438476" cy="266737"/>
          </a:xfrm>
          <a:prstGeom prst="rect">
            <a:avLst/>
          </a:prstGeom>
        </p:spPr>
      </p:pic>
      <p:sp>
        <p:nvSpPr>
          <p:cNvPr id="3" name="Tekstvak 2">
            <a:extLst>
              <a:ext uri="{FF2B5EF4-FFF2-40B4-BE49-F238E27FC236}">
                <a16:creationId xmlns:a16="http://schemas.microsoft.com/office/drawing/2014/main" id="{039F3FE6-1C2D-805E-D05E-09EEB8032110}"/>
              </a:ext>
            </a:extLst>
          </p:cNvPr>
          <p:cNvSpPr txBox="1"/>
          <p:nvPr/>
        </p:nvSpPr>
        <p:spPr>
          <a:xfrm>
            <a:off x="1101524" y="1021715"/>
            <a:ext cx="5103967" cy="5161413"/>
          </a:xfrm>
          <a:prstGeom prst="rect">
            <a:avLst/>
          </a:prstGeom>
          <a:noFill/>
        </p:spPr>
        <p:txBody>
          <a:bodyPr wrap="square">
            <a:spAutoFit/>
          </a:bodyPr>
          <a:lstStyle/>
          <a:p>
            <a:pPr lvl="0" defTabSz="727453">
              <a:lnSpc>
                <a:spcPct val="90000"/>
              </a:lnSpc>
              <a:spcBef>
                <a:spcPts val="600"/>
              </a:spcBef>
              <a:defRPr/>
            </a:pPr>
            <a:r>
              <a:rPr lang="nl-NL" sz="1400" b="1" dirty="0"/>
              <a:t>Aantal panden</a:t>
            </a:r>
            <a:r>
              <a:rPr lang="nl-NL" sz="1400" b="1" dirty="0">
                <a:solidFill>
                  <a:srgbClr val="17A4EA"/>
                </a:solidFill>
              </a:rPr>
              <a:t>🏚️</a:t>
            </a:r>
            <a:r>
              <a:rPr lang="nl-NL" sz="1400" b="1" dirty="0"/>
              <a:t> in Nederland</a:t>
            </a:r>
          </a:p>
          <a:p>
            <a:pPr marL="0" marR="0" lvl="0" indent="0" algn="l" defTabSz="727453"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nl-NL" sz="1400" b="1" i="0" u="none" strike="noStrike" kern="1200" cap="none" spc="0" normalizeH="0" baseline="0" noProof="0" dirty="0">
                <a:ln>
                  <a:noFill/>
                </a:ln>
                <a:solidFill>
                  <a:srgbClr val="17A4EA"/>
                </a:solidFill>
                <a:effectLst/>
                <a:uLnTx/>
                <a:uFillTx/>
                <a:ea typeface="+mn-ea"/>
                <a:cs typeface="+mn-cs"/>
              </a:rPr>
              <a:t>  10,2 miljoen </a:t>
            </a:r>
            <a:r>
              <a:rPr kumimoji="0" lang="nl-NL" sz="1400" b="1" i="0" u="none" strike="noStrike" kern="1200" cap="none" spc="0" normalizeH="0" baseline="0" noProof="0" dirty="0">
                <a:ln>
                  <a:noFill/>
                </a:ln>
                <a:solidFill>
                  <a:schemeClr val="bg1">
                    <a:lumMod val="50000"/>
                  </a:schemeClr>
                </a:solidFill>
                <a:effectLst/>
                <a:uLnTx/>
                <a:uFillTx/>
                <a:ea typeface="+mn-ea"/>
                <a:cs typeface="+mn-cs"/>
              </a:rPr>
              <a:t>(Fysieke gebouwen)</a:t>
            </a:r>
          </a:p>
          <a:p>
            <a:pPr defTabSz="727453">
              <a:lnSpc>
                <a:spcPct val="90000"/>
              </a:lnSpc>
              <a:spcBef>
                <a:spcPts val="600"/>
              </a:spcBef>
              <a:defRPr/>
            </a:pPr>
            <a:r>
              <a:rPr lang="nl-NL" sz="1400" b="1" dirty="0"/>
              <a:t>Aantal adressen in Nederland</a:t>
            </a:r>
          </a:p>
          <a:p>
            <a:pPr defTabSz="727453">
              <a:lnSpc>
                <a:spcPct val="90000"/>
              </a:lnSpc>
              <a:spcBef>
                <a:spcPts val="600"/>
              </a:spcBef>
              <a:defRPr/>
            </a:pPr>
            <a:r>
              <a:rPr lang="nl-NL" sz="1400" b="1" dirty="0">
                <a:solidFill>
                  <a:srgbClr val="17A4EA"/>
                </a:solidFill>
              </a:rPr>
              <a:t>  8</a:t>
            </a:r>
            <a:r>
              <a:rPr kumimoji="0" lang="nl-NL" sz="1400" b="1" i="0" u="none" strike="noStrike" kern="1200" cap="none" spc="0" normalizeH="0" baseline="0" noProof="0" dirty="0">
                <a:ln>
                  <a:noFill/>
                </a:ln>
                <a:solidFill>
                  <a:srgbClr val="17A4EA"/>
                </a:solidFill>
                <a:effectLst/>
                <a:uLnTx/>
                <a:uFillTx/>
                <a:ea typeface="+mn-ea"/>
                <a:cs typeface="+mn-cs"/>
              </a:rPr>
              <a:t>,1 miljoen woningen</a:t>
            </a:r>
          </a:p>
          <a:p>
            <a:pPr defTabSz="727453">
              <a:lnSpc>
                <a:spcPct val="90000"/>
              </a:lnSpc>
              <a:spcBef>
                <a:spcPts val="600"/>
              </a:spcBef>
              <a:defRPr/>
            </a:pPr>
            <a:r>
              <a:rPr lang="nl-NL" sz="1400" b="1" dirty="0">
                <a:solidFill>
                  <a:srgbClr val="17A4EA"/>
                </a:solidFill>
              </a:rPr>
              <a:t>  1,7 </a:t>
            </a:r>
            <a:r>
              <a:rPr kumimoji="0" lang="nl-NL" sz="1400" b="1" i="0" u="none" strike="noStrike" kern="1200" cap="none" spc="0" normalizeH="0" baseline="0" noProof="0" dirty="0">
                <a:ln>
                  <a:noFill/>
                </a:ln>
                <a:solidFill>
                  <a:srgbClr val="17A4EA"/>
                </a:solidFill>
                <a:effectLst/>
                <a:uLnTx/>
                <a:uFillTx/>
                <a:ea typeface="+mn-ea"/>
                <a:cs typeface="+mn-cs"/>
              </a:rPr>
              <a:t>miljoen niet-woningen </a:t>
            </a:r>
            <a:r>
              <a:rPr kumimoji="0" lang="nl-NL" sz="1400" b="1" i="0" u="none" strike="noStrike" kern="1200" cap="none" spc="0" normalizeH="0" baseline="0" noProof="0" dirty="0">
                <a:ln>
                  <a:noFill/>
                </a:ln>
                <a:solidFill>
                  <a:schemeClr val="bg1">
                    <a:lumMod val="50000"/>
                  </a:schemeClr>
                </a:solidFill>
                <a:effectLst/>
                <a:uLnTx/>
                <a:uFillTx/>
                <a:ea typeface="+mn-ea"/>
                <a:cs typeface="+mn-cs"/>
              </a:rPr>
              <a:t>(kantoren, winkels, scholen)</a:t>
            </a:r>
          </a:p>
          <a:p>
            <a:pPr marL="0" marR="0" lvl="0" indent="0" algn="l" defTabSz="727453" rtl="0" eaLnBrk="1" fontAlgn="auto" latinLnBrk="0" hangingPunct="1">
              <a:lnSpc>
                <a:spcPct val="90000"/>
              </a:lnSpc>
              <a:spcBef>
                <a:spcPts val="600"/>
              </a:spcBef>
              <a:spcAft>
                <a:spcPts val="0"/>
              </a:spcAft>
              <a:buClrTx/>
              <a:buSzTx/>
              <a:buFont typeface="Arial" panose="020B0604020202020204" pitchFamily="34" charset="0"/>
              <a:buNone/>
              <a:tabLst/>
              <a:defRPr/>
            </a:pPr>
            <a:r>
              <a:rPr lang="nl-NL" sz="1400" b="1" dirty="0"/>
              <a:t>Aantal panden in Nederland met daarin woningen</a:t>
            </a:r>
          </a:p>
          <a:p>
            <a:pPr defTabSz="727453">
              <a:lnSpc>
                <a:spcPct val="90000"/>
              </a:lnSpc>
              <a:spcBef>
                <a:spcPts val="600"/>
              </a:spcBef>
              <a:defRPr/>
            </a:pPr>
            <a:r>
              <a:rPr kumimoji="0" lang="nl-NL" sz="1400" b="1" i="0" u="none" strike="noStrike" kern="1200" cap="none" spc="0" normalizeH="0" baseline="0" noProof="0" dirty="0">
                <a:ln>
                  <a:noFill/>
                </a:ln>
                <a:solidFill>
                  <a:srgbClr val="17A4EA"/>
                </a:solidFill>
                <a:effectLst/>
                <a:uLnTx/>
                <a:uFillTx/>
                <a:ea typeface="+mn-ea"/>
                <a:cs typeface="+mn-cs"/>
              </a:rPr>
              <a:t>  6,45 mi</a:t>
            </a:r>
            <a:r>
              <a:rPr lang="nl-NL" sz="1400" b="1" dirty="0" err="1">
                <a:solidFill>
                  <a:srgbClr val="17A4EA"/>
                </a:solidFill>
              </a:rPr>
              <a:t>ljoen</a:t>
            </a:r>
            <a:r>
              <a:rPr lang="nl-NL" sz="1400" b="1" dirty="0">
                <a:solidFill>
                  <a:srgbClr val="17A4EA"/>
                </a:solidFill>
              </a:rPr>
              <a:t> </a:t>
            </a:r>
            <a:r>
              <a:rPr kumimoji="0" lang="nl-NL" sz="1400" b="1" i="0" u="none" strike="noStrike" kern="1200" cap="none" spc="0" normalizeH="0" baseline="0" noProof="0" dirty="0">
                <a:ln>
                  <a:noFill/>
                </a:ln>
                <a:solidFill>
                  <a:schemeClr val="bg1">
                    <a:lumMod val="65000"/>
                  </a:schemeClr>
                </a:solidFill>
                <a:effectLst/>
                <a:uLnTx/>
                <a:uFillTx/>
                <a:ea typeface="+mn-ea"/>
                <a:cs typeface="+mn-cs"/>
              </a:rPr>
              <a:t>(+52.000 </a:t>
            </a:r>
            <a:r>
              <a:rPr kumimoji="0" lang="nl-NL" sz="1400" b="1" i="0" u="none" strike="noStrike" kern="1200" cap="none" spc="0" normalizeH="0" baseline="0" noProof="0" dirty="0" err="1">
                <a:ln>
                  <a:noFill/>
                </a:ln>
                <a:solidFill>
                  <a:schemeClr val="bg1">
                    <a:lumMod val="65000"/>
                  </a:schemeClr>
                </a:solidFill>
                <a:effectLst/>
                <a:uLnTx/>
                <a:uFillTx/>
                <a:ea typeface="+mn-ea"/>
                <a:cs typeface="+mn-cs"/>
              </a:rPr>
              <a:t>tov</a:t>
            </a:r>
            <a:r>
              <a:rPr kumimoji="0" lang="nl-NL" sz="1400" b="1" i="0" u="none" strike="noStrike" kern="1200" cap="none" spc="0" normalizeH="0" baseline="0" noProof="0" dirty="0">
                <a:ln>
                  <a:noFill/>
                </a:ln>
                <a:solidFill>
                  <a:schemeClr val="bg1">
                    <a:lumMod val="65000"/>
                  </a:schemeClr>
                </a:solidFill>
                <a:effectLst/>
                <a:uLnTx/>
                <a:uFillTx/>
                <a:ea typeface="+mn-ea"/>
                <a:cs typeface="+mn-cs"/>
              </a:rPr>
              <a:t> 2025)</a:t>
            </a:r>
            <a:endParaRPr lang="nl-NL" sz="1400" b="1" i="0" noProof="0" dirty="0">
              <a:solidFill>
                <a:schemeClr val="bg1">
                  <a:lumMod val="65000"/>
                </a:schemeClr>
              </a:solidFill>
            </a:endParaRPr>
          </a:p>
          <a:p>
            <a:pPr marL="0" marR="0" lvl="0" indent="0" algn="l" defTabSz="727453" rtl="0" eaLnBrk="1" fontAlgn="auto" latinLnBrk="0" hangingPunct="1">
              <a:lnSpc>
                <a:spcPct val="90000"/>
              </a:lnSpc>
              <a:spcBef>
                <a:spcPts val="600"/>
              </a:spcBef>
              <a:spcAft>
                <a:spcPts val="0"/>
              </a:spcAft>
              <a:buClrTx/>
              <a:buSzTx/>
              <a:buFont typeface="Arial" panose="020B0604020202020204" pitchFamily="34" charset="0"/>
              <a:buNone/>
              <a:tabLst/>
              <a:defRPr/>
            </a:pPr>
            <a:endParaRPr lang="nl-NL" sz="1400" b="1" dirty="0">
              <a:solidFill>
                <a:srgbClr val="17A4EA"/>
              </a:solidFill>
            </a:endParaRPr>
          </a:p>
          <a:p>
            <a:pPr lvl="1" defTabSz="727453">
              <a:lnSpc>
                <a:spcPct val="90000"/>
              </a:lnSpc>
              <a:spcBef>
                <a:spcPts val="600"/>
              </a:spcBef>
              <a:defRPr/>
            </a:pPr>
            <a:r>
              <a:rPr kumimoji="0" lang="nl-NL" sz="1400" b="1" u="none" strike="noStrike" kern="1200" cap="none" spc="0" normalizeH="0" baseline="0" noProof="0" dirty="0">
                <a:ln>
                  <a:noFill/>
                </a:ln>
                <a:effectLst/>
                <a:uLnTx/>
                <a:uFillTx/>
                <a:ea typeface="+mn-ea"/>
                <a:cs typeface="+mn-cs"/>
              </a:rPr>
              <a:t>Daarvan panden met Houten paal fundering</a:t>
            </a:r>
          </a:p>
          <a:p>
            <a:pPr lvl="1" defTabSz="727453">
              <a:lnSpc>
                <a:spcPct val="90000"/>
              </a:lnSpc>
              <a:spcBef>
                <a:spcPts val="600"/>
              </a:spcBef>
              <a:defRPr/>
            </a:pPr>
            <a:r>
              <a:rPr kumimoji="0" lang="nl-NL" sz="1400" b="1" i="0" u="none" strike="noStrike" kern="1200" cap="none" spc="0" normalizeH="0" baseline="0" noProof="0" dirty="0">
                <a:ln>
                  <a:noFill/>
                </a:ln>
                <a:solidFill>
                  <a:srgbClr val="28CC8B"/>
                </a:solidFill>
                <a:effectLst/>
                <a:uLnTx/>
                <a:uFillTx/>
                <a:ea typeface="+mn-ea"/>
                <a:cs typeface="+mn-cs"/>
              </a:rPr>
              <a:t>362.800 panden </a:t>
            </a:r>
          </a:p>
          <a:p>
            <a:pPr lvl="1" defTabSz="727453">
              <a:lnSpc>
                <a:spcPct val="90000"/>
              </a:lnSpc>
              <a:spcBef>
                <a:spcPts val="600"/>
              </a:spcBef>
              <a:defRPr/>
            </a:pPr>
            <a:r>
              <a:rPr kumimoji="0" lang="nl-NL" sz="1400" b="1" u="none" strike="noStrike" kern="1200" cap="none" spc="0" normalizeH="0" baseline="0" noProof="0" dirty="0">
                <a:ln>
                  <a:noFill/>
                </a:ln>
                <a:effectLst/>
                <a:uLnTx/>
                <a:uFillTx/>
                <a:ea typeface="+mn-ea"/>
                <a:cs typeface="+mn-cs"/>
              </a:rPr>
              <a:t>Daarvan panden met ondiepe fundering</a:t>
            </a:r>
          </a:p>
          <a:p>
            <a:pPr lvl="1" defTabSz="727453">
              <a:lnSpc>
                <a:spcPct val="90000"/>
              </a:lnSpc>
              <a:spcBef>
                <a:spcPts val="600"/>
              </a:spcBef>
              <a:defRPr/>
            </a:pPr>
            <a:r>
              <a:rPr lang="nl-NL" sz="1400" b="1" dirty="0">
                <a:solidFill>
                  <a:srgbClr val="28CC8B"/>
                </a:solidFill>
              </a:rPr>
              <a:t>3,65</a:t>
            </a:r>
            <a:r>
              <a:rPr kumimoji="0" lang="nl-NL" sz="1400" b="1" i="0" u="none" strike="noStrike" kern="1200" cap="none" spc="0" normalizeH="0" baseline="0" noProof="0" dirty="0">
                <a:ln>
                  <a:noFill/>
                </a:ln>
                <a:solidFill>
                  <a:srgbClr val="28CC8B"/>
                </a:solidFill>
                <a:effectLst/>
                <a:uLnTx/>
                <a:uFillTx/>
                <a:ea typeface="+mn-ea"/>
                <a:cs typeface="+mn-cs"/>
              </a:rPr>
              <a:t> mi</a:t>
            </a:r>
            <a:r>
              <a:rPr lang="nl-NL" sz="1400" b="1" dirty="0" err="1">
                <a:solidFill>
                  <a:srgbClr val="28CC8B"/>
                </a:solidFill>
              </a:rPr>
              <a:t>ljoen</a:t>
            </a:r>
            <a:r>
              <a:rPr lang="nl-NL" sz="1400" b="1" dirty="0">
                <a:solidFill>
                  <a:srgbClr val="28CC8B"/>
                </a:solidFill>
              </a:rPr>
              <a:t>  </a:t>
            </a:r>
          </a:p>
          <a:p>
            <a:pPr lvl="1" defTabSz="727453">
              <a:lnSpc>
                <a:spcPct val="90000"/>
              </a:lnSpc>
              <a:spcBef>
                <a:spcPts val="600"/>
              </a:spcBef>
              <a:defRPr/>
            </a:pPr>
            <a:endParaRPr lang="nl-NL" sz="1400" b="1" dirty="0">
              <a:solidFill>
                <a:srgbClr val="28CC8B"/>
              </a:solidFill>
            </a:endParaRPr>
          </a:p>
          <a:p>
            <a:pPr marL="0" marR="0" lvl="0" indent="0" algn="l" defTabSz="727453"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nl-NL" sz="1400" b="1" i="0" u="none" strike="noStrike" kern="1200" cap="none" spc="0" normalizeH="0" baseline="0" noProof="0" dirty="0">
                <a:ln>
                  <a:noFill/>
                </a:ln>
                <a:solidFill>
                  <a:prstClr val="black"/>
                </a:solidFill>
                <a:effectLst/>
                <a:uLnTx/>
                <a:uFillTx/>
                <a:ea typeface="+mn-ea"/>
                <a:cs typeface="+mn-cs"/>
              </a:rPr>
              <a:t>Schadeherstel raming 2050:</a:t>
            </a:r>
          </a:p>
          <a:p>
            <a:pPr marL="0" marR="0" lvl="0" indent="0" algn="l" defTabSz="727453"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nl-NL" sz="1400" b="1" i="0" u="none" strike="noStrike" kern="1200" cap="none" spc="0" normalizeH="0" baseline="0" noProof="0" dirty="0">
                <a:ln>
                  <a:noFill/>
                </a:ln>
                <a:solidFill>
                  <a:srgbClr val="17A4EA"/>
                </a:solidFill>
                <a:effectLst/>
                <a:uLnTx/>
                <a:uFillTx/>
                <a:ea typeface="+mn-ea"/>
                <a:cs typeface="+mn-cs"/>
              </a:rPr>
              <a:t>  tot 61 miljard</a:t>
            </a:r>
          </a:p>
          <a:p>
            <a:pPr marL="0" marR="0" lvl="0" indent="0" algn="l" defTabSz="727453"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nl-NL" sz="1400" b="1" i="0" u="none" strike="noStrike" kern="1200" cap="none" spc="0" normalizeH="0" baseline="0" noProof="0" dirty="0">
                <a:ln>
                  <a:noFill/>
                </a:ln>
                <a:solidFill>
                  <a:prstClr val="black"/>
                </a:solidFill>
                <a:effectLst/>
                <a:uLnTx/>
                <a:uFillTx/>
                <a:ea typeface="+mn-ea"/>
                <a:cs typeface="+mn-cs"/>
              </a:rPr>
              <a:t>Preventie</a:t>
            </a:r>
          </a:p>
          <a:p>
            <a:pPr marL="0" marR="0" lvl="0" indent="0" algn="l" defTabSz="727453"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nl-NL" sz="1400" b="1" i="0" u="none" strike="noStrike" kern="1200" cap="none" spc="0" normalizeH="0" baseline="0" noProof="0" dirty="0">
                <a:ln>
                  <a:noFill/>
                </a:ln>
                <a:solidFill>
                  <a:srgbClr val="17A4EA"/>
                </a:solidFill>
                <a:effectLst/>
                <a:uLnTx/>
                <a:uFillTx/>
                <a:ea typeface="+mn-ea"/>
                <a:cs typeface="+mn-cs"/>
              </a:rPr>
              <a:t>  mogelijk voor 25 tot 30 procent</a:t>
            </a:r>
          </a:p>
          <a:p>
            <a:pPr marL="0" marR="0" lvl="0" indent="0" algn="l" defTabSz="727453" rtl="0" eaLnBrk="1" fontAlgn="auto" latinLnBrk="0" hangingPunct="1">
              <a:lnSpc>
                <a:spcPct val="90000"/>
              </a:lnSpc>
              <a:spcBef>
                <a:spcPts val="600"/>
              </a:spcBef>
              <a:spcAft>
                <a:spcPts val="0"/>
              </a:spcAft>
              <a:buClrTx/>
              <a:buSzTx/>
              <a:buFont typeface="Arial" panose="020B0604020202020204" pitchFamily="34" charset="0"/>
              <a:buNone/>
              <a:tabLst/>
              <a:defRPr/>
            </a:pPr>
            <a:r>
              <a:rPr lang="nl-NL" sz="1400" b="1" dirty="0"/>
              <a:t>Reeds herstelde panden</a:t>
            </a:r>
          </a:p>
          <a:p>
            <a:pPr marL="0" marR="0" lvl="0" indent="0" algn="l" defTabSz="727453"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nl-NL" sz="1400" b="1" i="0" u="none" strike="noStrike" kern="1200" cap="none" spc="0" normalizeH="0" baseline="0" noProof="0" dirty="0">
                <a:ln>
                  <a:noFill/>
                </a:ln>
                <a:solidFill>
                  <a:srgbClr val="17A4EA"/>
                </a:solidFill>
                <a:effectLst/>
                <a:uLnTx/>
                <a:uFillTx/>
                <a:ea typeface="+mn-ea"/>
                <a:cs typeface="+mn-cs"/>
              </a:rPr>
              <a:t>  29.949 </a:t>
            </a:r>
            <a:r>
              <a:rPr kumimoji="0" lang="nl-NL" sz="1400" b="1" i="0" u="none" strike="noStrike" kern="1200" cap="none" spc="0" normalizeH="0" baseline="0" noProof="0" dirty="0">
                <a:ln>
                  <a:noFill/>
                </a:ln>
                <a:solidFill>
                  <a:schemeClr val="bg1">
                    <a:lumMod val="65000"/>
                  </a:schemeClr>
                </a:solidFill>
                <a:effectLst/>
                <a:uLnTx/>
                <a:uFillTx/>
                <a:ea typeface="+mn-ea"/>
                <a:cs typeface="+mn-cs"/>
              </a:rPr>
              <a:t>(+1.199 geregistreerd in 2025)</a:t>
            </a:r>
            <a:endParaRPr kumimoji="0" lang="nl-NL" sz="1400" b="1" i="0" u="none" strike="noStrike" kern="1200" cap="none" spc="0" normalizeH="0" baseline="0" noProof="0" dirty="0">
              <a:ln>
                <a:noFill/>
              </a:ln>
              <a:solidFill>
                <a:srgbClr val="17A4EA"/>
              </a:solidFill>
              <a:effectLst/>
              <a:uLnTx/>
              <a:uFillTx/>
              <a:ea typeface="+mn-ea"/>
              <a:cs typeface="+mn-cs"/>
            </a:endParaRPr>
          </a:p>
        </p:txBody>
      </p:sp>
      <p:sp>
        <p:nvSpPr>
          <p:cNvPr id="10" name="Titel 1">
            <a:extLst>
              <a:ext uri="{FF2B5EF4-FFF2-40B4-BE49-F238E27FC236}">
                <a16:creationId xmlns:a16="http://schemas.microsoft.com/office/drawing/2014/main" id="{A847D9D9-2ABD-0E23-EAA7-F7BC79E226FE}"/>
              </a:ext>
            </a:extLst>
          </p:cNvPr>
          <p:cNvSpPr>
            <a:spLocks noGrp="1"/>
          </p:cNvSpPr>
          <p:nvPr>
            <p:ph type="title"/>
          </p:nvPr>
        </p:nvSpPr>
        <p:spPr>
          <a:xfrm>
            <a:off x="933212" y="446787"/>
            <a:ext cx="10972800" cy="454195"/>
          </a:xfrm>
        </p:spPr>
        <p:txBody>
          <a:bodyPr>
            <a:noAutofit/>
          </a:bodyPr>
          <a:lstStyle/>
          <a:p>
            <a:pPr algn="l"/>
            <a:r>
              <a:rPr lang="nl-NL" sz="3200" b="1" dirty="0">
                <a:solidFill>
                  <a:srgbClr val="17A4EA"/>
                </a:solidFill>
                <a:latin typeface="+mn-lt"/>
                <a:cs typeface="Calibri Light" panose="020F0302020204030204" pitchFamily="34" charset="0"/>
              </a:rPr>
              <a:t>Stand van het Land </a:t>
            </a:r>
            <a:r>
              <a:rPr lang="nl-NL" sz="3200" b="1" dirty="0">
                <a:solidFill>
                  <a:srgbClr val="1B1E3C"/>
                </a:solidFill>
                <a:latin typeface="+mn-lt"/>
                <a:cs typeface="Calibri Light" panose="020F0302020204030204" pitchFamily="34" charset="0"/>
              </a:rPr>
              <a:t>– Prognose omvang schade 2026</a:t>
            </a:r>
          </a:p>
        </p:txBody>
      </p:sp>
      <p:pic>
        <p:nvPicPr>
          <p:cNvPr id="5" name="Afbeelding 4">
            <a:extLst>
              <a:ext uri="{FF2B5EF4-FFF2-40B4-BE49-F238E27FC236}">
                <a16:creationId xmlns:a16="http://schemas.microsoft.com/office/drawing/2014/main" id="{54EF56AA-A7D9-66F5-93E9-46BF0CF29A5A}"/>
              </a:ext>
            </a:extLst>
          </p:cNvPr>
          <p:cNvPicPr>
            <a:picLocks noChangeAspect="1"/>
          </p:cNvPicPr>
          <p:nvPr/>
        </p:nvPicPr>
        <p:blipFill>
          <a:blip r:embed="rId4"/>
          <a:stretch>
            <a:fillRect/>
          </a:stretch>
        </p:blipFill>
        <p:spPr>
          <a:xfrm>
            <a:off x="7051312" y="1405787"/>
            <a:ext cx="4039164" cy="4620270"/>
          </a:xfrm>
          <a:prstGeom prst="rect">
            <a:avLst/>
          </a:prstGeom>
        </p:spPr>
      </p:pic>
    </p:spTree>
    <p:extLst>
      <p:ext uri="{BB962C8B-B14F-4D97-AF65-F5344CB8AC3E}">
        <p14:creationId xmlns:p14="http://schemas.microsoft.com/office/powerpoint/2010/main" val="1191717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9F140-676A-863B-8B39-75122AF62A36}"/>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5EAB1B49-5162-6D6D-5491-37C2D0BBD50E}"/>
              </a:ext>
            </a:extLst>
          </p:cNvPr>
          <p:cNvSpPr txBox="1">
            <a:spLocks/>
          </p:cNvSpPr>
          <p:nvPr/>
        </p:nvSpPr>
        <p:spPr>
          <a:xfrm>
            <a:off x="173180" y="1741325"/>
            <a:ext cx="11845637" cy="21648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NL" sz="3600" b="1" dirty="0">
              <a:solidFill>
                <a:schemeClr val="bg1"/>
              </a:solidFill>
            </a:endParaRPr>
          </a:p>
          <a:p>
            <a:r>
              <a:rPr lang="nl-NL" sz="4400" b="1" dirty="0">
                <a:solidFill>
                  <a:srgbClr val="3EB7F2"/>
                </a:solidFill>
              </a:rPr>
              <a:t>Nationaal KCAF Congres Funderingsaanpak 2026</a:t>
            </a:r>
          </a:p>
          <a:p>
            <a:endParaRPr lang="nl-NL" sz="2400" b="1" dirty="0">
              <a:solidFill>
                <a:srgbClr val="3B4552"/>
              </a:solidFill>
            </a:endParaRPr>
          </a:p>
          <a:p>
            <a:r>
              <a:rPr lang="nl-NL" sz="3600" b="1" dirty="0">
                <a:solidFill>
                  <a:srgbClr val="3B4552"/>
                </a:solidFill>
              </a:rPr>
              <a:t>Funderingsaanpak op de rails</a:t>
            </a:r>
          </a:p>
          <a:p>
            <a:r>
              <a:rPr lang="nl-NL" sz="2400" b="1" dirty="0">
                <a:solidFill>
                  <a:srgbClr val="3B4552"/>
                </a:solidFill>
              </a:rPr>
              <a:t>Innovatie en preventie noodzakelijk</a:t>
            </a:r>
            <a:r>
              <a:rPr lang="nl-NL" sz="2400" dirty="0">
                <a:solidFill>
                  <a:srgbClr val="3B4552"/>
                </a:solidFill>
              </a:rPr>
              <a:t> </a:t>
            </a:r>
            <a:endParaRPr lang="nl-NL" sz="2000" b="1" dirty="0">
              <a:solidFill>
                <a:srgbClr val="3B4552"/>
              </a:solidFill>
            </a:endParaRPr>
          </a:p>
        </p:txBody>
      </p:sp>
      <p:pic>
        <p:nvPicPr>
          <p:cNvPr id="1026" name="Picture 2" descr="Kennis Centrum Aanpak Funderingsproblematiek Logo">
            <a:extLst>
              <a:ext uri="{FF2B5EF4-FFF2-40B4-BE49-F238E27FC236}">
                <a16:creationId xmlns:a16="http://schemas.microsoft.com/office/drawing/2014/main" id="{CE22C95D-50AD-B2AF-1C54-BB3848A73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2366" y="4880135"/>
            <a:ext cx="1327264" cy="13917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E3F31673-C853-7D67-9C64-A5C20418ADCA}"/>
              </a:ext>
            </a:extLst>
          </p:cNvPr>
          <p:cNvSpPr/>
          <p:nvPr/>
        </p:nvSpPr>
        <p:spPr>
          <a:xfrm>
            <a:off x="0" y="-56644"/>
            <a:ext cx="12191999" cy="430716"/>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975210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09968-6464-3355-C418-2BA60C5586B2}"/>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7BD61DD5-5362-C1E3-164A-0F519FBD83BD}"/>
              </a:ext>
            </a:extLst>
          </p:cNvPr>
          <p:cNvSpPr>
            <a:spLocks noGrp="1"/>
          </p:cNvSpPr>
          <p:nvPr>
            <p:ph type="title"/>
          </p:nvPr>
        </p:nvSpPr>
        <p:spPr>
          <a:xfrm>
            <a:off x="753616" y="407609"/>
            <a:ext cx="10972800" cy="454195"/>
          </a:xfrm>
        </p:spPr>
        <p:txBody>
          <a:bodyPr>
            <a:noAutofit/>
          </a:bodyPr>
          <a:lstStyle/>
          <a:p>
            <a:r>
              <a:rPr lang="nl-NL" sz="3200" b="1" dirty="0">
                <a:solidFill>
                  <a:srgbClr val="17A4EA"/>
                </a:solidFill>
                <a:latin typeface="+mn-lt"/>
                <a:cs typeface="Calibri Light" panose="020F0302020204030204" pitchFamily="34" charset="0"/>
              </a:rPr>
              <a:t>Stand van het Land </a:t>
            </a:r>
            <a:r>
              <a:rPr lang="nl-NL" sz="3200" dirty="0">
                <a:solidFill>
                  <a:srgbClr val="1B1E3C"/>
                </a:solidFill>
                <a:cs typeface="Calibri Light" panose="020F0302020204030204" pitchFamily="34" charset="0"/>
              </a:rPr>
              <a:t>–</a:t>
            </a:r>
            <a:r>
              <a:rPr lang="nl-NL" sz="3200" b="1" dirty="0">
                <a:solidFill>
                  <a:srgbClr val="17A4EA"/>
                </a:solidFill>
                <a:latin typeface="+mn-lt"/>
                <a:cs typeface="Calibri Light" panose="020F0302020204030204" pitchFamily="34" charset="0"/>
              </a:rPr>
              <a:t> </a:t>
            </a:r>
            <a:r>
              <a:rPr lang="nl-NL" sz="3200" dirty="0">
                <a:solidFill>
                  <a:srgbClr val="1B1E3C"/>
                </a:solidFill>
                <a:latin typeface="+mn-lt"/>
                <a:cs typeface="Calibri Light" panose="020F0302020204030204" pitchFamily="34" charset="0"/>
              </a:rPr>
              <a:t>2026</a:t>
            </a:r>
            <a:endParaRPr lang="nl-NL" sz="3200" b="1" dirty="0">
              <a:solidFill>
                <a:srgbClr val="1B1E3C"/>
              </a:solidFill>
              <a:latin typeface="+mn-lt"/>
              <a:cs typeface="Calibri Light" panose="020F0302020204030204" pitchFamily="34" charset="0"/>
            </a:endParaRPr>
          </a:p>
        </p:txBody>
      </p:sp>
      <p:pic>
        <p:nvPicPr>
          <p:cNvPr id="4" name="Afbeelding 3">
            <a:extLst>
              <a:ext uri="{FF2B5EF4-FFF2-40B4-BE49-F238E27FC236}">
                <a16:creationId xmlns:a16="http://schemas.microsoft.com/office/drawing/2014/main" id="{D1E21DBE-C0AF-1A06-6226-47AACB57F215}"/>
              </a:ext>
            </a:extLst>
          </p:cNvPr>
          <p:cNvPicPr>
            <a:picLocks noChangeAspect="1"/>
          </p:cNvPicPr>
          <p:nvPr/>
        </p:nvPicPr>
        <p:blipFill>
          <a:blip r:embed="rId3"/>
          <a:stretch>
            <a:fillRect/>
          </a:stretch>
        </p:blipFill>
        <p:spPr>
          <a:xfrm>
            <a:off x="10724078" y="59318"/>
            <a:ext cx="1438476" cy="266737"/>
          </a:xfrm>
          <a:prstGeom prst="rect">
            <a:avLst/>
          </a:prstGeom>
        </p:spPr>
      </p:pic>
      <p:sp>
        <p:nvSpPr>
          <p:cNvPr id="2" name="Rechthoek 1">
            <a:extLst>
              <a:ext uri="{FF2B5EF4-FFF2-40B4-BE49-F238E27FC236}">
                <a16:creationId xmlns:a16="http://schemas.microsoft.com/office/drawing/2014/main" id="{9283B3BF-1C4E-4820-E41D-16AB3605D74B}"/>
              </a:ext>
            </a:extLst>
          </p:cNvPr>
          <p:cNvSpPr/>
          <p:nvPr/>
        </p:nvSpPr>
        <p:spPr>
          <a:xfrm>
            <a:off x="6240016" y="5013176"/>
            <a:ext cx="4572000" cy="369332"/>
          </a:xfrm>
          <a:prstGeom prst="rect">
            <a:avLst/>
          </a:prstGeom>
        </p:spPr>
        <p:txBody>
          <a:bodyPr>
            <a:spAutoFit/>
          </a:bodyPr>
          <a:lstStyle/>
          <a:p>
            <a:r>
              <a:rPr lang="nl-NL" dirty="0">
                <a:solidFill>
                  <a:srgbClr val="FF0000"/>
                </a:solidFill>
              </a:rPr>
              <a:t> </a:t>
            </a:r>
          </a:p>
        </p:txBody>
      </p:sp>
      <p:sp>
        <p:nvSpPr>
          <p:cNvPr id="5" name="Titel 1">
            <a:extLst>
              <a:ext uri="{FF2B5EF4-FFF2-40B4-BE49-F238E27FC236}">
                <a16:creationId xmlns:a16="http://schemas.microsoft.com/office/drawing/2014/main" id="{9206B1E5-83B6-AC2D-1C73-5F2507582479}"/>
              </a:ext>
            </a:extLst>
          </p:cNvPr>
          <p:cNvSpPr txBox="1">
            <a:spLocks/>
          </p:cNvSpPr>
          <p:nvPr/>
        </p:nvSpPr>
        <p:spPr>
          <a:xfrm>
            <a:off x="1053885" y="1291164"/>
            <a:ext cx="10084228" cy="45419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000" b="1" kern="1200">
                <a:solidFill>
                  <a:srgbClr val="2D3540"/>
                </a:solidFill>
                <a:latin typeface="+mj-lt"/>
                <a:ea typeface="+mj-ea"/>
                <a:cs typeface="+mj-cs"/>
              </a:defRPr>
            </a:lvl1pPr>
          </a:lstStyle>
          <a:p>
            <a:r>
              <a:rPr lang="nl-NL" sz="2000" dirty="0">
                <a:solidFill>
                  <a:srgbClr val="3EB7F2"/>
                </a:solidFill>
                <a:latin typeface="+mn-lt"/>
                <a:cs typeface="Calibri Light" panose="020F0302020204030204" pitchFamily="34" charset="0"/>
              </a:rPr>
              <a:t>Verhouding funderingstype over alle panden met woonfunctie in Nederland</a:t>
            </a:r>
          </a:p>
        </p:txBody>
      </p:sp>
      <p:pic>
        <p:nvPicPr>
          <p:cNvPr id="33" name="Afbeelding 32">
            <a:extLst>
              <a:ext uri="{FF2B5EF4-FFF2-40B4-BE49-F238E27FC236}">
                <a16:creationId xmlns:a16="http://schemas.microsoft.com/office/drawing/2014/main" id="{31F0F4E7-3299-DE92-5B11-FF2E6D428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817" y="1745359"/>
            <a:ext cx="9590365" cy="4578268"/>
          </a:xfrm>
          <a:prstGeom prst="rect">
            <a:avLst/>
          </a:prstGeom>
        </p:spPr>
      </p:pic>
    </p:spTree>
    <p:extLst>
      <p:ext uri="{BB962C8B-B14F-4D97-AF65-F5344CB8AC3E}">
        <p14:creationId xmlns:p14="http://schemas.microsoft.com/office/powerpoint/2010/main" val="2127952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9F82C-4DC7-CFAD-2F7F-926FD548726F}"/>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B04878B5-046B-09FA-C3AF-6D543482D53C}"/>
              </a:ext>
            </a:extLst>
          </p:cNvPr>
          <p:cNvSpPr>
            <a:spLocks noGrp="1"/>
          </p:cNvSpPr>
          <p:nvPr>
            <p:ph type="title"/>
          </p:nvPr>
        </p:nvSpPr>
        <p:spPr>
          <a:xfrm>
            <a:off x="753616" y="449709"/>
            <a:ext cx="10972800" cy="454195"/>
          </a:xfrm>
        </p:spPr>
        <p:txBody>
          <a:bodyPr>
            <a:noAutofit/>
          </a:bodyPr>
          <a:lstStyle/>
          <a:p>
            <a:r>
              <a:rPr lang="nl-NL" sz="3200" b="1" dirty="0">
                <a:solidFill>
                  <a:srgbClr val="17A4EA"/>
                </a:solidFill>
                <a:latin typeface="+mn-lt"/>
                <a:cs typeface="Calibri Light" panose="020F0302020204030204" pitchFamily="34" charset="0"/>
              </a:rPr>
              <a:t>Stand van het Land </a:t>
            </a:r>
            <a:r>
              <a:rPr lang="nl-NL" sz="3200" dirty="0">
                <a:solidFill>
                  <a:srgbClr val="1B1E3C"/>
                </a:solidFill>
                <a:cs typeface="Calibri Light" panose="020F0302020204030204" pitchFamily="34" charset="0"/>
              </a:rPr>
              <a:t>–</a:t>
            </a:r>
            <a:r>
              <a:rPr lang="nl-NL" sz="3200" b="1" dirty="0">
                <a:solidFill>
                  <a:srgbClr val="17A4EA"/>
                </a:solidFill>
                <a:latin typeface="+mn-lt"/>
                <a:cs typeface="Calibri Light" panose="020F0302020204030204" pitchFamily="34" charset="0"/>
              </a:rPr>
              <a:t> </a:t>
            </a:r>
            <a:r>
              <a:rPr lang="nl-NL" sz="3200" dirty="0">
                <a:solidFill>
                  <a:srgbClr val="1B1E3C"/>
                </a:solidFill>
                <a:latin typeface="+mn-lt"/>
                <a:cs typeface="Calibri Light" panose="020F0302020204030204" pitchFamily="34" charset="0"/>
              </a:rPr>
              <a:t>2026</a:t>
            </a:r>
            <a:endParaRPr lang="nl-NL" sz="3200" b="1" dirty="0">
              <a:solidFill>
                <a:srgbClr val="1B1E3C"/>
              </a:solidFill>
              <a:latin typeface="+mn-lt"/>
              <a:cs typeface="Calibri Light" panose="020F0302020204030204" pitchFamily="34" charset="0"/>
            </a:endParaRPr>
          </a:p>
        </p:txBody>
      </p:sp>
      <p:pic>
        <p:nvPicPr>
          <p:cNvPr id="4" name="Afbeelding 3">
            <a:extLst>
              <a:ext uri="{FF2B5EF4-FFF2-40B4-BE49-F238E27FC236}">
                <a16:creationId xmlns:a16="http://schemas.microsoft.com/office/drawing/2014/main" id="{0133730F-3CDF-1C20-1C5A-1AE8B15E2F20}"/>
              </a:ext>
            </a:extLst>
          </p:cNvPr>
          <p:cNvPicPr>
            <a:picLocks noChangeAspect="1"/>
          </p:cNvPicPr>
          <p:nvPr/>
        </p:nvPicPr>
        <p:blipFill>
          <a:blip r:embed="rId3"/>
          <a:stretch>
            <a:fillRect/>
          </a:stretch>
        </p:blipFill>
        <p:spPr>
          <a:xfrm>
            <a:off x="10724078" y="59318"/>
            <a:ext cx="1438476" cy="266737"/>
          </a:xfrm>
          <a:prstGeom prst="rect">
            <a:avLst/>
          </a:prstGeom>
        </p:spPr>
      </p:pic>
      <p:sp>
        <p:nvSpPr>
          <p:cNvPr id="2" name="Rechthoek 1">
            <a:extLst>
              <a:ext uri="{FF2B5EF4-FFF2-40B4-BE49-F238E27FC236}">
                <a16:creationId xmlns:a16="http://schemas.microsoft.com/office/drawing/2014/main" id="{A235F410-DD02-E03A-B787-F205B9362D10}"/>
              </a:ext>
            </a:extLst>
          </p:cNvPr>
          <p:cNvSpPr/>
          <p:nvPr/>
        </p:nvSpPr>
        <p:spPr>
          <a:xfrm>
            <a:off x="6240016" y="5013176"/>
            <a:ext cx="4572000" cy="369332"/>
          </a:xfrm>
          <a:prstGeom prst="rect">
            <a:avLst/>
          </a:prstGeom>
        </p:spPr>
        <p:txBody>
          <a:bodyPr>
            <a:spAutoFit/>
          </a:bodyPr>
          <a:lstStyle/>
          <a:p>
            <a:r>
              <a:rPr lang="nl-NL" dirty="0">
                <a:solidFill>
                  <a:srgbClr val="FF0000"/>
                </a:solidFill>
              </a:rPr>
              <a:t> </a:t>
            </a:r>
          </a:p>
        </p:txBody>
      </p:sp>
      <p:pic>
        <p:nvPicPr>
          <p:cNvPr id="33" name="Afbeelding 32">
            <a:extLst>
              <a:ext uri="{FF2B5EF4-FFF2-40B4-BE49-F238E27FC236}">
                <a16:creationId xmlns:a16="http://schemas.microsoft.com/office/drawing/2014/main" id="{F60414BD-67F9-A0C5-98E7-AA19B01F220D}"/>
              </a:ext>
            </a:extLst>
          </p:cNvPr>
          <p:cNvPicPr>
            <a:picLocks noChangeAspect="1"/>
          </p:cNvPicPr>
          <p:nvPr/>
        </p:nvPicPr>
        <p:blipFill>
          <a:blip r:embed="rId4"/>
          <a:srcRect t="7237"/>
          <a:stretch>
            <a:fillRect/>
          </a:stretch>
        </p:blipFill>
        <p:spPr>
          <a:xfrm>
            <a:off x="2877256" y="1036640"/>
            <a:ext cx="5941749" cy="5821360"/>
          </a:xfrm>
          <a:prstGeom prst="rect">
            <a:avLst/>
          </a:prstGeom>
        </p:spPr>
      </p:pic>
    </p:spTree>
    <p:extLst>
      <p:ext uri="{BB962C8B-B14F-4D97-AF65-F5344CB8AC3E}">
        <p14:creationId xmlns:p14="http://schemas.microsoft.com/office/powerpoint/2010/main" val="4144792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03089-A7D0-20A1-4773-174AFC10C6DA}"/>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96147092-4952-6453-4D7E-2EAAC42E6FF0}"/>
              </a:ext>
            </a:extLst>
          </p:cNvPr>
          <p:cNvPicPr>
            <a:picLocks noChangeAspect="1"/>
          </p:cNvPicPr>
          <p:nvPr/>
        </p:nvPicPr>
        <p:blipFill>
          <a:blip r:embed="rId3"/>
          <a:stretch>
            <a:fillRect/>
          </a:stretch>
        </p:blipFill>
        <p:spPr>
          <a:xfrm>
            <a:off x="10724078" y="59318"/>
            <a:ext cx="1438476" cy="266737"/>
          </a:xfrm>
          <a:prstGeom prst="rect">
            <a:avLst/>
          </a:prstGeom>
        </p:spPr>
      </p:pic>
      <p:sp>
        <p:nvSpPr>
          <p:cNvPr id="12" name="Tekstvak 11">
            <a:extLst>
              <a:ext uri="{FF2B5EF4-FFF2-40B4-BE49-F238E27FC236}">
                <a16:creationId xmlns:a16="http://schemas.microsoft.com/office/drawing/2014/main" id="{173AB586-CF1D-98FF-2B2F-012D0FF8BAE9}"/>
              </a:ext>
            </a:extLst>
          </p:cNvPr>
          <p:cNvSpPr txBox="1"/>
          <p:nvPr/>
        </p:nvSpPr>
        <p:spPr>
          <a:xfrm>
            <a:off x="1286934" y="1662066"/>
            <a:ext cx="4356477" cy="707886"/>
          </a:xfrm>
          <a:prstGeom prst="rect">
            <a:avLst/>
          </a:prstGeom>
          <a:noFill/>
        </p:spPr>
        <p:txBody>
          <a:bodyPr wrap="square" rtlCol="0">
            <a:spAutoFit/>
          </a:bodyPr>
          <a:lstStyle/>
          <a:p>
            <a:pPr algn="ctr"/>
            <a:r>
              <a:rPr lang="nl-NL" sz="2000" b="1" dirty="0">
                <a:solidFill>
                  <a:srgbClr val="3EB7F2"/>
                </a:solidFill>
              </a:rPr>
              <a:t>Droogstandsrisico bij panden met houten palen</a:t>
            </a:r>
          </a:p>
        </p:txBody>
      </p:sp>
      <p:sp>
        <p:nvSpPr>
          <p:cNvPr id="13" name="Tekstvak 12">
            <a:extLst>
              <a:ext uri="{FF2B5EF4-FFF2-40B4-BE49-F238E27FC236}">
                <a16:creationId xmlns:a16="http://schemas.microsoft.com/office/drawing/2014/main" id="{2A42CF20-A282-9B8D-15CA-7B128F332232}"/>
              </a:ext>
            </a:extLst>
          </p:cNvPr>
          <p:cNvSpPr txBox="1"/>
          <p:nvPr/>
        </p:nvSpPr>
        <p:spPr>
          <a:xfrm>
            <a:off x="6367601" y="1662066"/>
            <a:ext cx="4356477" cy="707886"/>
          </a:xfrm>
          <a:prstGeom prst="rect">
            <a:avLst/>
          </a:prstGeom>
          <a:noFill/>
        </p:spPr>
        <p:txBody>
          <a:bodyPr wrap="square" rtlCol="0">
            <a:spAutoFit/>
          </a:bodyPr>
          <a:lstStyle/>
          <a:p>
            <a:pPr algn="ctr"/>
            <a:r>
              <a:rPr lang="nl-NL" sz="2000" b="1" dirty="0">
                <a:solidFill>
                  <a:srgbClr val="3EB7F2"/>
                </a:solidFill>
              </a:rPr>
              <a:t>Optrekkend vocht en verschilzakking bij panden met ondiepe funderingen</a:t>
            </a:r>
          </a:p>
        </p:txBody>
      </p:sp>
      <p:graphicFrame>
        <p:nvGraphicFramePr>
          <p:cNvPr id="16" name="Grafiek 15">
            <a:extLst>
              <a:ext uri="{FF2B5EF4-FFF2-40B4-BE49-F238E27FC236}">
                <a16:creationId xmlns:a16="http://schemas.microsoft.com/office/drawing/2014/main" id="{4D3979C5-BCCE-776E-8B43-A3531B12CACD}"/>
              </a:ext>
            </a:extLst>
          </p:cNvPr>
          <p:cNvGraphicFramePr>
            <a:graphicFrameLocks/>
          </p:cNvGraphicFramePr>
          <p:nvPr>
            <p:extLst>
              <p:ext uri="{D42A27DB-BD31-4B8C-83A1-F6EECF244321}">
                <p14:modId xmlns:p14="http://schemas.microsoft.com/office/powerpoint/2010/main" val="2608075283"/>
              </p:ext>
            </p:extLst>
          </p:nvPr>
        </p:nvGraphicFramePr>
        <p:xfrm>
          <a:off x="753616" y="2592970"/>
          <a:ext cx="5342383" cy="35593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Grafiek 16">
            <a:extLst>
              <a:ext uri="{FF2B5EF4-FFF2-40B4-BE49-F238E27FC236}">
                <a16:creationId xmlns:a16="http://schemas.microsoft.com/office/drawing/2014/main" id="{0DBA12F2-5841-400B-98D9-A991EFD5E5B6}"/>
              </a:ext>
            </a:extLst>
          </p:cNvPr>
          <p:cNvGraphicFramePr>
            <a:graphicFrameLocks/>
          </p:cNvGraphicFramePr>
          <p:nvPr>
            <p:extLst>
              <p:ext uri="{D42A27DB-BD31-4B8C-83A1-F6EECF244321}">
                <p14:modId xmlns:p14="http://schemas.microsoft.com/office/powerpoint/2010/main" val="3932003331"/>
              </p:ext>
            </p:extLst>
          </p:nvPr>
        </p:nvGraphicFramePr>
        <p:xfrm>
          <a:off x="6349663" y="2592970"/>
          <a:ext cx="4964504" cy="3690272"/>
        </p:xfrm>
        <a:graphic>
          <a:graphicData uri="http://schemas.openxmlformats.org/drawingml/2006/chart">
            <c:chart xmlns:c="http://schemas.openxmlformats.org/drawingml/2006/chart" xmlns:r="http://schemas.openxmlformats.org/officeDocument/2006/relationships" r:id="rId5"/>
          </a:graphicData>
        </a:graphic>
      </p:graphicFrame>
      <p:sp>
        <p:nvSpPr>
          <p:cNvPr id="5" name="Titel 1">
            <a:extLst>
              <a:ext uri="{FF2B5EF4-FFF2-40B4-BE49-F238E27FC236}">
                <a16:creationId xmlns:a16="http://schemas.microsoft.com/office/drawing/2014/main" id="{58F34265-9746-92BE-5EF6-13EEC3C57D81}"/>
              </a:ext>
            </a:extLst>
          </p:cNvPr>
          <p:cNvSpPr txBox="1">
            <a:spLocks/>
          </p:cNvSpPr>
          <p:nvPr/>
        </p:nvSpPr>
        <p:spPr>
          <a:xfrm>
            <a:off x="753616" y="446578"/>
            <a:ext cx="10972800" cy="454195"/>
          </a:xfrm>
          <a:prstGeom prst="rect">
            <a:avLst/>
          </a:prstGeom>
        </p:spPr>
        <p:txBody>
          <a:bodyPr vert="horz" lIns="91440" tIns="45720" rIns="91440" bIns="45720" rtlCol="0" anchor="ctr">
            <a:noAutofit/>
          </a:bodyPr>
          <a:lstStyle>
            <a:lvl1pPr algn="l" defTabSz="914400" rtl="0" eaLnBrk="1" latinLnBrk="0" hangingPunct="1">
              <a:spcBef>
                <a:spcPct val="0"/>
              </a:spcBef>
              <a:buNone/>
              <a:defRPr sz="3000" b="1" kern="1200">
                <a:solidFill>
                  <a:srgbClr val="2D3540"/>
                </a:solidFill>
                <a:latin typeface="+mj-lt"/>
                <a:ea typeface="+mj-ea"/>
                <a:cs typeface="+mj-cs"/>
              </a:defRPr>
            </a:lvl1pPr>
          </a:lstStyle>
          <a:p>
            <a:r>
              <a:rPr lang="nl-NL" sz="3200">
                <a:solidFill>
                  <a:srgbClr val="17A4EA"/>
                </a:solidFill>
                <a:latin typeface="+mn-lt"/>
                <a:cs typeface="Calibri Light" panose="020F0302020204030204" pitchFamily="34" charset="0"/>
              </a:rPr>
              <a:t>Stand van het Land </a:t>
            </a:r>
            <a:r>
              <a:rPr lang="nl-NL" sz="3200">
                <a:solidFill>
                  <a:srgbClr val="1B1E3C"/>
                </a:solidFill>
                <a:cs typeface="Calibri Light" panose="020F0302020204030204" pitchFamily="34" charset="0"/>
              </a:rPr>
              <a:t>– </a:t>
            </a:r>
            <a:r>
              <a:rPr lang="nl-NL" sz="3200">
                <a:solidFill>
                  <a:srgbClr val="1B1E3C"/>
                </a:solidFill>
                <a:latin typeface="+mn-lt"/>
                <a:cs typeface="Calibri Light" panose="020F0302020204030204" pitchFamily="34" charset="0"/>
              </a:rPr>
              <a:t>2026</a:t>
            </a:r>
            <a:endParaRPr lang="nl-NL" sz="3200" dirty="0">
              <a:solidFill>
                <a:srgbClr val="1B1E3C"/>
              </a:solidFill>
              <a:latin typeface="+mn-lt"/>
              <a:cs typeface="Calibri Light" panose="020F0302020204030204" pitchFamily="34" charset="0"/>
            </a:endParaRPr>
          </a:p>
        </p:txBody>
      </p:sp>
    </p:spTree>
    <p:extLst>
      <p:ext uri="{BB962C8B-B14F-4D97-AF65-F5344CB8AC3E}">
        <p14:creationId xmlns:p14="http://schemas.microsoft.com/office/powerpoint/2010/main" val="4007831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0C9F3-972C-6BE4-79C0-5FA71F3F1612}"/>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1D49D125-DD0A-265C-E386-6BF61667226E}"/>
              </a:ext>
            </a:extLst>
          </p:cNvPr>
          <p:cNvSpPr>
            <a:spLocks noGrp="1"/>
          </p:cNvSpPr>
          <p:nvPr>
            <p:ph type="title"/>
          </p:nvPr>
        </p:nvSpPr>
        <p:spPr>
          <a:xfrm>
            <a:off x="690465" y="490035"/>
            <a:ext cx="10423804" cy="454195"/>
          </a:xfrm>
        </p:spPr>
        <p:txBody>
          <a:bodyPr>
            <a:noAutofit/>
          </a:bodyPr>
          <a:lstStyle/>
          <a:p>
            <a:pPr algn="l"/>
            <a:r>
              <a:rPr lang="nl-NL" sz="3200" b="1" dirty="0">
                <a:solidFill>
                  <a:srgbClr val="17A4EA"/>
                </a:solidFill>
                <a:latin typeface="+mn-lt"/>
                <a:cs typeface="Calibri Light" panose="020F0302020204030204" pitchFamily="34" charset="0"/>
              </a:rPr>
              <a:t>Stand van het Land </a:t>
            </a:r>
            <a:r>
              <a:rPr lang="nl-NL" sz="3200" b="1" dirty="0">
                <a:solidFill>
                  <a:srgbClr val="1B1E3C"/>
                </a:solidFill>
                <a:latin typeface="+mn-lt"/>
                <a:cs typeface="Calibri Light" panose="020F0302020204030204" pitchFamily="34" charset="0"/>
              </a:rPr>
              <a:t>– Loketten</a:t>
            </a:r>
          </a:p>
        </p:txBody>
      </p:sp>
      <p:pic>
        <p:nvPicPr>
          <p:cNvPr id="4" name="Afbeelding 3">
            <a:extLst>
              <a:ext uri="{FF2B5EF4-FFF2-40B4-BE49-F238E27FC236}">
                <a16:creationId xmlns:a16="http://schemas.microsoft.com/office/drawing/2014/main" id="{572FF955-7A0B-4BE8-512C-5034751099EA}"/>
              </a:ext>
            </a:extLst>
          </p:cNvPr>
          <p:cNvPicPr>
            <a:picLocks noChangeAspect="1"/>
          </p:cNvPicPr>
          <p:nvPr/>
        </p:nvPicPr>
        <p:blipFill>
          <a:blip r:embed="rId3"/>
          <a:stretch>
            <a:fillRect/>
          </a:stretch>
        </p:blipFill>
        <p:spPr>
          <a:xfrm>
            <a:off x="10724078" y="59318"/>
            <a:ext cx="1438476" cy="266737"/>
          </a:xfrm>
          <a:prstGeom prst="rect">
            <a:avLst/>
          </a:prstGeom>
        </p:spPr>
      </p:pic>
      <p:sp>
        <p:nvSpPr>
          <p:cNvPr id="3" name="Tijdelijke aanduiding voor inhoud 2">
            <a:extLst>
              <a:ext uri="{FF2B5EF4-FFF2-40B4-BE49-F238E27FC236}">
                <a16:creationId xmlns:a16="http://schemas.microsoft.com/office/drawing/2014/main" id="{755CDF7C-7A9E-0006-683C-F43AAEACBB31}"/>
              </a:ext>
            </a:extLst>
          </p:cNvPr>
          <p:cNvSpPr>
            <a:spLocks noGrp="1"/>
          </p:cNvSpPr>
          <p:nvPr>
            <p:ph idx="1"/>
          </p:nvPr>
        </p:nvSpPr>
        <p:spPr>
          <a:xfrm>
            <a:off x="938501" y="1140280"/>
            <a:ext cx="5809539" cy="5367157"/>
          </a:xfrm>
        </p:spPr>
        <p:txBody>
          <a:bodyPr>
            <a:noAutofit/>
          </a:bodyPr>
          <a:lstStyle/>
          <a:p>
            <a:pPr marL="0" indent="0">
              <a:buNone/>
            </a:pPr>
            <a:r>
              <a:rPr lang="nl-NL" sz="2000" b="1" dirty="0">
                <a:solidFill>
                  <a:srgbClr val="17A4EA"/>
                </a:solidFill>
              </a:rPr>
              <a:t>Nationaal Funderingsloket</a:t>
            </a:r>
          </a:p>
          <a:p>
            <a:pPr marL="0" indent="0">
              <a:buNone/>
            </a:pPr>
            <a:r>
              <a:rPr lang="nl-NL" sz="2000" dirty="0"/>
              <a:t>Particulieren en professionals kunnen bij het KCAF terecht met meldingen over schade of vragen met betrekking tot funderingsproblematiek. Het KCAF beantwoordt deze vragen via het webformulier, telefonisch of tijdens een online sessie.</a:t>
            </a:r>
          </a:p>
          <a:p>
            <a:pPr marL="0" indent="0">
              <a:buNone/>
            </a:pPr>
            <a:endParaRPr lang="nl-NL" sz="2000" dirty="0"/>
          </a:p>
          <a:p>
            <a:pPr marL="0" indent="0">
              <a:buNone/>
            </a:pPr>
            <a:endParaRPr lang="nl-NL" sz="2000" dirty="0"/>
          </a:p>
          <a:p>
            <a:pPr marL="0" indent="0">
              <a:buNone/>
            </a:pPr>
            <a:r>
              <a:rPr lang="nl-NL" sz="2000" b="1" dirty="0">
                <a:solidFill>
                  <a:srgbClr val="17A4EA"/>
                </a:solidFill>
              </a:rPr>
              <a:t>Ondersteuning bij lokale loketten</a:t>
            </a:r>
          </a:p>
          <a:p>
            <a:pPr marL="0" indent="0">
              <a:buNone/>
            </a:pPr>
            <a:r>
              <a:rPr lang="nl-NL" sz="2000" dirty="0"/>
              <a:t>Naast het landelijke loket zet het KCAF ook lokale loketten op of ondersteunt deze, vaak in samenwerking met gemeenten. Deze lokale loketten bieden dezelfde ondersteuning, maar bieden vaak meer mogelijkheden door de directe samenwerking met lokale overheden en betrokken partijen.</a:t>
            </a:r>
            <a:endParaRPr lang="nl-NL" sz="2000" b="1" dirty="0">
              <a:solidFill>
                <a:srgbClr val="17A4EA"/>
              </a:solidFill>
            </a:endParaRPr>
          </a:p>
        </p:txBody>
      </p:sp>
      <p:pic>
        <p:nvPicPr>
          <p:cNvPr id="5" name="Afbeelding 4">
            <a:extLst>
              <a:ext uri="{FF2B5EF4-FFF2-40B4-BE49-F238E27FC236}">
                <a16:creationId xmlns:a16="http://schemas.microsoft.com/office/drawing/2014/main" id="{63577CA3-5E12-181E-ACDC-F382851BF048}"/>
              </a:ext>
            </a:extLst>
          </p:cNvPr>
          <p:cNvPicPr>
            <a:picLocks noChangeAspect="1"/>
          </p:cNvPicPr>
          <p:nvPr/>
        </p:nvPicPr>
        <p:blipFill>
          <a:blip r:embed="rId4"/>
          <a:stretch>
            <a:fillRect/>
          </a:stretch>
        </p:blipFill>
        <p:spPr>
          <a:xfrm>
            <a:off x="7035239" y="1108811"/>
            <a:ext cx="4218260" cy="2281167"/>
          </a:xfrm>
          <a:prstGeom prst="rect">
            <a:avLst/>
          </a:prstGeom>
        </p:spPr>
      </p:pic>
      <p:pic>
        <p:nvPicPr>
          <p:cNvPr id="6" name="Picture 2" descr="Huisstijl | Schiedam">
            <a:extLst>
              <a:ext uri="{FF2B5EF4-FFF2-40B4-BE49-F238E27FC236}">
                <a16:creationId xmlns:a16="http://schemas.microsoft.com/office/drawing/2014/main" id="{11BAFBEF-AD3A-76BB-E86C-A9753BA3AF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8998" y="4090039"/>
            <a:ext cx="730817" cy="4368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Officiële logo gemeente Arnhem - Gemeente Arnhem">
            <a:extLst>
              <a:ext uri="{FF2B5EF4-FFF2-40B4-BE49-F238E27FC236}">
                <a16:creationId xmlns:a16="http://schemas.microsoft.com/office/drawing/2014/main" id="{1E50C212-1806-08D1-0AA3-339276DCF1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0995" y="4029733"/>
            <a:ext cx="614573" cy="1597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aerlems Bodem | Nieuwe huisstijl voor de Gemeente Haarlem…">
            <a:extLst>
              <a:ext uri="{FF2B5EF4-FFF2-40B4-BE49-F238E27FC236}">
                <a16:creationId xmlns:a16="http://schemas.microsoft.com/office/drawing/2014/main" id="{314CCD43-1921-8257-C7B4-B798EDF686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3639" y="4642321"/>
            <a:ext cx="721850" cy="2876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uisstijl - Gemeente Gouda">
            <a:extLst>
              <a:ext uri="{FF2B5EF4-FFF2-40B4-BE49-F238E27FC236}">
                <a16:creationId xmlns:a16="http://schemas.microsoft.com/office/drawing/2014/main" id="{7D3A1A92-ECED-61E3-28F9-74D4CD4396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46121" y="4810890"/>
            <a:ext cx="614573" cy="1814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emeente Woerden">
            <a:extLst>
              <a:ext uri="{FF2B5EF4-FFF2-40B4-BE49-F238E27FC236}">
                <a16:creationId xmlns:a16="http://schemas.microsoft.com/office/drawing/2014/main" id="{EDD186C2-7FD3-8CC1-4C67-FEEC9A4B2D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98358" y="5777892"/>
            <a:ext cx="438509" cy="4385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Lansingerland Collectieve inkoopactie isolatie - Susteen">
            <a:extLst>
              <a:ext uri="{FF2B5EF4-FFF2-40B4-BE49-F238E27FC236}">
                <a16:creationId xmlns:a16="http://schemas.microsoft.com/office/drawing/2014/main" id="{7865CB95-59B4-44DA-7895-5AFC1AFF47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03028" y="5498596"/>
            <a:ext cx="857637" cy="223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Home | Gemeente Emmen">
            <a:extLst>
              <a:ext uri="{FF2B5EF4-FFF2-40B4-BE49-F238E27FC236}">
                <a16:creationId xmlns:a16="http://schemas.microsoft.com/office/drawing/2014/main" id="{3FBD30CF-E45A-DA98-24E3-2C62FABCCF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03141" y="4414565"/>
            <a:ext cx="810371" cy="2927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Gemeente Bodegraven (-Reeuwijk)">
            <a:extLst>
              <a:ext uri="{FF2B5EF4-FFF2-40B4-BE49-F238E27FC236}">
                <a16:creationId xmlns:a16="http://schemas.microsoft.com/office/drawing/2014/main" id="{B64F14DD-98DD-BB45-F1A6-55E57373B8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68290" y="5397498"/>
            <a:ext cx="692551" cy="2279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descr="Home - Omgevingsvisie">
            <a:extLst>
              <a:ext uri="{FF2B5EF4-FFF2-40B4-BE49-F238E27FC236}">
                <a16:creationId xmlns:a16="http://schemas.microsoft.com/office/drawing/2014/main" id="{348D7234-0923-AEF3-FEE3-4F0706477FB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36996" y="4761190"/>
            <a:ext cx="740368" cy="325762"/>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24">
            <a:extLst>
              <a:ext uri="{FF2B5EF4-FFF2-40B4-BE49-F238E27FC236}">
                <a16:creationId xmlns:a16="http://schemas.microsoft.com/office/drawing/2014/main" id="{9497EA86-340A-8A5D-1790-5627440D1838}"/>
              </a:ext>
            </a:extLst>
          </p:cNvPr>
          <p:cNvSpPr>
            <a:spLocks noChangeAspect="1" noChangeArrowheads="1"/>
          </p:cNvSpPr>
          <p:nvPr/>
        </p:nvSpPr>
        <p:spPr bwMode="auto">
          <a:xfrm>
            <a:off x="9650821" y="4374449"/>
            <a:ext cx="94757" cy="947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pic>
        <p:nvPicPr>
          <p:cNvPr id="17" name="Picture 26" descr="Gemeente Amstelveen | SDG House">
            <a:extLst>
              <a:ext uri="{FF2B5EF4-FFF2-40B4-BE49-F238E27FC236}">
                <a16:creationId xmlns:a16="http://schemas.microsoft.com/office/drawing/2014/main" id="{F17E09D6-F92B-8D51-3C4B-0349CB4C013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06923" y="5784021"/>
            <a:ext cx="1148698" cy="2995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8" descr="Case Gemeente Leiden: inwoner-nieuwsbrief op maat | Spotler">
            <a:extLst>
              <a:ext uri="{FF2B5EF4-FFF2-40B4-BE49-F238E27FC236}">
                <a16:creationId xmlns:a16="http://schemas.microsoft.com/office/drawing/2014/main" id="{F7F0415E-A966-6E13-0966-ACD87D9D604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95403" y="5399342"/>
            <a:ext cx="646585" cy="2982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0" descr="Downloads | Fryslan">
            <a:extLst>
              <a:ext uri="{FF2B5EF4-FFF2-40B4-BE49-F238E27FC236}">
                <a16:creationId xmlns:a16="http://schemas.microsoft.com/office/drawing/2014/main" id="{13E28C77-B061-3698-25CE-BF8CEB6726E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94724" y="5037417"/>
            <a:ext cx="847123" cy="207374"/>
          </a:xfrm>
          <a:prstGeom prst="rect">
            <a:avLst/>
          </a:prstGeom>
          <a:noFill/>
          <a:extLst>
            <a:ext uri="{909E8E84-426E-40DD-AFC4-6F175D3DCCD1}">
              <a14:hiddenFill xmlns:a14="http://schemas.microsoft.com/office/drawing/2010/main">
                <a:solidFill>
                  <a:srgbClr val="FFFFFF"/>
                </a:solidFill>
              </a14:hiddenFill>
            </a:ext>
          </a:extLst>
        </p:spPr>
      </p:pic>
      <p:pic>
        <p:nvPicPr>
          <p:cNvPr id="20" name="Afbeelding 19">
            <a:extLst>
              <a:ext uri="{FF2B5EF4-FFF2-40B4-BE49-F238E27FC236}">
                <a16:creationId xmlns:a16="http://schemas.microsoft.com/office/drawing/2014/main" id="{9A362942-D1F0-4D71-D439-4A446922FE01}"/>
              </a:ext>
            </a:extLst>
          </p:cNvPr>
          <p:cNvPicPr>
            <a:picLocks noChangeAspect="1"/>
          </p:cNvPicPr>
          <p:nvPr/>
        </p:nvPicPr>
        <p:blipFill>
          <a:blip r:embed="rId17"/>
          <a:stretch>
            <a:fillRect/>
          </a:stretch>
        </p:blipFill>
        <p:spPr>
          <a:xfrm>
            <a:off x="10051418" y="4125005"/>
            <a:ext cx="723994" cy="267142"/>
          </a:xfrm>
          <a:prstGeom prst="rect">
            <a:avLst/>
          </a:prstGeom>
        </p:spPr>
      </p:pic>
      <p:sp>
        <p:nvSpPr>
          <p:cNvPr id="21" name="AutoShape 32">
            <a:extLst>
              <a:ext uri="{FF2B5EF4-FFF2-40B4-BE49-F238E27FC236}">
                <a16:creationId xmlns:a16="http://schemas.microsoft.com/office/drawing/2014/main" id="{903624A0-15A8-B800-2100-31A8A956CCF6}"/>
              </a:ext>
            </a:extLst>
          </p:cNvPr>
          <p:cNvSpPr>
            <a:spLocks noChangeAspect="1" noChangeArrowheads="1"/>
          </p:cNvSpPr>
          <p:nvPr/>
        </p:nvSpPr>
        <p:spPr bwMode="auto">
          <a:xfrm>
            <a:off x="9803221" y="4526849"/>
            <a:ext cx="94757" cy="947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sp>
        <p:nvSpPr>
          <p:cNvPr id="22" name="AutoShape 34">
            <a:extLst>
              <a:ext uri="{FF2B5EF4-FFF2-40B4-BE49-F238E27FC236}">
                <a16:creationId xmlns:a16="http://schemas.microsoft.com/office/drawing/2014/main" id="{19370993-DB91-F64A-9694-5608E6C3D4D4}"/>
              </a:ext>
            </a:extLst>
          </p:cNvPr>
          <p:cNvSpPr>
            <a:spLocks noChangeAspect="1" noChangeArrowheads="1"/>
          </p:cNvSpPr>
          <p:nvPr/>
        </p:nvSpPr>
        <p:spPr bwMode="auto">
          <a:xfrm>
            <a:off x="9955621" y="4679249"/>
            <a:ext cx="94757" cy="947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pic>
        <p:nvPicPr>
          <p:cNvPr id="23" name="Picture 36" descr="logo-gemeente-amsterdam - KUUK">
            <a:extLst>
              <a:ext uri="{FF2B5EF4-FFF2-40B4-BE49-F238E27FC236}">
                <a16:creationId xmlns:a16="http://schemas.microsoft.com/office/drawing/2014/main" id="{4B63683F-9078-A683-5A85-EEACD916DAA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94075" y="5064785"/>
            <a:ext cx="893540" cy="560619"/>
          </a:xfrm>
          <a:prstGeom prst="rect">
            <a:avLst/>
          </a:prstGeom>
          <a:noFill/>
          <a:extLst>
            <a:ext uri="{909E8E84-426E-40DD-AFC4-6F175D3DCCD1}">
              <a14:hiddenFill xmlns:a14="http://schemas.microsoft.com/office/drawing/2010/main">
                <a:solidFill>
                  <a:srgbClr val="FFFFFF"/>
                </a:solidFill>
              </a14:hiddenFill>
            </a:ext>
          </a:extLst>
        </p:spPr>
      </p:pic>
      <p:pic>
        <p:nvPicPr>
          <p:cNvPr id="24" name="Afbeelding 23" descr="Gemeente Alphen aan den Rijn">
            <a:extLst>
              <a:ext uri="{FF2B5EF4-FFF2-40B4-BE49-F238E27FC236}">
                <a16:creationId xmlns:a16="http://schemas.microsoft.com/office/drawing/2014/main" id="{7B6A14E4-C363-1558-EECE-9CE3B4AA47AD}"/>
              </a:ext>
            </a:extLst>
          </p:cNvPr>
          <p:cNvPicPr>
            <a:picLocks noChangeAspect="1"/>
          </p:cNvPicPr>
          <p:nvPr/>
        </p:nvPicPr>
        <p:blipFill>
          <a:blip r:embed="rId19"/>
          <a:stretch>
            <a:fillRect/>
          </a:stretch>
        </p:blipFill>
        <p:spPr>
          <a:xfrm>
            <a:off x="9887615" y="6037048"/>
            <a:ext cx="616258" cy="210299"/>
          </a:xfrm>
          <a:prstGeom prst="rect">
            <a:avLst/>
          </a:prstGeom>
        </p:spPr>
      </p:pic>
      <p:pic>
        <p:nvPicPr>
          <p:cNvPr id="25" name="Afbeelding 24" descr="Gemeente Maastricht - Opdracht Overheid">
            <a:extLst>
              <a:ext uri="{FF2B5EF4-FFF2-40B4-BE49-F238E27FC236}">
                <a16:creationId xmlns:a16="http://schemas.microsoft.com/office/drawing/2014/main" id="{AFBBAF74-1222-0459-AA2E-72B8F1523ADD}"/>
              </a:ext>
            </a:extLst>
          </p:cNvPr>
          <p:cNvPicPr>
            <a:picLocks noChangeAspect="1"/>
          </p:cNvPicPr>
          <p:nvPr/>
        </p:nvPicPr>
        <p:blipFill>
          <a:blip r:embed="rId20"/>
          <a:stretch>
            <a:fillRect/>
          </a:stretch>
        </p:blipFill>
        <p:spPr>
          <a:xfrm>
            <a:off x="10741516" y="4961703"/>
            <a:ext cx="449204" cy="435795"/>
          </a:xfrm>
          <a:prstGeom prst="rect">
            <a:avLst/>
          </a:prstGeom>
        </p:spPr>
      </p:pic>
      <p:pic>
        <p:nvPicPr>
          <p:cNvPr id="26" name="Afbeelding 25" descr="Dit is het nieuwe logo van Leidschendam-Voorburg | Foto | AD.nl">
            <a:extLst>
              <a:ext uri="{FF2B5EF4-FFF2-40B4-BE49-F238E27FC236}">
                <a16:creationId xmlns:a16="http://schemas.microsoft.com/office/drawing/2014/main" id="{A7496FBB-A68B-86FA-19CA-C7291717251C}"/>
              </a:ext>
            </a:extLst>
          </p:cNvPr>
          <p:cNvPicPr>
            <a:picLocks noChangeAspect="1"/>
          </p:cNvPicPr>
          <p:nvPr/>
        </p:nvPicPr>
        <p:blipFill>
          <a:blip r:embed="rId21"/>
          <a:stretch>
            <a:fillRect/>
          </a:stretch>
        </p:blipFill>
        <p:spPr>
          <a:xfrm>
            <a:off x="9068644" y="3915310"/>
            <a:ext cx="812591" cy="206500"/>
          </a:xfrm>
          <a:prstGeom prst="rect">
            <a:avLst/>
          </a:prstGeom>
        </p:spPr>
      </p:pic>
      <p:pic>
        <p:nvPicPr>
          <p:cNvPr id="27" name="Picture 12" descr="Gemeente Oudewater | Oudewater">
            <a:extLst>
              <a:ext uri="{FF2B5EF4-FFF2-40B4-BE49-F238E27FC236}">
                <a16:creationId xmlns:a16="http://schemas.microsoft.com/office/drawing/2014/main" id="{CF972BE4-93F4-8081-052D-19EF894425A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660773" y="6107020"/>
            <a:ext cx="379030" cy="38072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Logistiek 010 • Community • Gemeente Rotterdam">
            <a:extLst>
              <a:ext uri="{FF2B5EF4-FFF2-40B4-BE49-F238E27FC236}">
                <a16:creationId xmlns:a16="http://schemas.microsoft.com/office/drawing/2014/main" id="{7D4DDE2F-C6FB-24AA-9737-CBE642D022C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550641" y="4367580"/>
            <a:ext cx="1314499" cy="43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598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C02E4-9CF4-2B31-610E-A1EF98B1DEF7}"/>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9A46D66D-ECF1-2359-1CEA-3CBAAD7EA1B0}"/>
              </a:ext>
            </a:extLst>
          </p:cNvPr>
          <p:cNvSpPr>
            <a:spLocks noGrp="1"/>
          </p:cNvSpPr>
          <p:nvPr>
            <p:ph type="title"/>
          </p:nvPr>
        </p:nvSpPr>
        <p:spPr>
          <a:xfrm>
            <a:off x="690465" y="490035"/>
            <a:ext cx="10423804" cy="454195"/>
          </a:xfrm>
        </p:spPr>
        <p:txBody>
          <a:bodyPr>
            <a:noAutofit/>
          </a:bodyPr>
          <a:lstStyle/>
          <a:p>
            <a:pPr algn="l"/>
            <a:r>
              <a:rPr lang="nl-NL" sz="3200" b="1" dirty="0">
                <a:solidFill>
                  <a:srgbClr val="17A4EA"/>
                </a:solidFill>
                <a:latin typeface="+mn-lt"/>
                <a:cs typeface="Calibri Light" panose="020F0302020204030204" pitchFamily="34" charset="0"/>
              </a:rPr>
              <a:t>Stand van het Land </a:t>
            </a:r>
            <a:r>
              <a:rPr lang="nl-NL" sz="3200" b="1" dirty="0">
                <a:solidFill>
                  <a:srgbClr val="1B1E3C"/>
                </a:solidFill>
                <a:latin typeface="+mn-lt"/>
                <a:cs typeface="Calibri Light" panose="020F0302020204030204" pitchFamily="34" charset="0"/>
              </a:rPr>
              <a:t>– Loketten</a:t>
            </a:r>
          </a:p>
        </p:txBody>
      </p:sp>
      <p:pic>
        <p:nvPicPr>
          <p:cNvPr id="4" name="Afbeelding 3">
            <a:extLst>
              <a:ext uri="{FF2B5EF4-FFF2-40B4-BE49-F238E27FC236}">
                <a16:creationId xmlns:a16="http://schemas.microsoft.com/office/drawing/2014/main" id="{ED8B4FFB-5BBC-7057-BC54-3C1381921AA7}"/>
              </a:ext>
            </a:extLst>
          </p:cNvPr>
          <p:cNvPicPr>
            <a:picLocks noChangeAspect="1"/>
          </p:cNvPicPr>
          <p:nvPr/>
        </p:nvPicPr>
        <p:blipFill>
          <a:blip r:embed="rId3"/>
          <a:stretch>
            <a:fillRect/>
          </a:stretch>
        </p:blipFill>
        <p:spPr>
          <a:xfrm>
            <a:off x="10724078" y="59318"/>
            <a:ext cx="1438476" cy="266737"/>
          </a:xfrm>
          <a:prstGeom prst="rect">
            <a:avLst/>
          </a:prstGeom>
        </p:spPr>
      </p:pic>
      <p:sp>
        <p:nvSpPr>
          <p:cNvPr id="2" name="Tekstvak 1">
            <a:extLst>
              <a:ext uri="{FF2B5EF4-FFF2-40B4-BE49-F238E27FC236}">
                <a16:creationId xmlns:a16="http://schemas.microsoft.com/office/drawing/2014/main" id="{047556CA-C7CB-6DB3-46AE-EEF26D63943E}"/>
              </a:ext>
            </a:extLst>
          </p:cNvPr>
          <p:cNvSpPr txBox="1"/>
          <p:nvPr/>
        </p:nvSpPr>
        <p:spPr>
          <a:xfrm>
            <a:off x="1104900" y="1127904"/>
            <a:ext cx="10649656" cy="1246495"/>
          </a:xfrm>
          <a:prstGeom prst="rect">
            <a:avLst/>
          </a:prstGeom>
          <a:noFill/>
        </p:spPr>
        <p:txBody>
          <a:bodyPr wrap="square">
            <a:spAutoFit/>
          </a:bodyPr>
          <a:lstStyle/>
          <a:p>
            <a:pPr marL="0" indent="0">
              <a:buNone/>
            </a:pPr>
            <a:r>
              <a:rPr lang="nl-NL" sz="2000" b="1" dirty="0">
                <a:solidFill>
                  <a:srgbClr val="17A4EA"/>
                </a:solidFill>
              </a:rPr>
              <a:t>Loketmedewerkers bijeenkomsten</a:t>
            </a:r>
            <a:endParaRPr lang="nl-NL" sz="2000" i="1" dirty="0">
              <a:solidFill>
                <a:srgbClr val="1B1E3C"/>
              </a:solidFill>
            </a:endParaRPr>
          </a:p>
          <a:p>
            <a:pPr marL="457200" indent="-457200">
              <a:spcBef>
                <a:spcPts val="600"/>
              </a:spcBef>
              <a:spcAft>
                <a:spcPts val="600"/>
              </a:spcAft>
              <a:buClr>
                <a:srgbClr val="3EB7F2"/>
              </a:buClr>
              <a:buFont typeface="Arial" panose="020B0604020202020204" pitchFamily="34" charset="0"/>
              <a:buChar char="•"/>
            </a:pPr>
            <a:r>
              <a:rPr lang="nl-NL" sz="2000" dirty="0"/>
              <a:t>Contacten en uitwisseling kennis en ervaring tussen de loketten</a:t>
            </a:r>
          </a:p>
          <a:p>
            <a:pPr marL="457200" indent="-457200">
              <a:spcBef>
                <a:spcPts val="600"/>
              </a:spcBef>
              <a:spcAft>
                <a:spcPts val="600"/>
              </a:spcAft>
              <a:buClr>
                <a:srgbClr val="3EB7F2"/>
              </a:buClr>
              <a:buFont typeface="Arial" panose="020B0604020202020204" pitchFamily="34" charset="0"/>
              <a:buChar char="•"/>
            </a:pPr>
            <a:r>
              <a:rPr lang="nl-NL" sz="2000" dirty="0"/>
              <a:t>(Mogelijke) samenwerking regio’s (Groene Hart, Rivierenland)</a:t>
            </a:r>
          </a:p>
        </p:txBody>
      </p:sp>
      <p:pic>
        <p:nvPicPr>
          <p:cNvPr id="5" name="Afbeelding 4">
            <a:extLst>
              <a:ext uri="{FF2B5EF4-FFF2-40B4-BE49-F238E27FC236}">
                <a16:creationId xmlns:a16="http://schemas.microsoft.com/office/drawing/2014/main" id="{DEE5D803-A5B1-78B6-7A90-828737ACC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756151"/>
            <a:ext cx="4606535" cy="34549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50703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23110-F9D1-DBF9-AFF4-216269DE7B8B}"/>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50EC314D-F899-3E38-A769-104DAB60FC1C}"/>
              </a:ext>
            </a:extLst>
          </p:cNvPr>
          <p:cNvSpPr>
            <a:spLocks noGrp="1"/>
          </p:cNvSpPr>
          <p:nvPr>
            <p:ph type="title"/>
          </p:nvPr>
        </p:nvSpPr>
        <p:spPr>
          <a:xfrm>
            <a:off x="917303" y="466289"/>
            <a:ext cx="9994026" cy="454195"/>
          </a:xfrm>
        </p:spPr>
        <p:txBody>
          <a:bodyPr>
            <a:normAutofit fontScale="90000"/>
          </a:bodyPr>
          <a:lstStyle/>
          <a:p>
            <a:r>
              <a:rPr lang="nl-NL" sz="3200" dirty="0">
                <a:solidFill>
                  <a:srgbClr val="3EB7F2"/>
                </a:solidFill>
              </a:rPr>
              <a:t>Ontwikkelingen</a:t>
            </a:r>
            <a:r>
              <a:rPr lang="nl-NL" sz="3200" dirty="0"/>
              <a:t> </a:t>
            </a:r>
            <a:r>
              <a:rPr lang="nl-NL" sz="3200" dirty="0">
                <a:solidFill>
                  <a:srgbClr val="1B1E3C"/>
                </a:solidFill>
              </a:rPr>
              <a:t>sinds het vorige congres</a:t>
            </a:r>
            <a:endParaRPr lang="nl-NL" sz="3200" b="1" dirty="0">
              <a:solidFill>
                <a:srgbClr val="1B1E3C"/>
              </a:solidFill>
              <a:latin typeface="+mn-lt"/>
              <a:cs typeface="Calibri Light" panose="020F0302020204030204" pitchFamily="34" charset="0"/>
            </a:endParaRPr>
          </a:p>
        </p:txBody>
      </p:sp>
      <p:pic>
        <p:nvPicPr>
          <p:cNvPr id="4" name="Afbeelding 3">
            <a:extLst>
              <a:ext uri="{FF2B5EF4-FFF2-40B4-BE49-F238E27FC236}">
                <a16:creationId xmlns:a16="http://schemas.microsoft.com/office/drawing/2014/main" id="{E6B67C43-20C3-A9A2-F5E7-E81639A2D4CC}"/>
              </a:ext>
            </a:extLst>
          </p:cNvPr>
          <p:cNvPicPr>
            <a:picLocks noChangeAspect="1"/>
          </p:cNvPicPr>
          <p:nvPr/>
        </p:nvPicPr>
        <p:blipFill>
          <a:blip r:embed="rId3"/>
          <a:stretch>
            <a:fillRect/>
          </a:stretch>
        </p:blipFill>
        <p:spPr>
          <a:xfrm>
            <a:off x="10724078" y="59318"/>
            <a:ext cx="1438476" cy="266737"/>
          </a:xfrm>
          <a:prstGeom prst="rect">
            <a:avLst/>
          </a:prstGeom>
        </p:spPr>
      </p:pic>
      <p:sp>
        <p:nvSpPr>
          <p:cNvPr id="5" name="Tekstvak 4">
            <a:extLst>
              <a:ext uri="{FF2B5EF4-FFF2-40B4-BE49-F238E27FC236}">
                <a16:creationId xmlns:a16="http://schemas.microsoft.com/office/drawing/2014/main" id="{54F64A66-C2AE-4BB5-6150-AEEF11CE4303}"/>
              </a:ext>
            </a:extLst>
          </p:cNvPr>
          <p:cNvSpPr txBox="1"/>
          <p:nvPr/>
        </p:nvSpPr>
        <p:spPr>
          <a:xfrm>
            <a:off x="1047931" y="1200113"/>
            <a:ext cx="8106634" cy="5847755"/>
          </a:xfrm>
          <a:prstGeom prst="rect">
            <a:avLst/>
          </a:prstGeom>
          <a:noFill/>
        </p:spPr>
        <p:txBody>
          <a:bodyPr wrap="square">
            <a:spAutoFit/>
          </a:bodyPr>
          <a:lstStyle/>
          <a:p>
            <a:r>
              <a:rPr lang="nl-NL" sz="2400" b="1" i="1" dirty="0">
                <a:solidFill>
                  <a:srgbClr val="3EB7F2"/>
                </a:solidFill>
              </a:rPr>
              <a:t>Van stroomversnelling naar preventie &amp; innovatie</a:t>
            </a:r>
            <a:endParaRPr lang="nl-NL" sz="2400" i="1" dirty="0">
              <a:solidFill>
                <a:srgbClr val="3EB7F2"/>
              </a:solidFill>
            </a:endParaRPr>
          </a:p>
          <a:p>
            <a:pPr marL="285750" indent="-285750">
              <a:buClr>
                <a:srgbClr val="3EB7F2"/>
              </a:buClr>
              <a:buFont typeface="Arial" panose="020B0604020202020204" pitchFamily="34" charset="0"/>
              <a:buChar char="•"/>
            </a:pPr>
            <a:endParaRPr lang="nl-NL" sz="2000" dirty="0">
              <a:solidFill>
                <a:srgbClr val="1B1E3C"/>
              </a:solidFill>
            </a:endParaRPr>
          </a:p>
          <a:p>
            <a:pPr marL="285750" indent="-285750">
              <a:buClr>
                <a:srgbClr val="3EB7F2"/>
              </a:buClr>
              <a:buFont typeface="Arial" panose="020B0604020202020204" pitchFamily="34" charset="0"/>
              <a:buChar char="•"/>
            </a:pPr>
            <a:r>
              <a:rPr lang="nl-NL" sz="2000" dirty="0">
                <a:solidFill>
                  <a:srgbClr val="1B1E3C"/>
                </a:solidFill>
              </a:rPr>
              <a:t>Start </a:t>
            </a:r>
            <a:r>
              <a:rPr lang="nl-NL" sz="2000" b="1" dirty="0">
                <a:solidFill>
                  <a:srgbClr val="1B1E3C"/>
                </a:solidFill>
              </a:rPr>
              <a:t>Nationale Aanpak Funderingen  -</a:t>
            </a:r>
            <a:r>
              <a:rPr lang="nl-NL" sz="2000" b="1" dirty="0">
                <a:solidFill>
                  <a:srgbClr val="00B0F0"/>
                </a:solidFill>
              </a:rPr>
              <a:t>NAF</a:t>
            </a:r>
          </a:p>
          <a:p>
            <a:pPr>
              <a:buClr>
                <a:srgbClr val="3EB7F2"/>
              </a:buClr>
            </a:pPr>
            <a:r>
              <a:rPr lang="nl-NL" sz="2000" i="1" dirty="0">
                <a:solidFill>
                  <a:srgbClr val="00B0F0"/>
                </a:solidFill>
              </a:rPr>
              <a:t>	waarbinnen proeftuinen/leerprojecten</a:t>
            </a:r>
          </a:p>
          <a:p>
            <a:pPr>
              <a:buClr>
                <a:srgbClr val="3EB7F2"/>
              </a:buClr>
            </a:pPr>
            <a:endParaRPr lang="nl-NL" sz="2000" i="1" dirty="0">
              <a:solidFill>
                <a:srgbClr val="00B0F0"/>
              </a:solidFill>
            </a:endParaRPr>
          </a:p>
          <a:p>
            <a:pPr marL="285750" indent="-285750">
              <a:buClr>
                <a:srgbClr val="3EB7F2"/>
              </a:buClr>
              <a:buFont typeface="Arial" panose="020B0604020202020204" pitchFamily="34" charset="0"/>
              <a:buChar char="•"/>
            </a:pPr>
            <a:r>
              <a:rPr lang="nl-NL" sz="2000" dirty="0">
                <a:solidFill>
                  <a:srgbClr val="1B1E3C"/>
                </a:solidFill>
              </a:rPr>
              <a:t>Doorontwikkeling van het </a:t>
            </a:r>
            <a:r>
              <a:rPr lang="nl-NL" sz="2000" b="1" dirty="0">
                <a:solidFill>
                  <a:srgbClr val="1B1E3C"/>
                </a:solidFill>
              </a:rPr>
              <a:t>trechtermodel </a:t>
            </a:r>
            <a:r>
              <a:rPr lang="nl-NL" sz="2000" b="1" dirty="0">
                <a:solidFill>
                  <a:srgbClr val="00B0F0"/>
                </a:solidFill>
              </a:rPr>
              <a:t>FunderMaps/QuickScan</a:t>
            </a:r>
          </a:p>
          <a:p>
            <a:pPr marL="285750" indent="-285750">
              <a:buClr>
                <a:srgbClr val="3EB7F2"/>
              </a:buClr>
              <a:buFont typeface="Arial" panose="020B0604020202020204" pitchFamily="34" charset="0"/>
              <a:buChar char="•"/>
            </a:pPr>
            <a:endParaRPr lang="nl-NL" sz="2000" dirty="0">
              <a:solidFill>
                <a:srgbClr val="1B1E3C"/>
              </a:solidFill>
            </a:endParaRPr>
          </a:p>
          <a:p>
            <a:pPr marL="285750" indent="-285750">
              <a:buClr>
                <a:srgbClr val="3EB7F2"/>
              </a:buClr>
              <a:buFont typeface="Arial" panose="020B0604020202020204" pitchFamily="34" charset="0"/>
              <a:buChar char="•"/>
            </a:pPr>
            <a:r>
              <a:rPr lang="nl-NL" sz="2000" dirty="0">
                <a:solidFill>
                  <a:srgbClr val="1B1E3C"/>
                </a:solidFill>
              </a:rPr>
              <a:t>Introductie van de </a:t>
            </a:r>
            <a:r>
              <a:rPr lang="nl-NL" sz="2000" b="1" dirty="0">
                <a:solidFill>
                  <a:srgbClr val="00B0F0"/>
                </a:solidFill>
              </a:rPr>
              <a:t>QuickScan-app</a:t>
            </a:r>
          </a:p>
          <a:p>
            <a:pPr marL="285750" indent="-285750">
              <a:buClr>
                <a:srgbClr val="3EB7F2"/>
              </a:buClr>
              <a:buFont typeface="Arial" panose="020B0604020202020204" pitchFamily="34" charset="0"/>
              <a:buChar char="•"/>
            </a:pPr>
            <a:endParaRPr lang="nl-NL" sz="2000" dirty="0">
              <a:solidFill>
                <a:srgbClr val="00B0F0"/>
              </a:solidFill>
            </a:endParaRPr>
          </a:p>
          <a:p>
            <a:pPr marL="285750" indent="-285750">
              <a:buClr>
                <a:srgbClr val="3EB7F2"/>
              </a:buClr>
              <a:buFont typeface="Arial" panose="020B0604020202020204" pitchFamily="34" charset="0"/>
              <a:buChar char="•"/>
            </a:pPr>
            <a:r>
              <a:rPr lang="nl-NL" sz="2000" dirty="0">
                <a:solidFill>
                  <a:srgbClr val="1B1E3C"/>
                </a:solidFill>
              </a:rPr>
              <a:t>Doorontwikkeling </a:t>
            </a:r>
            <a:r>
              <a:rPr lang="nl-NL" sz="2000" b="1" dirty="0">
                <a:solidFill>
                  <a:srgbClr val="00B0F0"/>
                </a:solidFill>
              </a:rPr>
              <a:t>Nationaal Funderingsherstelregister</a:t>
            </a:r>
          </a:p>
          <a:p>
            <a:pPr marL="285750" indent="-285750">
              <a:buClr>
                <a:srgbClr val="3EB7F2"/>
              </a:buClr>
              <a:buFont typeface="Arial" panose="020B0604020202020204" pitchFamily="34" charset="0"/>
              <a:buChar char="•"/>
            </a:pPr>
            <a:endParaRPr lang="nl-NL" sz="2000" dirty="0">
              <a:solidFill>
                <a:srgbClr val="1B1E3C"/>
              </a:solidFill>
            </a:endParaRPr>
          </a:p>
          <a:p>
            <a:pPr marL="285750" indent="-285750">
              <a:buClr>
                <a:srgbClr val="3EB7F2"/>
              </a:buClr>
              <a:buFont typeface="Arial" panose="020B0604020202020204" pitchFamily="34" charset="0"/>
              <a:buChar char="•"/>
            </a:pPr>
            <a:r>
              <a:rPr lang="nl-NL" sz="2000" dirty="0">
                <a:solidFill>
                  <a:srgbClr val="1B1E3C"/>
                </a:solidFill>
              </a:rPr>
              <a:t>Ontwikkeling van de  </a:t>
            </a:r>
            <a:r>
              <a:rPr lang="nl-NL" sz="2000" b="1" dirty="0">
                <a:solidFill>
                  <a:srgbClr val="00B0F0"/>
                </a:solidFill>
              </a:rPr>
              <a:t>Herstelkostencalculator</a:t>
            </a:r>
          </a:p>
          <a:p>
            <a:pPr marL="285750" indent="-285750">
              <a:buClr>
                <a:srgbClr val="3EB7F2"/>
              </a:buClr>
              <a:buFont typeface="Arial" panose="020B0604020202020204" pitchFamily="34" charset="0"/>
              <a:buChar char="•"/>
            </a:pPr>
            <a:endParaRPr lang="nl-NL" sz="2000" b="1" dirty="0">
              <a:solidFill>
                <a:srgbClr val="00B0F0"/>
              </a:solidFill>
            </a:endParaRPr>
          </a:p>
          <a:p>
            <a:pPr marL="285750" indent="-285750">
              <a:buClr>
                <a:srgbClr val="3EB7F2"/>
              </a:buClr>
              <a:buFont typeface="Arial" panose="020B0604020202020204" pitchFamily="34" charset="0"/>
              <a:buChar char="•"/>
            </a:pPr>
            <a:r>
              <a:rPr lang="nl-NL" sz="2000" dirty="0"/>
              <a:t>Uitbreiding </a:t>
            </a:r>
            <a:r>
              <a:rPr lang="nl-NL" sz="2000" b="1" dirty="0">
                <a:solidFill>
                  <a:srgbClr val="00B0F0"/>
                </a:solidFill>
              </a:rPr>
              <a:t>cursuspakket PAO/KCAF, AVV, e.a. </a:t>
            </a:r>
          </a:p>
          <a:p>
            <a:pPr marL="285750" indent="-285750">
              <a:buClr>
                <a:srgbClr val="3EB7F2"/>
              </a:buClr>
              <a:buFont typeface="Arial" panose="020B0604020202020204" pitchFamily="34" charset="0"/>
              <a:buChar char="•"/>
            </a:pPr>
            <a:endParaRPr lang="nl-NL" sz="2000" b="1" dirty="0">
              <a:solidFill>
                <a:srgbClr val="00B0F0"/>
              </a:solidFill>
            </a:endParaRPr>
          </a:p>
          <a:p>
            <a:pPr marL="285750" indent="-285750">
              <a:buClr>
                <a:srgbClr val="3EB7F2"/>
              </a:buClr>
              <a:buFont typeface="Arial" panose="020B0604020202020204" pitchFamily="34" charset="0"/>
              <a:buChar char="•"/>
            </a:pPr>
            <a:r>
              <a:rPr lang="nl-NL" sz="2000" dirty="0"/>
              <a:t>Opzetten</a:t>
            </a:r>
            <a:r>
              <a:rPr lang="nl-NL" sz="2000" b="1" dirty="0">
                <a:solidFill>
                  <a:srgbClr val="00B0F0"/>
                </a:solidFill>
              </a:rPr>
              <a:t> kennisbank </a:t>
            </a:r>
            <a:r>
              <a:rPr lang="nl-NL" sz="2000" dirty="0"/>
              <a:t>met publicaties, Handboek, richtlijnen, </a:t>
            </a:r>
          </a:p>
          <a:p>
            <a:pPr marL="285750" indent="-285750">
              <a:buClr>
                <a:srgbClr val="3EB7F2"/>
              </a:buClr>
              <a:buFont typeface="Arial" panose="020B0604020202020204" pitchFamily="34" charset="0"/>
              <a:buChar char="•"/>
            </a:pPr>
            <a:endParaRPr lang="nl-NL" sz="2000" dirty="0">
              <a:solidFill>
                <a:srgbClr val="00B0F0"/>
              </a:solidFill>
            </a:endParaRPr>
          </a:p>
          <a:p>
            <a:endParaRPr lang="nl-NL" sz="3000" b="1" dirty="0">
              <a:solidFill>
                <a:srgbClr val="3EB7F2"/>
              </a:solidFill>
            </a:endParaRPr>
          </a:p>
        </p:txBody>
      </p:sp>
      <p:pic>
        <p:nvPicPr>
          <p:cNvPr id="3" name="Afbeelding 2" descr="Afbeelding met persoon, kleding, Menselijk gezicht, meubels&#10;&#10;Door AI gegenereerde inhoud is mogelijk onjuist.">
            <a:extLst>
              <a:ext uri="{FF2B5EF4-FFF2-40B4-BE49-F238E27FC236}">
                <a16:creationId xmlns:a16="http://schemas.microsoft.com/office/drawing/2014/main" id="{053B2474-E533-9548-3D03-96F10C616B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1137" y="3543883"/>
            <a:ext cx="3258574" cy="2410886"/>
          </a:xfrm>
          <a:prstGeom prst="rect">
            <a:avLst/>
          </a:prstGeom>
          <a:effectLst>
            <a:outerShdw blurRad="50800" dist="38100" dir="2700000" algn="tl" rotWithShape="0">
              <a:prstClr val="black">
                <a:alpha val="40000"/>
              </a:prstClr>
            </a:outerShdw>
          </a:effectLst>
        </p:spPr>
      </p:pic>
      <p:pic>
        <p:nvPicPr>
          <p:cNvPr id="2" name="Afbeelding 1">
            <a:extLst>
              <a:ext uri="{FF2B5EF4-FFF2-40B4-BE49-F238E27FC236}">
                <a16:creationId xmlns:a16="http://schemas.microsoft.com/office/drawing/2014/main" id="{E1B118D5-31E8-E3AE-978D-EA0DFB32D5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2697" y="605684"/>
            <a:ext cx="3277014" cy="270843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9121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EEBF1-2F02-CE7D-7488-D0FDFD5ADA04}"/>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5C1272A9-61EF-1A12-0629-26FAA7FF1A45}"/>
              </a:ext>
            </a:extLst>
          </p:cNvPr>
          <p:cNvSpPr>
            <a:spLocks noGrp="1"/>
          </p:cNvSpPr>
          <p:nvPr>
            <p:ph type="title"/>
          </p:nvPr>
        </p:nvSpPr>
        <p:spPr>
          <a:xfrm>
            <a:off x="933632" y="441992"/>
            <a:ext cx="9994026" cy="454195"/>
          </a:xfrm>
        </p:spPr>
        <p:txBody>
          <a:bodyPr>
            <a:normAutofit fontScale="90000"/>
          </a:bodyPr>
          <a:lstStyle/>
          <a:p>
            <a:pPr algn="l"/>
            <a:r>
              <a:rPr lang="nl-NL" sz="3200" b="1" dirty="0">
                <a:solidFill>
                  <a:srgbClr val="17A4EA"/>
                </a:solidFill>
                <a:latin typeface="+mn-lt"/>
                <a:cs typeface="Calibri Light" panose="020F0302020204030204" pitchFamily="34" charset="0"/>
              </a:rPr>
              <a:t>Ontwikkelingen </a:t>
            </a:r>
            <a:r>
              <a:rPr lang="nl-NL" sz="3200" b="1" dirty="0">
                <a:solidFill>
                  <a:srgbClr val="3B4552"/>
                </a:solidFill>
                <a:latin typeface="+mn-lt"/>
                <a:cs typeface="Calibri Light" panose="020F0302020204030204" pitchFamily="34" charset="0"/>
              </a:rPr>
              <a:t>– hoe nu verder? </a:t>
            </a:r>
          </a:p>
        </p:txBody>
      </p:sp>
      <p:pic>
        <p:nvPicPr>
          <p:cNvPr id="4" name="Afbeelding 3">
            <a:extLst>
              <a:ext uri="{FF2B5EF4-FFF2-40B4-BE49-F238E27FC236}">
                <a16:creationId xmlns:a16="http://schemas.microsoft.com/office/drawing/2014/main" id="{CBE9B76D-180F-23A0-0563-AC67335E867B}"/>
              </a:ext>
            </a:extLst>
          </p:cNvPr>
          <p:cNvPicPr>
            <a:picLocks noChangeAspect="1"/>
          </p:cNvPicPr>
          <p:nvPr/>
        </p:nvPicPr>
        <p:blipFill>
          <a:blip r:embed="rId3"/>
          <a:stretch>
            <a:fillRect/>
          </a:stretch>
        </p:blipFill>
        <p:spPr>
          <a:xfrm>
            <a:off x="10724078" y="59318"/>
            <a:ext cx="1438476" cy="266737"/>
          </a:xfrm>
          <a:prstGeom prst="rect">
            <a:avLst/>
          </a:prstGeom>
        </p:spPr>
      </p:pic>
      <p:sp>
        <p:nvSpPr>
          <p:cNvPr id="5" name="Tekstvak 4">
            <a:extLst>
              <a:ext uri="{FF2B5EF4-FFF2-40B4-BE49-F238E27FC236}">
                <a16:creationId xmlns:a16="http://schemas.microsoft.com/office/drawing/2014/main" id="{EA77C66F-D339-E69E-C0A2-7124D3A660C0}"/>
              </a:ext>
            </a:extLst>
          </p:cNvPr>
          <p:cNvSpPr txBox="1"/>
          <p:nvPr/>
        </p:nvSpPr>
        <p:spPr>
          <a:xfrm>
            <a:off x="1080588" y="1230983"/>
            <a:ext cx="9128732" cy="5940088"/>
          </a:xfrm>
          <a:prstGeom prst="rect">
            <a:avLst/>
          </a:prstGeom>
          <a:noFill/>
        </p:spPr>
        <p:txBody>
          <a:bodyPr wrap="square">
            <a:spAutoFit/>
          </a:bodyPr>
          <a:lstStyle/>
          <a:p>
            <a:pPr marL="285750" indent="-285750">
              <a:lnSpc>
                <a:spcPct val="150000"/>
              </a:lnSpc>
              <a:buClr>
                <a:srgbClr val="3EB7F2"/>
              </a:buClr>
              <a:buFont typeface="Arial" panose="020B0604020202020204" pitchFamily="34" charset="0"/>
              <a:buChar char="•"/>
            </a:pPr>
            <a:endParaRPr lang="nl-NL" sz="2000" dirty="0"/>
          </a:p>
          <a:p>
            <a:pPr marL="285750" indent="-285750">
              <a:lnSpc>
                <a:spcPct val="150000"/>
              </a:lnSpc>
              <a:buClr>
                <a:srgbClr val="3EB7F2"/>
              </a:buClr>
              <a:buFont typeface="Arial" panose="020B0604020202020204" pitchFamily="34" charset="0"/>
              <a:buChar char="•"/>
            </a:pPr>
            <a:r>
              <a:rPr lang="nl-NL" sz="2000" dirty="0"/>
              <a:t>O.a. Proeftuinen in </a:t>
            </a:r>
            <a:r>
              <a:rPr lang="nl-NL" sz="2000" b="1" dirty="0"/>
              <a:t>Lingewaard</a:t>
            </a:r>
            <a:r>
              <a:rPr lang="nl-NL" sz="2000" dirty="0"/>
              <a:t> en </a:t>
            </a:r>
            <a:r>
              <a:rPr lang="nl-NL" sz="2000" b="1" dirty="0"/>
              <a:t>Emmen ( </a:t>
            </a:r>
            <a:r>
              <a:rPr lang="nl-NL" sz="2000" dirty="0"/>
              <a:t>ondiepe funderingen</a:t>
            </a:r>
            <a:r>
              <a:rPr lang="nl-NL" sz="2000" b="1" dirty="0"/>
              <a:t>)</a:t>
            </a:r>
            <a:endParaRPr lang="nl-NL" sz="2000" dirty="0"/>
          </a:p>
          <a:p>
            <a:pPr marL="285750" indent="-285750">
              <a:lnSpc>
                <a:spcPct val="150000"/>
              </a:lnSpc>
              <a:buClr>
                <a:srgbClr val="3EB7F2"/>
              </a:buClr>
              <a:buFont typeface="Arial" panose="020B0604020202020204" pitchFamily="34" charset="0"/>
              <a:buChar char="•"/>
            </a:pPr>
            <a:r>
              <a:rPr lang="nl-NL" sz="2000" b="1" dirty="0"/>
              <a:t>TKI-call : </a:t>
            </a:r>
            <a:r>
              <a:rPr lang="nl-NL" sz="2000" b="1" dirty="0">
                <a:solidFill>
                  <a:srgbClr val="00B0F0"/>
                </a:solidFill>
              </a:rPr>
              <a:t>oproep voor initiatieven voor innovatie</a:t>
            </a:r>
            <a:endParaRPr lang="nl-NL" sz="2000" dirty="0"/>
          </a:p>
          <a:p>
            <a:pPr marL="285750" indent="-285750">
              <a:lnSpc>
                <a:spcPct val="150000"/>
              </a:lnSpc>
              <a:buClr>
                <a:srgbClr val="3EB7F2"/>
              </a:buClr>
              <a:buFont typeface="Arial" panose="020B0604020202020204" pitchFamily="34" charset="0"/>
              <a:buChar char="•"/>
            </a:pPr>
            <a:r>
              <a:rPr lang="nl-NL" sz="2000" dirty="0"/>
              <a:t>PAO </a:t>
            </a:r>
            <a:r>
              <a:rPr lang="nl-NL" sz="2000" b="1" dirty="0"/>
              <a:t>cursus Aanpak funderingsproblematiek </a:t>
            </a:r>
            <a:r>
              <a:rPr lang="nl-NL" sz="2000" dirty="0"/>
              <a:t>start 7 mei 2026 </a:t>
            </a:r>
          </a:p>
          <a:p>
            <a:pPr marL="285750" indent="-285750">
              <a:lnSpc>
                <a:spcPct val="150000"/>
              </a:lnSpc>
              <a:buClr>
                <a:srgbClr val="3EB7F2"/>
              </a:buClr>
              <a:buFont typeface="Arial" panose="020B0604020202020204" pitchFamily="34" charset="0"/>
              <a:buChar char="•"/>
            </a:pPr>
            <a:r>
              <a:rPr lang="nl-NL" sz="2000" dirty="0"/>
              <a:t>PAO </a:t>
            </a:r>
            <a:r>
              <a:rPr lang="nl-NL" sz="2000" b="1" dirty="0"/>
              <a:t>Praktijkcursus funderingsonderzoek </a:t>
            </a:r>
            <a:r>
              <a:rPr lang="nl-NL" sz="2000" dirty="0"/>
              <a:t>start 23 september 2026</a:t>
            </a:r>
          </a:p>
          <a:p>
            <a:pPr marL="285750" indent="-285750">
              <a:lnSpc>
                <a:spcPct val="150000"/>
              </a:lnSpc>
              <a:buClr>
                <a:srgbClr val="3EB7F2"/>
              </a:buClr>
              <a:buFont typeface="Arial" panose="020B0604020202020204" pitchFamily="34" charset="0"/>
              <a:buChar char="•"/>
            </a:pPr>
            <a:endParaRPr lang="nl-NL" sz="2000" dirty="0"/>
          </a:p>
          <a:p>
            <a:pPr marL="285750" indent="-285750">
              <a:lnSpc>
                <a:spcPct val="150000"/>
              </a:lnSpc>
              <a:buClr>
                <a:srgbClr val="3EB7F2"/>
              </a:buClr>
              <a:buFont typeface="Arial" panose="020B0604020202020204" pitchFamily="34" charset="0"/>
              <a:buChar char="•"/>
            </a:pPr>
            <a:r>
              <a:rPr lang="nl-NL" sz="2000" dirty="0"/>
              <a:t>Verdere samenwerking met                                en</a:t>
            </a:r>
          </a:p>
          <a:p>
            <a:pPr marL="285750" indent="-285750">
              <a:lnSpc>
                <a:spcPct val="150000"/>
              </a:lnSpc>
              <a:buClr>
                <a:srgbClr val="3EB7F2"/>
              </a:buClr>
              <a:buFont typeface="Arial" panose="020B0604020202020204" pitchFamily="34" charset="0"/>
              <a:buChar char="•"/>
            </a:pPr>
            <a:endParaRPr lang="nl-NL" sz="2000" dirty="0"/>
          </a:p>
          <a:p>
            <a:pPr marL="285750" indent="-285750">
              <a:lnSpc>
                <a:spcPct val="150000"/>
              </a:lnSpc>
              <a:buClr>
                <a:srgbClr val="3EB7F2"/>
              </a:buClr>
              <a:buFont typeface="Arial" panose="020B0604020202020204" pitchFamily="34" charset="0"/>
              <a:buChar char="•"/>
            </a:pPr>
            <a:r>
              <a:rPr lang="nl-NL" sz="2000" dirty="0"/>
              <a:t>Meedenken met financiële instellingen over </a:t>
            </a:r>
            <a:r>
              <a:rPr lang="nl-NL" sz="2000" b="1" dirty="0"/>
              <a:t>nieuwe financieringsproducten</a:t>
            </a:r>
          </a:p>
          <a:p>
            <a:pPr marL="285750" indent="-285750">
              <a:lnSpc>
                <a:spcPct val="150000"/>
              </a:lnSpc>
              <a:buClr>
                <a:srgbClr val="3EB7F2"/>
              </a:buClr>
              <a:buFont typeface="Arial" panose="020B0604020202020204" pitchFamily="34" charset="0"/>
              <a:buChar char="•"/>
            </a:pPr>
            <a:endParaRPr lang="nl-NL" sz="2000" dirty="0"/>
          </a:p>
          <a:p>
            <a:pPr marL="285750" indent="-285750">
              <a:lnSpc>
                <a:spcPct val="150000"/>
              </a:lnSpc>
              <a:buClr>
                <a:srgbClr val="3EB7F2"/>
              </a:buClr>
              <a:buFont typeface="Arial" panose="020B0604020202020204" pitchFamily="34" charset="0"/>
              <a:buChar char="•"/>
            </a:pPr>
            <a:r>
              <a:rPr lang="nl-NL" sz="2000" dirty="0"/>
              <a:t>Participatie in </a:t>
            </a:r>
            <a:r>
              <a:rPr lang="nl-NL" sz="2000" dirty="0" err="1"/>
              <a:t>webinars</a:t>
            </a:r>
            <a:r>
              <a:rPr lang="nl-NL" sz="2000" dirty="0"/>
              <a:t> van o.a.                  en              , media, financiële sector</a:t>
            </a:r>
          </a:p>
          <a:p>
            <a:pPr marL="285750" indent="-285750" algn="just">
              <a:buClr>
                <a:srgbClr val="3EB7F2"/>
              </a:buClr>
              <a:buFont typeface="Arial" panose="020B0604020202020204" pitchFamily="34" charset="0"/>
              <a:buChar char="•"/>
            </a:pPr>
            <a:endParaRPr lang="nl-NL" sz="2000" dirty="0"/>
          </a:p>
          <a:p>
            <a:endParaRPr lang="nl-NL" sz="3000" b="1" dirty="0">
              <a:solidFill>
                <a:srgbClr val="3EB7F2"/>
              </a:solidFill>
            </a:endParaRPr>
          </a:p>
        </p:txBody>
      </p:sp>
      <p:pic>
        <p:nvPicPr>
          <p:cNvPr id="2050" name="Picture 2" descr="Erkend Aedes - SPRYG Real Estate Academy">
            <a:extLst>
              <a:ext uri="{FF2B5EF4-FFF2-40B4-BE49-F238E27FC236}">
                <a16:creationId xmlns:a16="http://schemas.microsoft.com/office/drawing/2014/main" id="{3294DE42-D8E3-DB10-F166-0B9624CE22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3993" y="5767051"/>
            <a:ext cx="724479" cy="5377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NG - De Vereniging van Nederlandse Gemeenten - De Geschillencommissie Zorg">
            <a:extLst>
              <a:ext uri="{FF2B5EF4-FFF2-40B4-BE49-F238E27FC236}">
                <a16:creationId xmlns:a16="http://schemas.microsoft.com/office/drawing/2014/main" id="{E78BFEC8-59F9-B8E6-63BA-4B7671F0E7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6237" y="5778938"/>
            <a:ext cx="889747" cy="5258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missievergadering Gemeenteraad Dordrecht">
            <a:extLst>
              <a:ext uri="{FF2B5EF4-FFF2-40B4-BE49-F238E27FC236}">
                <a16:creationId xmlns:a16="http://schemas.microsoft.com/office/drawing/2014/main" id="{12977C53-2EBA-A88F-18F2-113ECB30AB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6525" y="3959611"/>
            <a:ext cx="1587107" cy="4699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ijksdienst voor Ondernemend Nederland › Rijksdienst voor Ondernemend  Nederland (RVO) – kennispartner | Akkerwijzer.nl - Nieuws en kennis voor de  akkerbouwers">
            <a:extLst>
              <a:ext uri="{FF2B5EF4-FFF2-40B4-BE49-F238E27FC236}">
                <a16:creationId xmlns:a16="http://schemas.microsoft.com/office/drawing/2014/main" id="{429C9D93-0510-C0AD-7707-FE6BBE9020B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181"/>
          <a:stretch>
            <a:fillRect/>
          </a:stretch>
        </p:blipFill>
        <p:spPr bwMode="auto">
          <a:xfrm>
            <a:off x="6514369" y="4012792"/>
            <a:ext cx="1587107" cy="524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927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601E9-C29C-A91F-AD48-62F7CDB5A192}"/>
            </a:ext>
          </a:extLst>
        </p:cNvPr>
        <p:cNvGrpSpPr/>
        <p:nvPr/>
      </p:nvGrpSpPr>
      <p:grpSpPr>
        <a:xfrm>
          <a:off x="0" y="0"/>
          <a:ext cx="0" cy="0"/>
          <a:chOff x="0" y="0"/>
          <a:chExt cx="0" cy="0"/>
        </a:xfrm>
      </p:grpSpPr>
      <p:sp>
        <p:nvSpPr>
          <p:cNvPr id="10" name="Rectangle 11">
            <a:extLst>
              <a:ext uri="{FF2B5EF4-FFF2-40B4-BE49-F238E27FC236}">
                <a16:creationId xmlns:a16="http://schemas.microsoft.com/office/drawing/2014/main" id="{4320FA2A-C188-1843-1412-64CA502906C0}"/>
              </a:ext>
            </a:extLst>
          </p:cNvPr>
          <p:cNvSpPr/>
          <p:nvPr/>
        </p:nvSpPr>
        <p:spPr>
          <a:xfrm>
            <a:off x="0" y="-56644"/>
            <a:ext cx="12191999" cy="3373679"/>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23510058-42DF-EB0F-33A8-74CC39E30D7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988920" y="3621997"/>
            <a:ext cx="6214158" cy="2984108"/>
          </a:xfrm>
          <a:prstGeom prst="rect">
            <a:avLst/>
          </a:prstGeom>
        </p:spPr>
      </p:pic>
      <p:sp>
        <p:nvSpPr>
          <p:cNvPr id="12" name="Title 1">
            <a:extLst>
              <a:ext uri="{FF2B5EF4-FFF2-40B4-BE49-F238E27FC236}">
                <a16:creationId xmlns:a16="http://schemas.microsoft.com/office/drawing/2014/main" id="{45A50C23-CBC8-1111-7B74-EBD263B149DD}"/>
              </a:ext>
            </a:extLst>
          </p:cNvPr>
          <p:cNvSpPr txBox="1">
            <a:spLocks/>
          </p:cNvSpPr>
          <p:nvPr/>
        </p:nvSpPr>
        <p:spPr>
          <a:xfrm>
            <a:off x="3454860" y="1369632"/>
            <a:ext cx="8439351" cy="13999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5400" b="1" dirty="0">
                <a:solidFill>
                  <a:schemeClr val="bg1"/>
                </a:solidFill>
              </a:rPr>
              <a:t>(Meldingen) Nationaal Funderingsloket </a:t>
            </a:r>
          </a:p>
          <a:p>
            <a:r>
              <a:rPr lang="nl-NL" sz="5400" b="1" dirty="0">
                <a:solidFill>
                  <a:schemeClr val="bg1"/>
                </a:solidFill>
              </a:rPr>
              <a:t>en ontwikkelingen </a:t>
            </a:r>
          </a:p>
        </p:txBody>
      </p:sp>
      <p:pic>
        <p:nvPicPr>
          <p:cNvPr id="2" name="Afbeelding 1" descr="Afbeelding met Lettertype, Graphics, symbool, logo&#10;&#10;Door AI gegenereerde inhoud is mogelijk onjuist.">
            <a:extLst>
              <a:ext uri="{FF2B5EF4-FFF2-40B4-BE49-F238E27FC236}">
                <a16:creationId xmlns:a16="http://schemas.microsoft.com/office/drawing/2014/main" id="{C4C95BD5-854A-B3B7-9E9D-D6DCC30EF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321" y="602580"/>
            <a:ext cx="1570219" cy="2055229"/>
          </a:xfrm>
          <a:prstGeom prst="rect">
            <a:avLst/>
          </a:prstGeom>
        </p:spPr>
      </p:pic>
    </p:spTree>
    <p:extLst>
      <p:ext uri="{BB962C8B-B14F-4D97-AF65-F5344CB8AC3E}">
        <p14:creationId xmlns:p14="http://schemas.microsoft.com/office/powerpoint/2010/main" val="2783543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C931F-A55A-8172-9349-827165EDDD44}"/>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34F0CE3F-245A-1B2E-8E7F-1DDCEC588A92}"/>
              </a:ext>
            </a:extLst>
          </p:cNvPr>
          <p:cNvSpPr>
            <a:spLocks noGrp="1"/>
          </p:cNvSpPr>
          <p:nvPr>
            <p:ph type="title"/>
          </p:nvPr>
        </p:nvSpPr>
        <p:spPr>
          <a:xfrm>
            <a:off x="85486" y="350563"/>
            <a:ext cx="10972800" cy="454195"/>
          </a:xfrm>
        </p:spPr>
        <p:txBody>
          <a:bodyPr>
            <a:normAutofit fontScale="90000"/>
          </a:bodyPr>
          <a:lstStyle/>
          <a:p>
            <a:pPr algn="l"/>
            <a:r>
              <a:rPr lang="nl-NL" sz="3200" b="1" dirty="0">
                <a:solidFill>
                  <a:srgbClr val="17A4EA"/>
                </a:solidFill>
                <a:latin typeface="+mn-lt"/>
                <a:cs typeface="Calibri Light" panose="020F0302020204030204" pitchFamily="34" charset="0"/>
              </a:rPr>
              <a:t>Stand van het Land </a:t>
            </a:r>
            <a:r>
              <a:rPr lang="nl-NL" sz="3200" b="1" dirty="0">
                <a:solidFill>
                  <a:srgbClr val="1B1E3C"/>
                </a:solidFill>
                <a:latin typeface="+mn-lt"/>
                <a:cs typeface="Calibri Light" panose="020F0302020204030204" pitchFamily="34" charset="0"/>
              </a:rPr>
              <a:t>– Loketten</a:t>
            </a:r>
          </a:p>
        </p:txBody>
      </p:sp>
      <p:pic>
        <p:nvPicPr>
          <p:cNvPr id="4" name="Afbeelding 3">
            <a:extLst>
              <a:ext uri="{FF2B5EF4-FFF2-40B4-BE49-F238E27FC236}">
                <a16:creationId xmlns:a16="http://schemas.microsoft.com/office/drawing/2014/main" id="{2086C923-6B22-7739-2DB3-4D415F6A28E2}"/>
              </a:ext>
            </a:extLst>
          </p:cNvPr>
          <p:cNvPicPr>
            <a:picLocks noChangeAspect="1"/>
          </p:cNvPicPr>
          <p:nvPr/>
        </p:nvPicPr>
        <p:blipFill>
          <a:blip r:embed="rId3"/>
          <a:stretch>
            <a:fillRect/>
          </a:stretch>
        </p:blipFill>
        <p:spPr>
          <a:xfrm>
            <a:off x="10724078" y="59318"/>
            <a:ext cx="1438476" cy="266737"/>
          </a:xfrm>
          <a:prstGeom prst="rect">
            <a:avLst/>
          </a:prstGeom>
        </p:spPr>
      </p:pic>
      <p:pic>
        <p:nvPicPr>
          <p:cNvPr id="6" name="Afbeelding 5">
            <a:extLst>
              <a:ext uri="{FF2B5EF4-FFF2-40B4-BE49-F238E27FC236}">
                <a16:creationId xmlns:a16="http://schemas.microsoft.com/office/drawing/2014/main" id="{7832E978-91FF-3AA3-B043-85E18B9F84B9}"/>
              </a:ext>
            </a:extLst>
          </p:cNvPr>
          <p:cNvPicPr>
            <a:picLocks noChangeAspect="1"/>
          </p:cNvPicPr>
          <p:nvPr/>
        </p:nvPicPr>
        <p:blipFill>
          <a:blip r:embed="rId4"/>
          <a:stretch>
            <a:fillRect/>
          </a:stretch>
        </p:blipFill>
        <p:spPr>
          <a:xfrm>
            <a:off x="149611" y="2403988"/>
            <a:ext cx="12063897" cy="2079522"/>
          </a:xfrm>
          <a:prstGeom prst="rect">
            <a:avLst/>
          </a:prstGeom>
        </p:spPr>
      </p:pic>
    </p:spTree>
    <p:extLst>
      <p:ext uri="{BB962C8B-B14F-4D97-AF65-F5344CB8AC3E}">
        <p14:creationId xmlns:p14="http://schemas.microsoft.com/office/powerpoint/2010/main" val="936249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F1C3B-8FE7-E911-8F25-D5108EF2545B}"/>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CB5DFD98-C335-EE7D-F97D-218DB44BC9A8}"/>
              </a:ext>
            </a:extLst>
          </p:cNvPr>
          <p:cNvPicPr>
            <a:picLocks noChangeAspect="1"/>
          </p:cNvPicPr>
          <p:nvPr/>
        </p:nvPicPr>
        <p:blipFill>
          <a:blip r:embed="rId3"/>
          <a:stretch>
            <a:fillRect/>
          </a:stretch>
        </p:blipFill>
        <p:spPr>
          <a:xfrm>
            <a:off x="10724078" y="59318"/>
            <a:ext cx="1438476" cy="266737"/>
          </a:xfrm>
          <a:prstGeom prst="rect">
            <a:avLst/>
          </a:prstGeom>
        </p:spPr>
      </p:pic>
      <p:pic>
        <p:nvPicPr>
          <p:cNvPr id="2" name="Afbeelding 1" descr="Afbeelding met kaart&#10;&#10;Door AI gegenereerde inhoud is mogelijk onjuist.">
            <a:extLst>
              <a:ext uri="{FF2B5EF4-FFF2-40B4-BE49-F238E27FC236}">
                <a16:creationId xmlns:a16="http://schemas.microsoft.com/office/drawing/2014/main" id="{65A0F47E-85A3-4D97-6A73-30C812DA5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2053" y="577660"/>
            <a:ext cx="6534628" cy="6534628"/>
          </a:xfrm>
          <a:prstGeom prst="rect">
            <a:avLst/>
          </a:prstGeom>
        </p:spPr>
      </p:pic>
      <p:sp>
        <p:nvSpPr>
          <p:cNvPr id="5" name="Tekstvak 4">
            <a:extLst>
              <a:ext uri="{FF2B5EF4-FFF2-40B4-BE49-F238E27FC236}">
                <a16:creationId xmlns:a16="http://schemas.microsoft.com/office/drawing/2014/main" id="{48E85BC9-430A-88A1-58F7-8D045E56C0F1}"/>
              </a:ext>
            </a:extLst>
          </p:cNvPr>
          <p:cNvSpPr txBox="1"/>
          <p:nvPr/>
        </p:nvSpPr>
        <p:spPr>
          <a:xfrm>
            <a:off x="8562581" y="6531021"/>
            <a:ext cx="128272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srgbClr val="646464"/>
                </a:solidFill>
                <a:effectLst/>
                <a:uLnTx/>
                <a:uFillTx/>
                <a:latin typeface="Calibri"/>
                <a:ea typeface="+mn-ea"/>
                <a:cs typeface="+mn-cs"/>
              </a:rPr>
              <a:t>@KCAF </a:t>
            </a:r>
            <a:r>
              <a:rPr kumimoji="0" lang="en-US" sz="1050" b="1" i="1" u="none" strike="noStrike" kern="1200" cap="none" spc="0" normalizeH="0" baseline="0" noProof="0" dirty="0" err="1">
                <a:ln>
                  <a:noFill/>
                </a:ln>
                <a:solidFill>
                  <a:srgbClr val="646464"/>
                </a:solidFill>
                <a:effectLst/>
                <a:uLnTx/>
                <a:uFillTx/>
                <a:latin typeface="Calibri"/>
                <a:ea typeface="+mn-ea"/>
                <a:cs typeface="+mn-cs"/>
              </a:rPr>
              <a:t>Maart</a:t>
            </a:r>
            <a:r>
              <a:rPr kumimoji="0" lang="en-US" sz="1050" b="1" i="1" u="none" strike="noStrike" kern="1200" cap="none" spc="0" normalizeH="0" baseline="0" noProof="0" dirty="0">
                <a:ln>
                  <a:noFill/>
                </a:ln>
                <a:solidFill>
                  <a:srgbClr val="646464"/>
                </a:solidFill>
                <a:effectLst/>
                <a:uLnTx/>
                <a:uFillTx/>
                <a:latin typeface="Calibri"/>
                <a:ea typeface="+mn-ea"/>
                <a:cs typeface="+mn-cs"/>
              </a:rPr>
              <a:t> 2025</a:t>
            </a:r>
            <a:endParaRPr kumimoji="0" lang="en-NL" sz="1800" b="0" i="0" u="none" strike="noStrike" kern="1200" cap="none" spc="0" normalizeH="0" baseline="0" noProof="0" dirty="0">
              <a:ln>
                <a:noFill/>
              </a:ln>
              <a:solidFill>
                <a:srgbClr val="2D3540"/>
              </a:solidFill>
              <a:effectLst/>
              <a:uLnTx/>
              <a:uFillTx/>
              <a:latin typeface="Calibri"/>
              <a:ea typeface="+mn-ea"/>
              <a:cs typeface="+mn-cs"/>
            </a:endParaRPr>
          </a:p>
        </p:txBody>
      </p:sp>
      <p:sp>
        <p:nvSpPr>
          <p:cNvPr id="6" name="Rechthoek 5">
            <a:extLst>
              <a:ext uri="{FF2B5EF4-FFF2-40B4-BE49-F238E27FC236}">
                <a16:creationId xmlns:a16="http://schemas.microsoft.com/office/drawing/2014/main" id="{C80FD6F4-2A79-2A0A-63E0-0634711673E7}"/>
              </a:ext>
            </a:extLst>
          </p:cNvPr>
          <p:cNvSpPr/>
          <p:nvPr/>
        </p:nvSpPr>
        <p:spPr>
          <a:xfrm>
            <a:off x="6095999" y="804758"/>
            <a:ext cx="1171814" cy="4339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kstvak 12">
            <a:extLst>
              <a:ext uri="{FF2B5EF4-FFF2-40B4-BE49-F238E27FC236}">
                <a16:creationId xmlns:a16="http://schemas.microsoft.com/office/drawing/2014/main" id="{569FF3C4-BCA6-A800-0A33-3D367EB35C6B}"/>
              </a:ext>
            </a:extLst>
          </p:cNvPr>
          <p:cNvSpPr txBox="1"/>
          <p:nvPr/>
        </p:nvSpPr>
        <p:spPr>
          <a:xfrm>
            <a:off x="916006" y="1965926"/>
            <a:ext cx="6205984"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EB7F2"/>
                </a:solidFill>
                <a:effectLst/>
                <a:uLnTx/>
                <a:uFillTx/>
                <a:latin typeface="Calibri"/>
                <a:ea typeface="+mn-ea"/>
                <a:cs typeface="+mn-cs"/>
              </a:rPr>
              <a:t>Meldingen in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dirty="0">
              <a:ln>
                <a:noFill/>
              </a:ln>
              <a:solidFill>
                <a:srgbClr val="3EB7F2"/>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3EB7F2"/>
              </a:buClr>
              <a:buSzTx/>
              <a:buFont typeface="Arial" panose="020B0604020202020204" pitchFamily="34" charset="0"/>
              <a:buChar char="•"/>
              <a:tabLst/>
              <a:defRPr/>
            </a:pPr>
            <a:r>
              <a:rPr kumimoji="0" lang="nl-NL" sz="2400" b="0" i="0" u="none" strike="noStrike" kern="1200" cap="none" spc="0" normalizeH="0" baseline="0" noProof="0" dirty="0">
                <a:ln>
                  <a:noFill/>
                </a:ln>
                <a:solidFill>
                  <a:srgbClr val="2D3540"/>
                </a:solidFill>
                <a:effectLst/>
                <a:uLnTx/>
                <a:uFillTx/>
                <a:latin typeface="Calibri"/>
                <a:ea typeface="+mn-ea"/>
                <a:cs typeface="+mn-cs"/>
              </a:rPr>
              <a:t>55% meldingen betreffen algemene informatie</a:t>
            </a:r>
          </a:p>
          <a:p>
            <a:pPr marL="285750" marR="0" lvl="0" indent="-285750" algn="l" defTabSz="914400" rtl="0" eaLnBrk="1" fontAlgn="auto" latinLnBrk="0" hangingPunct="1">
              <a:lnSpc>
                <a:spcPct val="100000"/>
              </a:lnSpc>
              <a:spcBef>
                <a:spcPts val="0"/>
              </a:spcBef>
              <a:spcAft>
                <a:spcPts val="0"/>
              </a:spcAft>
              <a:buClr>
                <a:srgbClr val="3EB7F2"/>
              </a:buClr>
              <a:buSzTx/>
              <a:buFont typeface="Arial" panose="020B0604020202020204" pitchFamily="34" charset="0"/>
              <a:buChar char="•"/>
              <a:tabLst/>
              <a:defRPr/>
            </a:pPr>
            <a:r>
              <a:rPr kumimoji="0" lang="nl-NL" sz="2400" b="0" i="0" u="none" strike="noStrike" kern="1200" cap="none" spc="0" normalizeH="0" baseline="0" noProof="0" dirty="0">
                <a:ln>
                  <a:noFill/>
                </a:ln>
                <a:solidFill>
                  <a:srgbClr val="2D3540"/>
                </a:solidFill>
                <a:effectLst/>
                <a:uLnTx/>
                <a:uFillTx/>
                <a:latin typeface="Calibri"/>
                <a:ea typeface="+mn-ea"/>
                <a:cs typeface="+mn-cs"/>
              </a:rPr>
              <a:t>25% meldingen betreffen schademeldingen</a:t>
            </a:r>
          </a:p>
          <a:p>
            <a:pPr marL="342900" marR="0" lvl="0" indent="-342900" algn="l" defTabSz="914400" rtl="0" eaLnBrk="1" fontAlgn="auto" latinLnBrk="0" hangingPunct="1">
              <a:lnSpc>
                <a:spcPct val="100000"/>
              </a:lnSpc>
              <a:spcBef>
                <a:spcPts val="0"/>
              </a:spcBef>
              <a:spcAft>
                <a:spcPts val="0"/>
              </a:spcAft>
              <a:buClr>
                <a:srgbClr val="3EB7F2"/>
              </a:buClr>
              <a:buSzTx/>
              <a:buFont typeface="Arial" panose="020B0604020202020204" pitchFamily="34" charset="0"/>
              <a:buChar char="•"/>
              <a:tabLst/>
              <a:defRPr/>
            </a:pPr>
            <a:r>
              <a:rPr kumimoji="0" lang="nl-NL" sz="2400" b="0" i="0" u="none" strike="noStrike" kern="1200" cap="none" spc="0" normalizeH="0" baseline="0" noProof="0" dirty="0">
                <a:ln>
                  <a:noFill/>
                </a:ln>
                <a:solidFill>
                  <a:srgbClr val="2D3540"/>
                </a:solidFill>
                <a:effectLst/>
                <a:uLnTx/>
                <a:uFillTx/>
                <a:latin typeface="Calibri"/>
                <a:ea typeface="+mn-ea"/>
                <a:cs typeface="+mn-cs"/>
              </a:rPr>
              <a:t>2x zoveel meldingen vanuit ondiepe funderingen als houten palen funderingen</a:t>
            </a:r>
          </a:p>
        </p:txBody>
      </p:sp>
      <p:sp>
        <p:nvSpPr>
          <p:cNvPr id="14" name="Vrije vorm: vorm 13">
            <a:extLst>
              <a:ext uri="{FF2B5EF4-FFF2-40B4-BE49-F238E27FC236}">
                <a16:creationId xmlns:a16="http://schemas.microsoft.com/office/drawing/2014/main" id="{23E78248-6808-7D5A-6389-754B9A207FCA}"/>
              </a:ext>
            </a:extLst>
          </p:cNvPr>
          <p:cNvSpPr/>
          <p:nvPr/>
        </p:nvSpPr>
        <p:spPr>
          <a:xfrm>
            <a:off x="4029075" y="5924550"/>
            <a:ext cx="2048074" cy="1343025"/>
          </a:xfrm>
          <a:custGeom>
            <a:avLst/>
            <a:gdLst>
              <a:gd name="connsiteX0" fmla="*/ 1628775 w 2048074"/>
              <a:gd name="connsiteY0" fmla="*/ 0 h 1343025"/>
              <a:gd name="connsiteX1" fmla="*/ 1628775 w 2048074"/>
              <a:gd name="connsiteY1" fmla="*/ 0 h 1343025"/>
              <a:gd name="connsiteX2" fmla="*/ 1552575 w 2048074"/>
              <a:gd name="connsiteY2" fmla="*/ 76200 h 1343025"/>
              <a:gd name="connsiteX3" fmla="*/ 1466850 w 2048074"/>
              <a:gd name="connsiteY3" fmla="*/ 123825 h 1343025"/>
              <a:gd name="connsiteX4" fmla="*/ 1428750 w 2048074"/>
              <a:gd name="connsiteY4" fmla="*/ 152400 h 1343025"/>
              <a:gd name="connsiteX5" fmla="*/ 1400175 w 2048074"/>
              <a:gd name="connsiteY5" fmla="*/ 171450 h 1343025"/>
              <a:gd name="connsiteX6" fmla="*/ 1314450 w 2048074"/>
              <a:gd name="connsiteY6" fmla="*/ 247650 h 1343025"/>
              <a:gd name="connsiteX7" fmla="*/ 1238250 w 2048074"/>
              <a:gd name="connsiteY7" fmla="*/ 276225 h 1343025"/>
              <a:gd name="connsiteX8" fmla="*/ 1076325 w 2048074"/>
              <a:gd name="connsiteY8" fmla="*/ 352425 h 1343025"/>
              <a:gd name="connsiteX9" fmla="*/ 904875 w 2048074"/>
              <a:gd name="connsiteY9" fmla="*/ 400050 h 1343025"/>
              <a:gd name="connsiteX10" fmla="*/ 828675 w 2048074"/>
              <a:gd name="connsiteY10" fmla="*/ 409575 h 1343025"/>
              <a:gd name="connsiteX11" fmla="*/ 685800 w 2048074"/>
              <a:gd name="connsiteY11" fmla="*/ 485775 h 1343025"/>
              <a:gd name="connsiteX12" fmla="*/ 600075 w 2048074"/>
              <a:gd name="connsiteY12" fmla="*/ 533400 h 1343025"/>
              <a:gd name="connsiteX13" fmla="*/ 571500 w 2048074"/>
              <a:gd name="connsiteY13" fmla="*/ 600075 h 1343025"/>
              <a:gd name="connsiteX14" fmla="*/ 542925 w 2048074"/>
              <a:gd name="connsiteY14" fmla="*/ 628650 h 1343025"/>
              <a:gd name="connsiteX15" fmla="*/ 504825 w 2048074"/>
              <a:gd name="connsiteY15" fmla="*/ 676275 h 1343025"/>
              <a:gd name="connsiteX16" fmla="*/ 438150 w 2048074"/>
              <a:gd name="connsiteY16" fmla="*/ 742950 h 1343025"/>
              <a:gd name="connsiteX17" fmla="*/ 390525 w 2048074"/>
              <a:gd name="connsiteY17" fmla="*/ 762000 h 1343025"/>
              <a:gd name="connsiteX18" fmla="*/ 361950 w 2048074"/>
              <a:gd name="connsiteY18" fmla="*/ 771525 h 1343025"/>
              <a:gd name="connsiteX19" fmla="*/ 247650 w 2048074"/>
              <a:gd name="connsiteY19" fmla="*/ 819150 h 1343025"/>
              <a:gd name="connsiteX20" fmla="*/ 152400 w 2048074"/>
              <a:gd name="connsiteY20" fmla="*/ 857250 h 1343025"/>
              <a:gd name="connsiteX21" fmla="*/ 9525 w 2048074"/>
              <a:gd name="connsiteY21" fmla="*/ 904875 h 1343025"/>
              <a:gd name="connsiteX22" fmla="*/ 0 w 2048074"/>
              <a:gd name="connsiteY22" fmla="*/ 933450 h 1343025"/>
              <a:gd name="connsiteX23" fmla="*/ 9525 w 2048074"/>
              <a:gd name="connsiteY23" fmla="*/ 962025 h 1343025"/>
              <a:gd name="connsiteX24" fmla="*/ 47625 w 2048074"/>
              <a:gd name="connsiteY24" fmla="*/ 1019175 h 1343025"/>
              <a:gd name="connsiteX25" fmla="*/ 180975 w 2048074"/>
              <a:gd name="connsiteY25" fmla="*/ 1123950 h 1343025"/>
              <a:gd name="connsiteX26" fmla="*/ 323850 w 2048074"/>
              <a:gd name="connsiteY26" fmla="*/ 1209675 h 1343025"/>
              <a:gd name="connsiteX27" fmla="*/ 571500 w 2048074"/>
              <a:gd name="connsiteY27" fmla="*/ 1276350 h 1343025"/>
              <a:gd name="connsiteX28" fmla="*/ 923925 w 2048074"/>
              <a:gd name="connsiteY28" fmla="*/ 1343025 h 1343025"/>
              <a:gd name="connsiteX29" fmla="*/ 1466850 w 2048074"/>
              <a:gd name="connsiteY29" fmla="*/ 1295400 h 1343025"/>
              <a:gd name="connsiteX30" fmla="*/ 1600200 w 2048074"/>
              <a:gd name="connsiteY30" fmla="*/ 1190625 h 1343025"/>
              <a:gd name="connsiteX31" fmla="*/ 1866900 w 2048074"/>
              <a:gd name="connsiteY31" fmla="*/ 1009650 h 1343025"/>
              <a:gd name="connsiteX32" fmla="*/ 2000250 w 2048074"/>
              <a:gd name="connsiteY32" fmla="*/ 895350 h 1343025"/>
              <a:gd name="connsiteX33" fmla="*/ 2038350 w 2048074"/>
              <a:gd name="connsiteY33" fmla="*/ 800100 h 1343025"/>
              <a:gd name="connsiteX34" fmla="*/ 2047875 w 2048074"/>
              <a:gd name="connsiteY34" fmla="*/ 609600 h 1343025"/>
              <a:gd name="connsiteX35" fmla="*/ 2028825 w 2048074"/>
              <a:gd name="connsiteY35" fmla="*/ 409575 h 1343025"/>
              <a:gd name="connsiteX36" fmla="*/ 1981200 w 2048074"/>
              <a:gd name="connsiteY36" fmla="*/ 295275 h 1343025"/>
              <a:gd name="connsiteX37" fmla="*/ 1971675 w 2048074"/>
              <a:gd name="connsiteY37" fmla="*/ 257175 h 1343025"/>
              <a:gd name="connsiteX38" fmla="*/ 1905000 w 2048074"/>
              <a:gd name="connsiteY38" fmla="*/ 209550 h 1343025"/>
              <a:gd name="connsiteX39" fmla="*/ 1876425 w 2048074"/>
              <a:gd name="connsiteY39" fmla="*/ 190500 h 1343025"/>
              <a:gd name="connsiteX40" fmla="*/ 1847850 w 2048074"/>
              <a:gd name="connsiteY40" fmla="*/ 161925 h 1343025"/>
              <a:gd name="connsiteX41" fmla="*/ 1762125 w 2048074"/>
              <a:gd name="connsiteY41" fmla="*/ 104775 h 1343025"/>
              <a:gd name="connsiteX42" fmla="*/ 1695450 w 2048074"/>
              <a:gd name="connsiteY42" fmla="*/ 57150 h 1343025"/>
              <a:gd name="connsiteX43" fmla="*/ 1628775 w 2048074"/>
              <a:gd name="connsiteY43" fmla="*/ 0 h 134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48074" h="1343025">
                <a:moveTo>
                  <a:pt x="1628775" y="0"/>
                </a:moveTo>
                <a:lnTo>
                  <a:pt x="1628775" y="0"/>
                </a:lnTo>
                <a:cubicBezTo>
                  <a:pt x="1603375" y="25400"/>
                  <a:pt x="1581109" y="54380"/>
                  <a:pt x="1552575" y="76200"/>
                </a:cubicBezTo>
                <a:cubicBezTo>
                  <a:pt x="1526609" y="96057"/>
                  <a:pt x="1494690" y="106693"/>
                  <a:pt x="1466850" y="123825"/>
                </a:cubicBezTo>
                <a:cubicBezTo>
                  <a:pt x="1453330" y="132145"/>
                  <a:pt x="1441668" y="143173"/>
                  <a:pt x="1428750" y="152400"/>
                </a:cubicBezTo>
                <a:cubicBezTo>
                  <a:pt x="1419435" y="159054"/>
                  <a:pt x="1408867" y="164000"/>
                  <a:pt x="1400175" y="171450"/>
                </a:cubicBezTo>
                <a:cubicBezTo>
                  <a:pt x="1368875" y="198279"/>
                  <a:pt x="1352131" y="227360"/>
                  <a:pt x="1314450" y="247650"/>
                </a:cubicBezTo>
                <a:cubicBezTo>
                  <a:pt x="1290565" y="260511"/>
                  <a:pt x="1263080" y="265300"/>
                  <a:pt x="1238250" y="276225"/>
                </a:cubicBezTo>
                <a:cubicBezTo>
                  <a:pt x="1183649" y="300249"/>
                  <a:pt x="1132917" y="333561"/>
                  <a:pt x="1076325" y="352425"/>
                </a:cubicBezTo>
                <a:cubicBezTo>
                  <a:pt x="1014199" y="373134"/>
                  <a:pt x="992606" y="380978"/>
                  <a:pt x="904875" y="400050"/>
                </a:cubicBezTo>
                <a:cubicBezTo>
                  <a:pt x="879862" y="405488"/>
                  <a:pt x="854075" y="406400"/>
                  <a:pt x="828675" y="409575"/>
                </a:cubicBezTo>
                <a:cubicBezTo>
                  <a:pt x="644662" y="541013"/>
                  <a:pt x="882191" y="380026"/>
                  <a:pt x="685800" y="485775"/>
                </a:cubicBezTo>
                <a:cubicBezTo>
                  <a:pt x="575505" y="545165"/>
                  <a:pt x="691670" y="510501"/>
                  <a:pt x="600075" y="533400"/>
                </a:cubicBezTo>
                <a:cubicBezTo>
                  <a:pt x="590550" y="555625"/>
                  <a:pt x="583941" y="579341"/>
                  <a:pt x="571500" y="600075"/>
                </a:cubicBezTo>
                <a:cubicBezTo>
                  <a:pt x="564570" y="611626"/>
                  <a:pt x="551795" y="618513"/>
                  <a:pt x="542925" y="628650"/>
                </a:cubicBezTo>
                <a:cubicBezTo>
                  <a:pt x="529538" y="643950"/>
                  <a:pt x="518562" y="661289"/>
                  <a:pt x="504825" y="676275"/>
                </a:cubicBezTo>
                <a:cubicBezTo>
                  <a:pt x="483586" y="699444"/>
                  <a:pt x="467333" y="731277"/>
                  <a:pt x="438150" y="742950"/>
                </a:cubicBezTo>
                <a:cubicBezTo>
                  <a:pt x="422275" y="749300"/>
                  <a:pt x="406534" y="755997"/>
                  <a:pt x="390525" y="762000"/>
                </a:cubicBezTo>
                <a:cubicBezTo>
                  <a:pt x="381124" y="765525"/>
                  <a:pt x="370727" y="766649"/>
                  <a:pt x="361950" y="771525"/>
                </a:cubicBezTo>
                <a:cubicBezTo>
                  <a:pt x="267811" y="823824"/>
                  <a:pt x="345030" y="802920"/>
                  <a:pt x="247650" y="819150"/>
                </a:cubicBezTo>
                <a:cubicBezTo>
                  <a:pt x="121668" y="894739"/>
                  <a:pt x="274561" y="810265"/>
                  <a:pt x="152400" y="857250"/>
                </a:cubicBezTo>
                <a:cubicBezTo>
                  <a:pt x="10167" y="911955"/>
                  <a:pt x="140641" y="886144"/>
                  <a:pt x="9525" y="904875"/>
                </a:cubicBezTo>
                <a:cubicBezTo>
                  <a:pt x="6350" y="914400"/>
                  <a:pt x="0" y="923410"/>
                  <a:pt x="0" y="933450"/>
                </a:cubicBezTo>
                <a:cubicBezTo>
                  <a:pt x="0" y="943490"/>
                  <a:pt x="4649" y="953248"/>
                  <a:pt x="9525" y="962025"/>
                </a:cubicBezTo>
                <a:cubicBezTo>
                  <a:pt x="20644" y="982039"/>
                  <a:pt x="33569" y="1001103"/>
                  <a:pt x="47625" y="1019175"/>
                </a:cubicBezTo>
                <a:cubicBezTo>
                  <a:pt x="75815" y="1055419"/>
                  <a:pt x="164436" y="1113136"/>
                  <a:pt x="180975" y="1123950"/>
                </a:cubicBezTo>
                <a:cubicBezTo>
                  <a:pt x="227460" y="1154344"/>
                  <a:pt x="272110" y="1189484"/>
                  <a:pt x="323850" y="1209675"/>
                </a:cubicBezTo>
                <a:cubicBezTo>
                  <a:pt x="403490" y="1240754"/>
                  <a:pt x="488371" y="1256399"/>
                  <a:pt x="571500" y="1276350"/>
                </a:cubicBezTo>
                <a:cubicBezTo>
                  <a:pt x="741932" y="1317254"/>
                  <a:pt x="776312" y="1320315"/>
                  <a:pt x="923925" y="1343025"/>
                </a:cubicBezTo>
                <a:cubicBezTo>
                  <a:pt x="1104900" y="1327150"/>
                  <a:pt x="1289624" y="1335338"/>
                  <a:pt x="1466850" y="1295400"/>
                </a:cubicBezTo>
                <a:cubicBezTo>
                  <a:pt x="1521996" y="1282973"/>
                  <a:pt x="1557572" y="1227752"/>
                  <a:pt x="1600200" y="1190625"/>
                </a:cubicBezTo>
                <a:cubicBezTo>
                  <a:pt x="1810583" y="1007388"/>
                  <a:pt x="1679823" y="1060671"/>
                  <a:pt x="1866900" y="1009650"/>
                </a:cubicBezTo>
                <a:cubicBezTo>
                  <a:pt x="1929014" y="970829"/>
                  <a:pt x="1961631" y="961002"/>
                  <a:pt x="2000250" y="895350"/>
                </a:cubicBezTo>
                <a:cubicBezTo>
                  <a:pt x="2017588" y="865875"/>
                  <a:pt x="2025650" y="831850"/>
                  <a:pt x="2038350" y="800100"/>
                </a:cubicBezTo>
                <a:cubicBezTo>
                  <a:pt x="2041525" y="736600"/>
                  <a:pt x="2049425" y="673160"/>
                  <a:pt x="2047875" y="609600"/>
                </a:cubicBezTo>
                <a:cubicBezTo>
                  <a:pt x="2046242" y="542643"/>
                  <a:pt x="2042723" y="475094"/>
                  <a:pt x="2028825" y="409575"/>
                </a:cubicBezTo>
                <a:cubicBezTo>
                  <a:pt x="2020260" y="369198"/>
                  <a:pt x="1991211" y="335318"/>
                  <a:pt x="1981200" y="295275"/>
                </a:cubicBezTo>
                <a:cubicBezTo>
                  <a:pt x="1978025" y="282575"/>
                  <a:pt x="1978170" y="268541"/>
                  <a:pt x="1971675" y="257175"/>
                </a:cubicBezTo>
                <a:cubicBezTo>
                  <a:pt x="1954750" y="227556"/>
                  <a:pt x="1932285" y="225141"/>
                  <a:pt x="1905000" y="209550"/>
                </a:cubicBezTo>
                <a:cubicBezTo>
                  <a:pt x="1895061" y="203870"/>
                  <a:pt x="1885219" y="197829"/>
                  <a:pt x="1876425" y="190500"/>
                </a:cubicBezTo>
                <a:cubicBezTo>
                  <a:pt x="1866077" y="181876"/>
                  <a:pt x="1858483" y="170195"/>
                  <a:pt x="1847850" y="161925"/>
                </a:cubicBezTo>
                <a:cubicBezTo>
                  <a:pt x="1762125" y="95250"/>
                  <a:pt x="1819275" y="147638"/>
                  <a:pt x="1762125" y="104775"/>
                </a:cubicBezTo>
                <a:cubicBezTo>
                  <a:pt x="1714867" y="69331"/>
                  <a:pt x="1737234" y="85006"/>
                  <a:pt x="1695450" y="57150"/>
                </a:cubicBezTo>
                <a:cubicBezTo>
                  <a:pt x="1672878" y="23291"/>
                  <a:pt x="1639888" y="9525"/>
                  <a:pt x="1628775" y="0"/>
                </a:cubicBezTo>
                <a:close/>
              </a:path>
            </a:pathLst>
          </a:custGeom>
          <a:solidFill>
            <a:srgbClr val="F1E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id="{49A06448-F1AA-6975-6978-4DE12F791D5B}"/>
              </a:ext>
            </a:extLst>
          </p:cNvPr>
          <p:cNvPicPr>
            <a:picLocks noChangeAspect="1"/>
          </p:cNvPicPr>
          <p:nvPr/>
        </p:nvPicPr>
        <p:blipFill>
          <a:blip r:embed="rId5"/>
          <a:stretch>
            <a:fillRect/>
          </a:stretch>
        </p:blipFill>
        <p:spPr>
          <a:xfrm>
            <a:off x="6951153" y="356966"/>
            <a:ext cx="5205528" cy="6545873"/>
          </a:xfrm>
          <a:prstGeom prst="rect">
            <a:avLst/>
          </a:prstGeom>
        </p:spPr>
      </p:pic>
      <p:sp>
        <p:nvSpPr>
          <p:cNvPr id="7" name="Tekstvak 6">
            <a:extLst>
              <a:ext uri="{FF2B5EF4-FFF2-40B4-BE49-F238E27FC236}">
                <a16:creationId xmlns:a16="http://schemas.microsoft.com/office/drawing/2014/main" id="{B71D6366-41EF-8761-A54A-F40D51304528}"/>
              </a:ext>
            </a:extLst>
          </p:cNvPr>
          <p:cNvSpPr txBox="1"/>
          <p:nvPr/>
        </p:nvSpPr>
        <p:spPr>
          <a:xfrm>
            <a:off x="6061347" y="1000165"/>
            <a:ext cx="212128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D3540"/>
                </a:solidFill>
                <a:effectLst/>
                <a:uLnTx/>
                <a:uFillTx/>
                <a:latin typeface="Calibri"/>
                <a:ea typeface="+mn-ea"/>
                <a:cs typeface="+mn-cs"/>
              </a:rPr>
              <a:t>Melding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2D3540"/>
                </a:solidFill>
                <a:effectLst/>
                <a:uLnTx/>
                <a:uFillTx/>
                <a:latin typeface="Calibri"/>
                <a:ea typeface="+mn-ea"/>
                <a:cs typeface="+mn-cs"/>
              </a:rPr>
              <a:t>Nationaal</a:t>
            </a:r>
            <a:r>
              <a:rPr kumimoji="0" lang="en-US" sz="1400" b="1" i="0" u="none" strike="noStrike" kern="1200" cap="none" spc="0" normalizeH="0" baseline="0" noProof="0" dirty="0">
                <a:ln>
                  <a:noFill/>
                </a:ln>
                <a:solidFill>
                  <a:srgbClr val="2D3540"/>
                </a:solidFill>
                <a:effectLst/>
                <a:uLnTx/>
                <a:uFillTx/>
                <a:latin typeface="Calibri"/>
                <a:ea typeface="+mn-ea"/>
                <a:cs typeface="+mn-cs"/>
              </a:rPr>
              <a:t> funderingsloket</a:t>
            </a:r>
            <a:endParaRPr kumimoji="0" lang="en-NL" sz="1400" b="1" i="0" u="none" strike="noStrike" kern="1200" cap="none" spc="0" normalizeH="0" baseline="0" noProof="0" dirty="0">
              <a:ln>
                <a:noFill/>
              </a:ln>
              <a:solidFill>
                <a:srgbClr val="2D354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400" b="0" i="0" u="none" strike="noStrike" kern="1200" cap="none" spc="0" normalizeH="0" baseline="0" noProof="0" dirty="0">
              <a:ln>
                <a:noFill/>
              </a:ln>
              <a:solidFill>
                <a:srgbClr val="2D3540"/>
              </a:solidFill>
              <a:effectLst/>
              <a:uLnTx/>
              <a:uFillTx/>
              <a:latin typeface="Calibri"/>
              <a:ea typeface="+mn-ea"/>
              <a:cs typeface="+mn-cs"/>
            </a:endParaRPr>
          </a:p>
        </p:txBody>
      </p:sp>
      <p:sp>
        <p:nvSpPr>
          <p:cNvPr id="9" name="Tekstvak 8">
            <a:extLst>
              <a:ext uri="{FF2B5EF4-FFF2-40B4-BE49-F238E27FC236}">
                <a16:creationId xmlns:a16="http://schemas.microsoft.com/office/drawing/2014/main" id="{AA03A5E2-35EB-53F7-31C5-2BAC1229CEAF}"/>
              </a:ext>
            </a:extLst>
          </p:cNvPr>
          <p:cNvSpPr txBox="1"/>
          <p:nvPr/>
        </p:nvSpPr>
        <p:spPr>
          <a:xfrm>
            <a:off x="6095999" y="1699468"/>
            <a:ext cx="2781539"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900" b="0" i="0" u="none" strike="noStrike" kern="1200" cap="none" spc="0" normalizeH="0" baseline="0" noProof="0" dirty="0" err="1">
                <a:ln>
                  <a:noFill/>
                </a:ln>
                <a:solidFill>
                  <a:srgbClr val="2D3540"/>
                </a:solidFill>
                <a:effectLst/>
                <a:uLnTx/>
                <a:uFillTx/>
                <a:latin typeface="Calibri"/>
                <a:ea typeface="+mn-ea"/>
                <a:cs typeface="+mn-cs"/>
              </a:rPr>
              <a:t>Nauwelijks</a:t>
            </a:r>
            <a:r>
              <a:rPr kumimoji="0" lang="en-NL" sz="900" b="0" i="0" u="none" strike="noStrike" kern="1200" cap="none" spc="0" normalizeH="0" baseline="0" noProof="0" dirty="0">
                <a:ln>
                  <a:noFill/>
                </a:ln>
                <a:solidFill>
                  <a:srgbClr val="2D3540"/>
                </a:solidFill>
                <a:effectLst/>
                <a:uLnTx/>
                <a:uFillTx/>
                <a:latin typeface="Calibri"/>
                <a:ea typeface="+mn-ea"/>
                <a:cs typeface="+mn-cs"/>
              </a:rPr>
              <a:t> </a:t>
            </a:r>
            <a:r>
              <a:rPr kumimoji="0" lang="en-NL" sz="900" b="0" i="0" u="none" strike="noStrike" kern="1200" cap="none" spc="0" normalizeH="0" baseline="0" noProof="0" dirty="0" err="1">
                <a:ln>
                  <a:noFill/>
                </a:ln>
                <a:solidFill>
                  <a:srgbClr val="2D3540"/>
                </a:solidFill>
                <a:effectLst/>
                <a:uLnTx/>
                <a:uFillTx/>
                <a:latin typeface="Calibri"/>
                <a:ea typeface="+mn-ea"/>
                <a:cs typeface="+mn-cs"/>
              </a:rPr>
              <a:t>meldingen</a:t>
            </a:r>
            <a:r>
              <a:rPr kumimoji="0" lang="en-NL" sz="900" b="0" i="0" u="none" strike="noStrike" kern="1200" cap="none" spc="0" normalizeH="0" baseline="0" noProof="0" dirty="0">
                <a:ln>
                  <a:noFill/>
                </a:ln>
                <a:solidFill>
                  <a:srgbClr val="2D3540"/>
                </a:solidFill>
                <a:effectLst/>
                <a:uLnTx/>
                <a:uFillTx/>
                <a:latin typeface="Calibri"/>
                <a:ea typeface="+mn-ea"/>
                <a:cs typeface="+mn-cs"/>
              </a:rPr>
              <a:t>    </a:t>
            </a:r>
            <a:r>
              <a:rPr kumimoji="0" lang="en-NL" sz="900" b="0" i="0" u="none" strike="noStrike" kern="1200" cap="none" spc="0" normalizeH="0" baseline="0" noProof="0" dirty="0" err="1">
                <a:ln>
                  <a:noFill/>
                </a:ln>
                <a:solidFill>
                  <a:srgbClr val="2D3540"/>
                </a:solidFill>
                <a:effectLst/>
                <a:uLnTx/>
                <a:uFillTx/>
                <a:latin typeface="Calibri"/>
                <a:ea typeface="+mn-ea"/>
                <a:cs typeface="+mn-cs"/>
              </a:rPr>
              <a:t>Meerdere</a:t>
            </a:r>
            <a:r>
              <a:rPr kumimoji="0" lang="en-NL" sz="900" b="0" i="0" u="none" strike="noStrike" kern="1200" cap="none" spc="0" normalizeH="0" baseline="0" noProof="0" dirty="0">
                <a:ln>
                  <a:noFill/>
                </a:ln>
                <a:solidFill>
                  <a:srgbClr val="2D3540"/>
                </a:solidFill>
                <a:effectLst/>
                <a:uLnTx/>
                <a:uFillTx/>
                <a:latin typeface="Calibri"/>
                <a:ea typeface="+mn-ea"/>
                <a:cs typeface="+mn-cs"/>
              </a:rPr>
              <a:t> </a:t>
            </a:r>
            <a:r>
              <a:rPr kumimoji="0" lang="en-NL" sz="900" b="0" i="0" u="none" strike="noStrike" kern="1200" cap="none" spc="0" normalizeH="0" baseline="0" noProof="0" dirty="0" err="1">
                <a:ln>
                  <a:noFill/>
                </a:ln>
                <a:solidFill>
                  <a:srgbClr val="2D3540"/>
                </a:solidFill>
                <a:effectLst/>
                <a:uLnTx/>
                <a:uFillTx/>
                <a:latin typeface="Calibri"/>
                <a:ea typeface="+mn-ea"/>
                <a:cs typeface="+mn-cs"/>
              </a:rPr>
              <a:t>meldingen</a:t>
            </a:r>
            <a:endParaRPr kumimoji="0" lang="en-NL" sz="900" b="0" i="0" u="none" strike="noStrike" kern="1200" cap="none" spc="0" normalizeH="0" baseline="0" noProof="0" dirty="0">
              <a:ln>
                <a:noFill/>
              </a:ln>
              <a:solidFill>
                <a:srgbClr val="2D3540"/>
              </a:solidFill>
              <a:effectLst/>
              <a:uLnTx/>
              <a:uFillTx/>
              <a:latin typeface="Calibri"/>
              <a:ea typeface="+mn-ea"/>
              <a:cs typeface="+mn-cs"/>
            </a:endParaRPr>
          </a:p>
        </p:txBody>
      </p:sp>
      <p:sp>
        <p:nvSpPr>
          <p:cNvPr id="10" name="Titel 1">
            <a:extLst>
              <a:ext uri="{FF2B5EF4-FFF2-40B4-BE49-F238E27FC236}">
                <a16:creationId xmlns:a16="http://schemas.microsoft.com/office/drawing/2014/main" id="{76C4E997-C379-675E-3232-5BEB96DA9A22}"/>
              </a:ext>
            </a:extLst>
          </p:cNvPr>
          <p:cNvSpPr>
            <a:spLocks noGrp="1"/>
          </p:cNvSpPr>
          <p:nvPr>
            <p:ph type="title"/>
          </p:nvPr>
        </p:nvSpPr>
        <p:spPr>
          <a:xfrm>
            <a:off x="85486" y="350563"/>
            <a:ext cx="10972800" cy="454195"/>
          </a:xfrm>
        </p:spPr>
        <p:txBody>
          <a:bodyPr>
            <a:normAutofit fontScale="90000"/>
          </a:bodyPr>
          <a:lstStyle/>
          <a:p>
            <a:pPr algn="l"/>
            <a:r>
              <a:rPr lang="nl-NL" sz="3200" b="1" dirty="0">
                <a:solidFill>
                  <a:srgbClr val="17A4EA"/>
                </a:solidFill>
                <a:latin typeface="+mn-lt"/>
                <a:cs typeface="Calibri Light" panose="020F0302020204030204" pitchFamily="34" charset="0"/>
              </a:rPr>
              <a:t>Meldingen </a:t>
            </a:r>
            <a:r>
              <a:rPr lang="nl-NL" sz="3200" b="1" dirty="0">
                <a:solidFill>
                  <a:srgbClr val="1B1E3C"/>
                </a:solidFill>
                <a:latin typeface="+mn-lt"/>
                <a:cs typeface="Calibri Light" panose="020F0302020204030204" pitchFamily="34" charset="0"/>
              </a:rPr>
              <a:t>– Bodemdaling en funderingsproblematiek</a:t>
            </a:r>
          </a:p>
        </p:txBody>
      </p:sp>
      <p:sp>
        <p:nvSpPr>
          <p:cNvPr id="15" name="Tekstvak 14">
            <a:extLst>
              <a:ext uri="{FF2B5EF4-FFF2-40B4-BE49-F238E27FC236}">
                <a16:creationId xmlns:a16="http://schemas.microsoft.com/office/drawing/2014/main" id="{CA66009B-FEC4-C3D1-EFF7-E9F94FA35DC3}"/>
              </a:ext>
            </a:extLst>
          </p:cNvPr>
          <p:cNvSpPr txBox="1"/>
          <p:nvPr/>
        </p:nvSpPr>
        <p:spPr>
          <a:xfrm>
            <a:off x="8562581" y="6531021"/>
            <a:ext cx="119776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srgbClr val="646464"/>
                </a:solidFill>
                <a:effectLst/>
                <a:uLnTx/>
                <a:uFillTx/>
                <a:latin typeface="Calibri"/>
                <a:ea typeface="+mn-ea"/>
                <a:cs typeface="+mn-cs"/>
              </a:rPr>
              <a:t>@KCAF April 2026</a:t>
            </a:r>
            <a:endParaRPr kumimoji="0" lang="en-NL" sz="1800" b="0" i="0" u="none" strike="noStrike" kern="1200" cap="none" spc="0" normalizeH="0" baseline="0" noProof="0" dirty="0">
              <a:ln>
                <a:noFill/>
              </a:ln>
              <a:solidFill>
                <a:srgbClr val="2D3540"/>
              </a:solidFill>
              <a:effectLst/>
              <a:uLnTx/>
              <a:uFillTx/>
              <a:latin typeface="Calibri"/>
              <a:ea typeface="+mn-ea"/>
              <a:cs typeface="+mn-cs"/>
            </a:endParaRPr>
          </a:p>
        </p:txBody>
      </p:sp>
      <p:pic>
        <p:nvPicPr>
          <p:cNvPr id="8" name="Afbeelding 7" descr="Afbeelding met schermopname, Rechthoek&#10;&#10;Door AI gegenereerde inhoud is mogelijk onjuist.">
            <a:extLst>
              <a:ext uri="{FF2B5EF4-FFF2-40B4-BE49-F238E27FC236}">
                <a16:creationId xmlns:a16="http://schemas.microsoft.com/office/drawing/2014/main" id="{8FA444AA-54DC-A54D-AAD2-E910FBF24A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0654" y="1510119"/>
            <a:ext cx="2203721" cy="228710"/>
          </a:xfrm>
          <a:prstGeom prst="rect">
            <a:avLst/>
          </a:prstGeom>
        </p:spPr>
      </p:pic>
    </p:spTree>
    <p:extLst>
      <p:ext uri="{BB962C8B-B14F-4D97-AF65-F5344CB8AC3E}">
        <p14:creationId xmlns:p14="http://schemas.microsoft.com/office/powerpoint/2010/main" val="1643550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9226A-3D19-9B1E-6773-5BA03F02C25E}"/>
            </a:ext>
          </a:extLst>
        </p:cNvPr>
        <p:cNvGrpSpPr/>
        <p:nvPr/>
      </p:nvGrpSpPr>
      <p:grpSpPr>
        <a:xfrm>
          <a:off x="0" y="0"/>
          <a:ext cx="0" cy="0"/>
          <a:chOff x="0" y="0"/>
          <a:chExt cx="0" cy="0"/>
        </a:xfrm>
      </p:grpSpPr>
      <p:sp>
        <p:nvSpPr>
          <p:cNvPr id="10" name="Rectangle 11">
            <a:extLst>
              <a:ext uri="{FF2B5EF4-FFF2-40B4-BE49-F238E27FC236}">
                <a16:creationId xmlns:a16="http://schemas.microsoft.com/office/drawing/2014/main" id="{E4352BBB-4F0C-6ABC-1508-9F17CFFE0555}"/>
              </a:ext>
            </a:extLst>
          </p:cNvPr>
          <p:cNvSpPr/>
          <p:nvPr/>
        </p:nvSpPr>
        <p:spPr>
          <a:xfrm>
            <a:off x="0" y="-56644"/>
            <a:ext cx="12191999" cy="3373679"/>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3F8F2BA1-9B66-E13B-0C65-F308A586C095}"/>
              </a:ext>
            </a:extLst>
          </p:cNvPr>
          <p:cNvSpPr txBox="1">
            <a:spLocks/>
          </p:cNvSpPr>
          <p:nvPr/>
        </p:nvSpPr>
        <p:spPr>
          <a:xfrm>
            <a:off x="3454860" y="1630195"/>
            <a:ext cx="8439351" cy="13999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solidFill>
                  <a:schemeClr val="bg1"/>
                </a:solidFill>
              </a:rPr>
              <a:t>Welkom</a:t>
            </a:r>
          </a:p>
          <a:p>
            <a:r>
              <a:rPr lang="nl-NL" sz="2400" b="1" i="1" dirty="0">
                <a:solidFill>
                  <a:srgbClr val="3EB7F2"/>
                </a:solidFill>
              </a:rPr>
              <a:t>Nationaal KCAF Congres Funderingsaanpak 2026</a:t>
            </a:r>
          </a:p>
          <a:p>
            <a:r>
              <a:rPr lang="nl-NL" sz="5400" dirty="0">
                <a:solidFill>
                  <a:schemeClr val="bg1"/>
                </a:solidFill>
              </a:rPr>
              <a:t> </a:t>
            </a:r>
            <a:endParaRPr lang="en-US" sz="5400" b="1" dirty="0">
              <a:solidFill>
                <a:schemeClr val="bg1"/>
              </a:solidFill>
              <a:latin typeface="+mn-lt"/>
            </a:endParaRPr>
          </a:p>
        </p:txBody>
      </p:sp>
      <p:pic>
        <p:nvPicPr>
          <p:cNvPr id="6" name="Afbeelding 5" descr="Afbeelding met Lettertype, Graphics, symbool, logo&#10;&#10;Door AI gegenereerde inhoud is mogelijk onjuist.">
            <a:extLst>
              <a:ext uri="{FF2B5EF4-FFF2-40B4-BE49-F238E27FC236}">
                <a16:creationId xmlns:a16="http://schemas.microsoft.com/office/drawing/2014/main" id="{0A781973-3C3D-C8DD-7607-921285D33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321" y="602581"/>
            <a:ext cx="1343805" cy="1758880"/>
          </a:xfrm>
          <a:prstGeom prst="rect">
            <a:avLst/>
          </a:prstGeom>
        </p:spPr>
      </p:pic>
      <p:sp>
        <p:nvSpPr>
          <p:cNvPr id="2" name="Tekstvak 1">
            <a:extLst>
              <a:ext uri="{FF2B5EF4-FFF2-40B4-BE49-F238E27FC236}">
                <a16:creationId xmlns:a16="http://schemas.microsoft.com/office/drawing/2014/main" id="{D920EA42-F69E-8F2A-4E14-61DF5FCE58A8}"/>
              </a:ext>
            </a:extLst>
          </p:cNvPr>
          <p:cNvSpPr txBox="1"/>
          <p:nvPr/>
        </p:nvSpPr>
        <p:spPr>
          <a:xfrm>
            <a:off x="5171178" y="4590649"/>
            <a:ext cx="5321937" cy="2092881"/>
          </a:xfrm>
          <a:prstGeom prst="rect">
            <a:avLst/>
          </a:prstGeom>
          <a:noFill/>
        </p:spPr>
        <p:txBody>
          <a:bodyPr wrap="square">
            <a:spAutoFit/>
          </a:bodyPr>
          <a:lstStyle/>
          <a:p>
            <a:r>
              <a:rPr lang="nl-NL" sz="2800" b="1" dirty="0">
                <a:solidFill>
                  <a:srgbClr val="3EB7F2"/>
                </a:solidFill>
              </a:rPr>
              <a:t>Peter Boelhouwer</a:t>
            </a:r>
          </a:p>
          <a:p>
            <a:r>
              <a:rPr lang="nl-NL" sz="2400" dirty="0">
                <a:solidFill>
                  <a:srgbClr val="3EB7F2"/>
                </a:solidFill>
              </a:rPr>
              <a:t>Hoogleraar </a:t>
            </a:r>
            <a:r>
              <a:rPr lang="nl-NL" sz="2400" dirty="0" err="1">
                <a:solidFill>
                  <a:srgbClr val="3EB7F2"/>
                </a:solidFill>
              </a:rPr>
              <a:t>Huisvestingssytemen</a:t>
            </a:r>
            <a:r>
              <a:rPr lang="nl-NL" sz="2400" dirty="0">
                <a:solidFill>
                  <a:srgbClr val="3EB7F2"/>
                </a:solidFill>
              </a:rPr>
              <a:t> &amp; bestuurslid KCAF</a:t>
            </a:r>
          </a:p>
          <a:p>
            <a:pPr algn="ctr"/>
            <a:endParaRPr lang="nl-NL" sz="5400" b="1" dirty="0">
              <a:solidFill>
                <a:srgbClr val="3EB7F2"/>
              </a:solidFill>
            </a:endParaRPr>
          </a:p>
        </p:txBody>
      </p:sp>
      <p:pic>
        <p:nvPicPr>
          <p:cNvPr id="5124" name="Picture 4" descr="Peter Boelhouwer - de woningmarktexpert van Nederland | Speakers Academy">
            <a:extLst>
              <a:ext uri="{FF2B5EF4-FFF2-40B4-BE49-F238E27FC236}">
                <a16:creationId xmlns:a16="http://schemas.microsoft.com/office/drawing/2014/main" id="{AE7515E1-B33F-4C50-4FB4-96A6112F0C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46" b="28524"/>
          <a:stretch>
            <a:fillRect/>
          </a:stretch>
        </p:blipFill>
        <p:spPr bwMode="auto">
          <a:xfrm>
            <a:off x="2533338" y="3848114"/>
            <a:ext cx="2393429" cy="237773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35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52CAD-45C7-F6C2-223E-24C510C200A2}"/>
            </a:ext>
          </a:extLst>
        </p:cNvPr>
        <p:cNvGrpSpPr/>
        <p:nvPr/>
      </p:nvGrpSpPr>
      <p:grpSpPr>
        <a:xfrm>
          <a:off x="0" y="0"/>
          <a:ext cx="0" cy="0"/>
          <a:chOff x="0" y="0"/>
          <a:chExt cx="0" cy="0"/>
        </a:xfrm>
      </p:grpSpPr>
      <p:pic>
        <p:nvPicPr>
          <p:cNvPr id="12" name="Afbeelding 11">
            <a:extLst>
              <a:ext uri="{FF2B5EF4-FFF2-40B4-BE49-F238E27FC236}">
                <a16:creationId xmlns:a16="http://schemas.microsoft.com/office/drawing/2014/main" id="{2440009B-7065-EBE5-C2AA-7C08203F46FB}"/>
              </a:ext>
            </a:extLst>
          </p:cNvPr>
          <p:cNvPicPr>
            <a:picLocks noChangeAspect="1"/>
          </p:cNvPicPr>
          <p:nvPr/>
        </p:nvPicPr>
        <p:blipFill>
          <a:blip r:embed="rId3"/>
          <a:stretch>
            <a:fillRect/>
          </a:stretch>
        </p:blipFill>
        <p:spPr>
          <a:xfrm>
            <a:off x="6194015" y="748876"/>
            <a:ext cx="4864271" cy="5758561"/>
          </a:xfrm>
          <a:prstGeom prst="rect">
            <a:avLst/>
          </a:prstGeom>
        </p:spPr>
      </p:pic>
      <p:pic>
        <p:nvPicPr>
          <p:cNvPr id="4" name="Afbeelding 3">
            <a:extLst>
              <a:ext uri="{FF2B5EF4-FFF2-40B4-BE49-F238E27FC236}">
                <a16:creationId xmlns:a16="http://schemas.microsoft.com/office/drawing/2014/main" id="{22B2DC35-1D31-8C68-6ED6-66D48991380E}"/>
              </a:ext>
            </a:extLst>
          </p:cNvPr>
          <p:cNvPicPr>
            <a:picLocks noChangeAspect="1"/>
          </p:cNvPicPr>
          <p:nvPr/>
        </p:nvPicPr>
        <p:blipFill>
          <a:blip r:embed="rId4"/>
          <a:stretch>
            <a:fillRect/>
          </a:stretch>
        </p:blipFill>
        <p:spPr>
          <a:xfrm>
            <a:off x="10724078" y="59318"/>
            <a:ext cx="1438476" cy="266737"/>
          </a:xfrm>
          <a:prstGeom prst="rect">
            <a:avLst/>
          </a:prstGeom>
        </p:spPr>
      </p:pic>
      <p:sp>
        <p:nvSpPr>
          <p:cNvPr id="5" name="Tekstvak 4">
            <a:extLst>
              <a:ext uri="{FF2B5EF4-FFF2-40B4-BE49-F238E27FC236}">
                <a16:creationId xmlns:a16="http://schemas.microsoft.com/office/drawing/2014/main" id="{4B41B04B-1041-6FEE-7C44-772B32DFBD91}"/>
              </a:ext>
            </a:extLst>
          </p:cNvPr>
          <p:cNvSpPr txBox="1"/>
          <p:nvPr/>
        </p:nvSpPr>
        <p:spPr>
          <a:xfrm>
            <a:off x="6096000" y="6513590"/>
            <a:ext cx="119776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srgbClr val="646464"/>
                </a:solidFill>
                <a:effectLst/>
                <a:uLnTx/>
                <a:uFillTx/>
                <a:latin typeface="Calibri"/>
                <a:ea typeface="+mn-ea"/>
                <a:cs typeface="+mn-cs"/>
              </a:rPr>
              <a:t>@KCAF April 2026</a:t>
            </a:r>
            <a:endParaRPr kumimoji="0" lang="en-NL" sz="1800" b="0" i="0" u="none" strike="noStrike" kern="1200" cap="none" spc="0" normalizeH="0" baseline="0" noProof="0" dirty="0">
              <a:ln>
                <a:noFill/>
              </a:ln>
              <a:solidFill>
                <a:srgbClr val="2D3540"/>
              </a:solidFill>
              <a:effectLst/>
              <a:uLnTx/>
              <a:uFillTx/>
              <a:latin typeface="Calibri"/>
              <a:ea typeface="+mn-ea"/>
              <a:cs typeface="+mn-cs"/>
            </a:endParaRPr>
          </a:p>
        </p:txBody>
      </p:sp>
      <p:sp>
        <p:nvSpPr>
          <p:cNvPr id="10" name="Titel 1">
            <a:extLst>
              <a:ext uri="{FF2B5EF4-FFF2-40B4-BE49-F238E27FC236}">
                <a16:creationId xmlns:a16="http://schemas.microsoft.com/office/drawing/2014/main" id="{7F891D50-9646-CA8D-CBEA-A99EE81F6063}"/>
              </a:ext>
            </a:extLst>
          </p:cNvPr>
          <p:cNvSpPr>
            <a:spLocks noGrp="1"/>
          </p:cNvSpPr>
          <p:nvPr>
            <p:ph type="title"/>
          </p:nvPr>
        </p:nvSpPr>
        <p:spPr>
          <a:xfrm>
            <a:off x="85486" y="350563"/>
            <a:ext cx="10972800" cy="454195"/>
          </a:xfrm>
        </p:spPr>
        <p:txBody>
          <a:bodyPr>
            <a:normAutofit fontScale="90000"/>
          </a:bodyPr>
          <a:lstStyle/>
          <a:p>
            <a:pPr algn="l"/>
            <a:r>
              <a:rPr lang="nl-NL" sz="3200" b="1" dirty="0">
                <a:solidFill>
                  <a:srgbClr val="17A4EA"/>
                </a:solidFill>
                <a:latin typeface="+mn-lt"/>
                <a:cs typeface="Calibri Light" panose="020F0302020204030204" pitchFamily="34" charset="0"/>
              </a:rPr>
              <a:t>Meldingen </a:t>
            </a:r>
            <a:r>
              <a:rPr lang="nl-NL" sz="3200" b="1" dirty="0">
                <a:solidFill>
                  <a:srgbClr val="1B1E3C"/>
                </a:solidFill>
                <a:latin typeface="+mn-lt"/>
                <a:cs typeface="Calibri Light" panose="020F0302020204030204" pitchFamily="34" charset="0"/>
              </a:rPr>
              <a:t>– Bodemdaling en funderingsproblematiek</a:t>
            </a:r>
          </a:p>
        </p:txBody>
      </p:sp>
      <p:pic>
        <p:nvPicPr>
          <p:cNvPr id="16" name="Afbeelding 15">
            <a:extLst>
              <a:ext uri="{FF2B5EF4-FFF2-40B4-BE49-F238E27FC236}">
                <a16:creationId xmlns:a16="http://schemas.microsoft.com/office/drawing/2014/main" id="{038B8F48-3C9A-2808-B964-9716BD775D48}"/>
              </a:ext>
            </a:extLst>
          </p:cNvPr>
          <p:cNvPicPr>
            <a:picLocks noChangeAspect="1"/>
          </p:cNvPicPr>
          <p:nvPr/>
        </p:nvPicPr>
        <p:blipFill>
          <a:blip r:embed="rId5"/>
          <a:stretch>
            <a:fillRect/>
          </a:stretch>
        </p:blipFill>
        <p:spPr>
          <a:xfrm>
            <a:off x="861134" y="1131883"/>
            <a:ext cx="4864271" cy="909982"/>
          </a:xfrm>
          <a:prstGeom prst="rect">
            <a:avLst/>
          </a:prstGeom>
        </p:spPr>
      </p:pic>
    </p:spTree>
    <p:extLst>
      <p:ext uri="{BB962C8B-B14F-4D97-AF65-F5344CB8AC3E}">
        <p14:creationId xmlns:p14="http://schemas.microsoft.com/office/powerpoint/2010/main" val="1328172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6909D-E221-FD31-E496-425A83A875C5}"/>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27E5AD6C-78A2-2880-40A3-3B363E20A8ED}"/>
              </a:ext>
            </a:extLst>
          </p:cNvPr>
          <p:cNvSpPr>
            <a:spLocks noGrp="1"/>
          </p:cNvSpPr>
          <p:nvPr>
            <p:ph type="title"/>
          </p:nvPr>
        </p:nvSpPr>
        <p:spPr>
          <a:xfrm>
            <a:off x="85486" y="350563"/>
            <a:ext cx="10972800" cy="454195"/>
          </a:xfrm>
        </p:spPr>
        <p:txBody>
          <a:bodyPr>
            <a:normAutofit fontScale="90000"/>
          </a:bodyPr>
          <a:lstStyle/>
          <a:p>
            <a:pPr algn="l"/>
            <a:r>
              <a:rPr lang="nl-NL" sz="3200" b="1" dirty="0">
                <a:solidFill>
                  <a:srgbClr val="17A4EA"/>
                </a:solidFill>
                <a:latin typeface="+mn-lt"/>
                <a:cs typeface="Calibri Light" panose="020F0302020204030204" pitchFamily="34" charset="0"/>
              </a:rPr>
              <a:t>Funderingsloket </a:t>
            </a:r>
            <a:r>
              <a:rPr lang="nl-NL" sz="3200" b="1" dirty="0">
                <a:solidFill>
                  <a:srgbClr val="1B1E3C"/>
                </a:solidFill>
                <a:latin typeface="+mn-lt"/>
                <a:cs typeface="Calibri Light" panose="020F0302020204030204" pitchFamily="34" charset="0"/>
              </a:rPr>
              <a:t>– Publicaties </a:t>
            </a:r>
          </a:p>
        </p:txBody>
      </p:sp>
      <p:pic>
        <p:nvPicPr>
          <p:cNvPr id="4" name="Afbeelding 3">
            <a:extLst>
              <a:ext uri="{FF2B5EF4-FFF2-40B4-BE49-F238E27FC236}">
                <a16:creationId xmlns:a16="http://schemas.microsoft.com/office/drawing/2014/main" id="{0CB570D8-225F-DB8A-0ED3-597F0CC0CA1D}"/>
              </a:ext>
            </a:extLst>
          </p:cNvPr>
          <p:cNvPicPr>
            <a:picLocks noChangeAspect="1"/>
          </p:cNvPicPr>
          <p:nvPr/>
        </p:nvPicPr>
        <p:blipFill>
          <a:blip r:embed="rId3"/>
          <a:stretch>
            <a:fillRect/>
          </a:stretch>
        </p:blipFill>
        <p:spPr>
          <a:xfrm>
            <a:off x="10724078" y="59318"/>
            <a:ext cx="1438476" cy="266737"/>
          </a:xfrm>
          <a:prstGeom prst="rect">
            <a:avLst/>
          </a:prstGeom>
        </p:spPr>
      </p:pic>
      <p:sp>
        <p:nvSpPr>
          <p:cNvPr id="5" name="Tekstvak 4">
            <a:extLst>
              <a:ext uri="{FF2B5EF4-FFF2-40B4-BE49-F238E27FC236}">
                <a16:creationId xmlns:a16="http://schemas.microsoft.com/office/drawing/2014/main" id="{AE6666EF-5AA0-F8E2-56B2-B1A492A83624}"/>
              </a:ext>
            </a:extLst>
          </p:cNvPr>
          <p:cNvSpPr txBox="1"/>
          <p:nvPr/>
        </p:nvSpPr>
        <p:spPr>
          <a:xfrm>
            <a:off x="1104900" y="1127904"/>
            <a:ext cx="10649656" cy="5786199"/>
          </a:xfrm>
          <a:prstGeom prst="rect">
            <a:avLst/>
          </a:prstGeom>
          <a:noFill/>
        </p:spPr>
        <p:txBody>
          <a:bodyPr wrap="square">
            <a:spAutoFit/>
          </a:bodyPr>
          <a:lstStyle/>
          <a:p>
            <a:r>
              <a:rPr lang="nl-NL" sz="2200" dirty="0">
                <a:ea typeface="Verdana" panose="020B0604030504040204" pitchFamily="34" charset="0"/>
                <a:cs typeface="Verdana" panose="020B0604030504040204" pitchFamily="34" charset="0"/>
              </a:rPr>
              <a:t>In de periode van maart 2025 tot en met maart 2026 zijn in totaal 1.329 downloads geregistreerd. </a:t>
            </a:r>
          </a:p>
          <a:p>
            <a:endParaRPr lang="nl-NL" sz="2200" b="1" dirty="0">
              <a:solidFill>
                <a:srgbClr val="3EB7F2"/>
              </a:solidFill>
              <a:ea typeface="Verdana" panose="020B0604030504040204" pitchFamily="34" charset="0"/>
              <a:cs typeface="Verdana" panose="020B0604030504040204" pitchFamily="34" charset="0"/>
            </a:endParaRPr>
          </a:p>
          <a:p>
            <a:r>
              <a:rPr lang="nl-NL" sz="2200" b="1" dirty="0">
                <a:solidFill>
                  <a:srgbClr val="3EB7F2"/>
                </a:solidFill>
                <a:ea typeface="Verdana" panose="020B0604030504040204" pitchFamily="34" charset="0"/>
                <a:cs typeface="Verdana" panose="020B0604030504040204" pitchFamily="34" charset="0"/>
              </a:rPr>
              <a:t>Verdeling naar type gebruiker:</a:t>
            </a:r>
            <a:endParaRPr lang="nl-NL" sz="2200" dirty="0">
              <a:solidFill>
                <a:srgbClr val="3EB7F2"/>
              </a:solidFill>
              <a:ea typeface="Verdana" panose="020B0604030504040204" pitchFamily="34" charset="0"/>
              <a:cs typeface="Verdana" panose="020B0604030504040204" pitchFamily="34" charset="0"/>
            </a:endParaRPr>
          </a:p>
          <a:p>
            <a:pPr marL="342900" lvl="0" indent="-342900">
              <a:buClr>
                <a:srgbClr val="3EB7F2"/>
              </a:buClr>
              <a:buFont typeface="Arial" panose="020B0604020202020204" pitchFamily="34" charset="0"/>
              <a:buChar char="•"/>
            </a:pPr>
            <a:r>
              <a:rPr lang="nl-NL" sz="2200" dirty="0">
                <a:ea typeface="Verdana" panose="020B0604030504040204" pitchFamily="34" charset="0"/>
                <a:cs typeface="Verdana" panose="020B0604030504040204" pitchFamily="34" charset="0"/>
              </a:rPr>
              <a:t>Bedrijven: 669 downloads (50,3%)</a:t>
            </a:r>
          </a:p>
          <a:p>
            <a:pPr marL="342900" lvl="0" indent="-342900">
              <a:buClr>
                <a:srgbClr val="3EB7F2"/>
              </a:buClr>
              <a:buFont typeface="Arial" panose="020B0604020202020204" pitchFamily="34" charset="0"/>
              <a:buChar char="•"/>
            </a:pPr>
            <a:r>
              <a:rPr lang="nl-NL" sz="2200" dirty="0">
                <a:ea typeface="Verdana" panose="020B0604030504040204" pitchFamily="34" charset="0"/>
                <a:cs typeface="Verdana" panose="020B0604030504040204" pitchFamily="34" charset="0"/>
              </a:rPr>
              <a:t>Bewoners: 588 downloads (44,2%)</a:t>
            </a:r>
          </a:p>
          <a:p>
            <a:pPr marL="342900" lvl="0" indent="-342900">
              <a:buClr>
                <a:srgbClr val="3EB7F2"/>
              </a:buClr>
              <a:buFont typeface="Arial" panose="020B0604020202020204" pitchFamily="34" charset="0"/>
              <a:buChar char="•"/>
            </a:pPr>
            <a:r>
              <a:rPr lang="nl-NL" sz="2200" dirty="0">
                <a:ea typeface="Verdana" panose="020B0604030504040204" pitchFamily="34" charset="0"/>
                <a:cs typeface="Verdana" panose="020B0604030504040204" pitchFamily="34" charset="0"/>
              </a:rPr>
              <a:t>Overheid: 70 downloads (5,3%)</a:t>
            </a:r>
          </a:p>
          <a:p>
            <a:pPr marL="342900" lvl="0" indent="-342900">
              <a:buClr>
                <a:srgbClr val="3EB7F2"/>
              </a:buClr>
              <a:buFont typeface="Arial" panose="020B0604020202020204" pitchFamily="34" charset="0"/>
              <a:buChar char="•"/>
            </a:pPr>
            <a:r>
              <a:rPr lang="nl-NL" sz="2200" dirty="0">
                <a:ea typeface="Verdana" panose="020B0604030504040204" pitchFamily="34" charset="0"/>
                <a:cs typeface="Verdana" panose="020B0604030504040204" pitchFamily="34" charset="0"/>
              </a:rPr>
              <a:t>Onbekend: 2 downloads (0,2%)</a:t>
            </a:r>
          </a:p>
          <a:p>
            <a:pPr>
              <a:buClr>
                <a:srgbClr val="3EB7F2"/>
              </a:buClr>
            </a:pPr>
            <a:r>
              <a:rPr lang="nl-NL" sz="2200" b="1" dirty="0">
                <a:ea typeface="Verdana" panose="020B0604030504040204" pitchFamily="34" charset="0"/>
                <a:cs typeface="Verdana" panose="020B0604030504040204" pitchFamily="34" charset="0"/>
              </a:rPr>
              <a:t> </a:t>
            </a:r>
            <a:endParaRPr lang="nl-NL" sz="2200" dirty="0">
              <a:ea typeface="Verdana" panose="020B0604030504040204" pitchFamily="34" charset="0"/>
              <a:cs typeface="Verdana" panose="020B0604030504040204" pitchFamily="34" charset="0"/>
            </a:endParaRPr>
          </a:p>
          <a:p>
            <a:pPr>
              <a:buClr>
                <a:srgbClr val="3EB7F2"/>
              </a:buClr>
            </a:pPr>
            <a:r>
              <a:rPr lang="nl-NL" sz="2200" b="1" dirty="0">
                <a:solidFill>
                  <a:srgbClr val="3EB7F2"/>
                </a:solidFill>
                <a:ea typeface="Verdana" panose="020B0604030504040204" pitchFamily="34" charset="0"/>
                <a:cs typeface="Verdana" panose="020B0604030504040204" pitchFamily="34" charset="0"/>
              </a:rPr>
              <a:t>Meest geraadpleegde publicaties:</a:t>
            </a:r>
            <a:endParaRPr lang="nl-NL" sz="2200" dirty="0">
              <a:solidFill>
                <a:srgbClr val="3EB7F2"/>
              </a:solidFill>
              <a:ea typeface="Verdana" panose="020B0604030504040204" pitchFamily="34" charset="0"/>
              <a:cs typeface="Verdana" panose="020B0604030504040204" pitchFamily="34" charset="0"/>
            </a:endParaRPr>
          </a:p>
          <a:p>
            <a:pPr marL="342900" lvl="0" indent="-342900">
              <a:buClr>
                <a:srgbClr val="3EB7F2"/>
              </a:buClr>
              <a:buFont typeface="Arial" panose="020B0604020202020204" pitchFamily="34" charset="0"/>
              <a:buChar char="•"/>
            </a:pPr>
            <a:r>
              <a:rPr lang="nl-NL" sz="2200" dirty="0">
                <a:ea typeface="Verdana" panose="020B0604030504040204" pitchFamily="34" charset="0"/>
                <a:cs typeface="Verdana" panose="020B0604030504040204" pitchFamily="34" charset="0"/>
              </a:rPr>
              <a:t>Richtlijn Fundering onder gebouwen: 898 downloads (67,6%)</a:t>
            </a:r>
          </a:p>
          <a:p>
            <a:pPr marL="342900" lvl="0" indent="-342900">
              <a:buClr>
                <a:srgbClr val="3EB7F2"/>
              </a:buClr>
              <a:buFont typeface="Arial" panose="020B0604020202020204" pitchFamily="34" charset="0"/>
              <a:buChar char="•"/>
            </a:pPr>
            <a:r>
              <a:rPr lang="nl-NL" sz="2200" dirty="0">
                <a:ea typeface="Verdana" panose="020B0604030504040204" pitchFamily="34" charset="0"/>
                <a:cs typeface="Verdana" panose="020B0604030504040204" pitchFamily="34" charset="0"/>
              </a:rPr>
              <a:t>Juridische handleiding funderingsproblematiek: 91 downloads (6,8%)</a:t>
            </a:r>
          </a:p>
          <a:p>
            <a:pPr marL="342900" lvl="0" indent="-342900">
              <a:buClr>
                <a:srgbClr val="3EB7F2"/>
              </a:buClr>
              <a:buFont typeface="Arial" panose="020B0604020202020204" pitchFamily="34" charset="0"/>
              <a:buChar char="•"/>
            </a:pPr>
            <a:r>
              <a:rPr lang="nl-NL" sz="2200" dirty="0">
                <a:ea typeface="Verdana" panose="020B0604030504040204" pitchFamily="34" charset="0"/>
                <a:cs typeface="Verdana" panose="020B0604030504040204" pitchFamily="34" charset="0"/>
              </a:rPr>
              <a:t>Richtlijn QuickScan (Addendum): 48 downloads (3,6%)</a:t>
            </a:r>
          </a:p>
          <a:p>
            <a:pPr marL="342900" lvl="0" indent="-342900">
              <a:buClr>
                <a:srgbClr val="3EB7F2"/>
              </a:buClr>
              <a:buFont typeface="Arial" panose="020B0604020202020204" pitchFamily="34" charset="0"/>
              <a:buChar char="•"/>
            </a:pPr>
            <a:r>
              <a:rPr lang="nl-NL" sz="2200" dirty="0">
                <a:ea typeface="Verdana" panose="020B0604030504040204" pitchFamily="34" charset="0"/>
                <a:cs typeface="Verdana" panose="020B0604030504040204" pitchFamily="34" charset="0"/>
              </a:rPr>
              <a:t>Handboek funderingsherstel: 45 downloads (3,4%)</a:t>
            </a:r>
          </a:p>
          <a:p>
            <a:pPr marL="342900" lvl="0" indent="-342900">
              <a:buClr>
                <a:srgbClr val="3EB7F2"/>
              </a:buClr>
              <a:buFont typeface="Arial" panose="020B0604020202020204" pitchFamily="34" charset="0"/>
              <a:buChar char="•"/>
            </a:pPr>
            <a:r>
              <a:rPr lang="nl-NL" sz="2200" dirty="0">
                <a:ea typeface="Verdana" panose="020B0604030504040204" pitchFamily="34" charset="0"/>
                <a:cs typeface="Verdana" panose="020B0604030504040204" pitchFamily="34" charset="0"/>
              </a:rPr>
              <a:t>Stappenplan houten funderingen: 44 downloads (3,3%)</a:t>
            </a:r>
          </a:p>
          <a:p>
            <a:pPr marL="342900" lvl="0" indent="-342900">
              <a:buClr>
                <a:srgbClr val="3EB7F2"/>
              </a:buClr>
              <a:buFont typeface="Arial" panose="020B0604020202020204" pitchFamily="34" charset="0"/>
              <a:buChar char="•"/>
            </a:pPr>
            <a:r>
              <a:rPr lang="nl-NL" sz="2200" dirty="0">
                <a:ea typeface="Verdana" panose="020B0604030504040204" pitchFamily="34" charset="0"/>
                <a:cs typeface="Verdana" panose="020B0604030504040204" pitchFamily="34" charset="0"/>
              </a:rPr>
              <a:t>Richtlijn technische toetsing: 43 downloads (3,2%)</a:t>
            </a:r>
          </a:p>
          <a:p>
            <a:r>
              <a:rPr lang="nl-NL" dirty="0"/>
              <a:t> </a:t>
            </a:r>
          </a:p>
        </p:txBody>
      </p:sp>
    </p:spTree>
    <p:extLst>
      <p:ext uri="{BB962C8B-B14F-4D97-AF65-F5344CB8AC3E}">
        <p14:creationId xmlns:p14="http://schemas.microsoft.com/office/powerpoint/2010/main" val="381760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85053-5083-D834-8170-ECF341AB27E5}"/>
            </a:ext>
          </a:extLst>
        </p:cNvPr>
        <p:cNvGrpSpPr/>
        <p:nvPr/>
      </p:nvGrpSpPr>
      <p:grpSpPr>
        <a:xfrm>
          <a:off x="0" y="0"/>
          <a:ext cx="0" cy="0"/>
          <a:chOff x="0" y="0"/>
          <a:chExt cx="0" cy="0"/>
        </a:xfrm>
      </p:grpSpPr>
      <p:sp>
        <p:nvSpPr>
          <p:cNvPr id="10" name="Rectangle 11">
            <a:extLst>
              <a:ext uri="{FF2B5EF4-FFF2-40B4-BE49-F238E27FC236}">
                <a16:creationId xmlns:a16="http://schemas.microsoft.com/office/drawing/2014/main" id="{D6FF4F0C-7CF2-4B72-1E19-9C773BD32FC8}"/>
              </a:ext>
            </a:extLst>
          </p:cNvPr>
          <p:cNvSpPr/>
          <p:nvPr/>
        </p:nvSpPr>
        <p:spPr>
          <a:xfrm>
            <a:off x="-2" y="-50563"/>
            <a:ext cx="12191999" cy="3373679"/>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4400" b="1" dirty="0">
                <a:solidFill>
                  <a:srgbClr val="3EB7F2"/>
                </a:solidFill>
              </a:rPr>
              <a:t>            Verder met de stroomversnelling!</a:t>
            </a:r>
          </a:p>
        </p:txBody>
      </p:sp>
      <p:sp>
        <p:nvSpPr>
          <p:cNvPr id="12" name="Title 1">
            <a:extLst>
              <a:ext uri="{FF2B5EF4-FFF2-40B4-BE49-F238E27FC236}">
                <a16:creationId xmlns:a16="http://schemas.microsoft.com/office/drawing/2014/main" id="{E61BC32D-4E61-13F8-6A00-2F6544B7F078}"/>
              </a:ext>
            </a:extLst>
          </p:cNvPr>
          <p:cNvSpPr txBox="1">
            <a:spLocks/>
          </p:cNvSpPr>
          <p:nvPr/>
        </p:nvSpPr>
        <p:spPr>
          <a:xfrm>
            <a:off x="3454860" y="731457"/>
            <a:ext cx="8439351" cy="13999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NL" sz="5400" b="1" dirty="0">
              <a:solidFill>
                <a:schemeClr val="bg1"/>
              </a:solidFill>
            </a:endParaRPr>
          </a:p>
        </p:txBody>
      </p:sp>
      <p:sp>
        <p:nvSpPr>
          <p:cNvPr id="3" name="Tekstvak 2">
            <a:extLst>
              <a:ext uri="{FF2B5EF4-FFF2-40B4-BE49-F238E27FC236}">
                <a16:creationId xmlns:a16="http://schemas.microsoft.com/office/drawing/2014/main" id="{6D863C3F-C8E5-3D85-B86B-D1AEB5E1F9AB}"/>
              </a:ext>
            </a:extLst>
          </p:cNvPr>
          <p:cNvSpPr txBox="1"/>
          <p:nvPr/>
        </p:nvSpPr>
        <p:spPr>
          <a:xfrm>
            <a:off x="1319483" y="4217419"/>
            <a:ext cx="9553027" cy="1200329"/>
          </a:xfrm>
          <a:prstGeom prst="rect">
            <a:avLst/>
          </a:prstGeom>
          <a:noFill/>
        </p:spPr>
        <p:txBody>
          <a:bodyPr wrap="square">
            <a:spAutoFit/>
          </a:bodyPr>
          <a:lstStyle/>
          <a:p>
            <a:pPr algn="ctr"/>
            <a:r>
              <a:rPr lang="nl-NL" sz="3600" b="1" dirty="0">
                <a:solidFill>
                  <a:srgbClr val="374151"/>
                </a:solidFill>
                <a:latin typeface="+mj-lt"/>
              </a:rPr>
              <a:t>Inzet op </a:t>
            </a:r>
            <a:r>
              <a:rPr lang="nl-NL" sz="3600" b="1" i="1" dirty="0">
                <a:solidFill>
                  <a:srgbClr val="374151"/>
                </a:solidFill>
                <a:latin typeface="+mj-lt"/>
              </a:rPr>
              <a:t>innovatie en preventie</a:t>
            </a:r>
            <a:endParaRPr lang="nl-NL" sz="3600" b="1" dirty="0">
              <a:solidFill>
                <a:srgbClr val="374151"/>
              </a:solidFill>
              <a:latin typeface="+mj-lt"/>
            </a:endParaRPr>
          </a:p>
          <a:p>
            <a:pPr algn="ctr"/>
            <a:r>
              <a:rPr lang="nl-NL" sz="3600" b="1" dirty="0">
                <a:solidFill>
                  <a:srgbClr val="374151"/>
                </a:solidFill>
                <a:latin typeface="+mj-lt"/>
              </a:rPr>
              <a:t>Zie ook TKI Call</a:t>
            </a:r>
            <a:endParaRPr lang="en-NL" sz="3600" dirty="0">
              <a:latin typeface="+mj-lt"/>
            </a:endParaRPr>
          </a:p>
        </p:txBody>
      </p:sp>
      <p:pic>
        <p:nvPicPr>
          <p:cNvPr id="2" name="Afbeelding 1" descr="Afbeelding met Lettertype, Graphics, symbool, logo&#10;&#10;Door AI gegenereerde inhoud is mogelijk onjuist.">
            <a:extLst>
              <a:ext uri="{FF2B5EF4-FFF2-40B4-BE49-F238E27FC236}">
                <a16:creationId xmlns:a16="http://schemas.microsoft.com/office/drawing/2014/main" id="{83DEC9C3-8402-AEB8-8080-A7FEC412B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321" y="602580"/>
            <a:ext cx="1570219" cy="2055229"/>
          </a:xfrm>
          <a:prstGeom prst="rect">
            <a:avLst/>
          </a:prstGeom>
        </p:spPr>
      </p:pic>
    </p:spTree>
    <p:extLst>
      <p:ext uri="{BB962C8B-B14F-4D97-AF65-F5344CB8AC3E}">
        <p14:creationId xmlns:p14="http://schemas.microsoft.com/office/powerpoint/2010/main" val="2955893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01ACB-74CC-7F24-480B-DAD013EA430E}"/>
            </a:ext>
          </a:extLst>
        </p:cNvPr>
        <p:cNvGrpSpPr/>
        <p:nvPr/>
      </p:nvGrpSpPr>
      <p:grpSpPr>
        <a:xfrm>
          <a:off x="0" y="0"/>
          <a:ext cx="0" cy="0"/>
          <a:chOff x="0" y="0"/>
          <a:chExt cx="0" cy="0"/>
        </a:xfrm>
      </p:grpSpPr>
      <p:sp>
        <p:nvSpPr>
          <p:cNvPr id="10" name="Rectangle 11">
            <a:extLst>
              <a:ext uri="{FF2B5EF4-FFF2-40B4-BE49-F238E27FC236}">
                <a16:creationId xmlns:a16="http://schemas.microsoft.com/office/drawing/2014/main" id="{92F1E5EB-966A-9624-BCBF-89D5B33D552B}"/>
              </a:ext>
            </a:extLst>
          </p:cNvPr>
          <p:cNvSpPr/>
          <p:nvPr/>
        </p:nvSpPr>
        <p:spPr>
          <a:xfrm>
            <a:off x="0" y="-56644"/>
            <a:ext cx="12191999" cy="3373679"/>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36D88551-F578-694E-B406-532440521E32}"/>
              </a:ext>
            </a:extLst>
          </p:cNvPr>
          <p:cNvSpPr txBox="1">
            <a:spLocks/>
          </p:cNvSpPr>
          <p:nvPr/>
        </p:nvSpPr>
        <p:spPr>
          <a:xfrm>
            <a:off x="4344291" y="2320295"/>
            <a:ext cx="6801260" cy="13999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solidFill>
                  <a:schemeClr val="bg1"/>
                </a:solidFill>
              </a:rPr>
              <a:t>Nationale Aanpak Funderingen</a:t>
            </a:r>
          </a:p>
          <a:p>
            <a:r>
              <a:rPr lang="nl-NL" sz="2400" b="1" i="1" dirty="0">
                <a:solidFill>
                  <a:srgbClr val="3EB7F2"/>
                </a:solidFill>
              </a:rPr>
              <a:t>Een olifant eet je in stukjes</a:t>
            </a:r>
          </a:p>
          <a:p>
            <a:endParaRPr lang="nl-NL" sz="5400" i="1" dirty="0">
              <a:solidFill>
                <a:schemeClr val="bg1"/>
              </a:solidFill>
            </a:endParaRPr>
          </a:p>
        </p:txBody>
      </p:sp>
      <p:sp>
        <p:nvSpPr>
          <p:cNvPr id="3" name="Tekstvak 2">
            <a:extLst>
              <a:ext uri="{FF2B5EF4-FFF2-40B4-BE49-F238E27FC236}">
                <a16:creationId xmlns:a16="http://schemas.microsoft.com/office/drawing/2014/main" id="{3408A3F4-4867-5E55-E4BD-904A7A8F7393}"/>
              </a:ext>
            </a:extLst>
          </p:cNvPr>
          <p:cNvSpPr txBox="1"/>
          <p:nvPr/>
        </p:nvSpPr>
        <p:spPr>
          <a:xfrm>
            <a:off x="4611972" y="4543763"/>
            <a:ext cx="7165298" cy="892552"/>
          </a:xfrm>
          <a:prstGeom prst="rect">
            <a:avLst/>
          </a:prstGeom>
          <a:noFill/>
        </p:spPr>
        <p:txBody>
          <a:bodyPr wrap="square">
            <a:spAutoFit/>
          </a:bodyPr>
          <a:lstStyle/>
          <a:p>
            <a:pPr lvl="0">
              <a:buClr>
                <a:srgbClr val="00AEEF"/>
              </a:buClr>
              <a:defRPr/>
            </a:pPr>
            <a:r>
              <a:rPr lang="nl-NL" sz="2800" b="1" dirty="0">
                <a:solidFill>
                  <a:srgbClr val="3EB7F2"/>
                </a:solidFill>
              </a:rPr>
              <a:t>Kristel Lammers </a:t>
            </a:r>
          </a:p>
          <a:p>
            <a:pPr>
              <a:buClr>
                <a:srgbClr val="00AEEF"/>
              </a:buClr>
              <a:defRPr/>
            </a:pPr>
            <a:r>
              <a:rPr lang="nl-NL" sz="2400" dirty="0">
                <a:solidFill>
                  <a:srgbClr val="3EB7F2"/>
                </a:solidFill>
              </a:rPr>
              <a:t>Kwartiermaker Nationale Aanpak Funderingen</a:t>
            </a:r>
          </a:p>
        </p:txBody>
      </p:sp>
      <p:pic>
        <p:nvPicPr>
          <p:cNvPr id="6146" name="Picture 2">
            <a:extLst>
              <a:ext uri="{FF2B5EF4-FFF2-40B4-BE49-F238E27FC236}">
                <a16:creationId xmlns:a16="http://schemas.microsoft.com/office/drawing/2014/main" id="{90DE8AEF-3594-6B65-3ABD-BFA86E690D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27" r="7983"/>
          <a:stretch>
            <a:fillRect/>
          </a:stretch>
        </p:blipFill>
        <p:spPr bwMode="auto">
          <a:xfrm>
            <a:off x="1805941" y="3720218"/>
            <a:ext cx="2641140" cy="2601198"/>
          </a:xfrm>
          <a:prstGeom prst="ellipse">
            <a:avLst/>
          </a:prstGeom>
          <a:noFill/>
          <a:extLst>
            <a:ext uri="{909E8E84-426E-40DD-AFC4-6F175D3DCCD1}">
              <a14:hiddenFill xmlns:a14="http://schemas.microsoft.com/office/drawing/2010/main">
                <a:solidFill>
                  <a:srgbClr val="FFFFFF"/>
                </a:solidFill>
              </a14:hiddenFill>
            </a:ext>
          </a:extLst>
        </p:spPr>
      </p:pic>
      <p:pic>
        <p:nvPicPr>
          <p:cNvPr id="2" name="Afbeelding 1" descr="Afbeelding met Lettertype, Graphics, symbool, logo&#10;&#10;Door AI gegenereerde inhoud is mogelijk onjuist.">
            <a:extLst>
              <a:ext uri="{FF2B5EF4-FFF2-40B4-BE49-F238E27FC236}">
                <a16:creationId xmlns:a16="http://schemas.microsoft.com/office/drawing/2014/main" id="{D629F8E8-6C05-586F-E1CE-31E588D30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321" y="602580"/>
            <a:ext cx="1570219" cy="2055229"/>
          </a:xfrm>
          <a:prstGeom prst="rect">
            <a:avLst/>
          </a:prstGeom>
        </p:spPr>
      </p:pic>
    </p:spTree>
    <p:extLst>
      <p:ext uri="{BB962C8B-B14F-4D97-AF65-F5344CB8AC3E}">
        <p14:creationId xmlns:p14="http://schemas.microsoft.com/office/powerpoint/2010/main" val="2518253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FFD226CB-C13F-619D-49C1-5061F9FD7E32}"/>
              </a:ext>
            </a:extLst>
          </p:cNvPr>
          <p:cNvSpPr>
            <a:spLocks noGrp="1"/>
          </p:cNvSpPr>
          <p:nvPr>
            <p:ph type="body" sz="quarter" idx="10"/>
          </p:nvPr>
        </p:nvSpPr>
        <p:spPr/>
        <p:txBody>
          <a:bodyPr/>
          <a:lstStyle/>
          <a:p>
            <a:endParaRPr lang="nl-NL"/>
          </a:p>
        </p:txBody>
      </p:sp>
      <p:sp>
        <p:nvSpPr>
          <p:cNvPr id="7" name="Titel 6">
            <a:extLst>
              <a:ext uri="{FF2B5EF4-FFF2-40B4-BE49-F238E27FC236}">
                <a16:creationId xmlns:a16="http://schemas.microsoft.com/office/drawing/2014/main" id="{445A16F9-E996-4E18-CA0A-207D3E8A6549}"/>
              </a:ext>
            </a:extLst>
          </p:cNvPr>
          <p:cNvSpPr>
            <a:spLocks noGrp="1"/>
          </p:cNvSpPr>
          <p:nvPr>
            <p:ph type="title"/>
          </p:nvPr>
        </p:nvSpPr>
        <p:spPr/>
        <p:txBody>
          <a:bodyPr/>
          <a:lstStyle/>
          <a:p>
            <a:br>
              <a:rPr lang="nl-NL" dirty="0"/>
            </a:br>
            <a:r>
              <a:rPr lang="nl-NL" dirty="0"/>
              <a:t>Nationale Aanpak Funderingen</a:t>
            </a:r>
          </a:p>
        </p:txBody>
      </p:sp>
      <p:sp>
        <p:nvSpPr>
          <p:cNvPr id="8" name="Ondertitel 7">
            <a:extLst>
              <a:ext uri="{FF2B5EF4-FFF2-40B4-BE49-F238E27FC236}">
                <a16:creationId xmlns:a16="http://schemas.microsoft.com/office/drawing/2014/main" id="{704402AA-B582-9AB1-2332-BC6D128E153F}"/>
              </a:ext>
            </a:extLst>
          </p:cNvPr>
          <p:cNvSpPr>
            <a:spLocks noGrp="1"/>
          </p:cNvSpPr>
          <p:nvPr>
            <p:ph type="subTitle" idx="1"/>
          </p:nvPr>
        </p:nvSpPr>
        <p:spPr/>
        <p:txBody>
          <a:bodyPr/>
          <a:lstStyle/>
          <a:p>
            <a:r>
              <a:rPr lang="nl-NL" sz="2800" b="1" dirty="0"/>
              <a:t>Een olifant eet je in stukjes </a:t>
            </a:r>
          </a:p>
        </p:txBody>
      </p:sp>
      <p:sp>
        <p:nvSpPr>
          <p:cNvPr id="6" name="Tijdelijke aanduiding voor tekst 5">
            <a:extLst>
              <a:ext uri="{FF2B5EF4-FFF2-40B4-BE49-F238E27FC236}">
                <a16:creationId xmlns:a16="http://schemas.microsoft.com/office/drawing/2014/main" id="{B635ADD3-C7EE-0547-62EB-1DC685BCC2B9}"/>
              </a:ext>
              <a:ext uri="{C183D7F6-B498-43B3-948B-1728B52AA6E4}">
                <adec:decorative xmlns:adec="http://schemas.microsoft.com/office/drawing/2017/decorative" val="0"/>
              </a:ext>
            </a:extLst>
          </p:cNvPr>
          <p:cNvSpPr>
            <a:spLocks noGrp="1"/>
          </p:cNvSpPr>
          <p:nvPr>
            <p:ph type="body" sz="quarter" idx="1002"/>
          </p:nvPr>
        </p:nvSpPr>
        <p:spPr>
          <a:xfrm>
            <a:off x="685800" y="5845175"/>
            <a:ext cx="10820400" cy="292100"/>
          </a:xfrm>
        </p:spPr>
        <p:txBody>
          <a:bodyPr/>
          <a:lstStyle/>
          <a:p>
            <a:r>
              <a:rPr lang="nl-NL" dirty="0"/>
              <a:t>16 april 2026										</a:t>
            </a:r>
          </a:p>
          <a:p>
            <a:r>
              <a:rPr lang="nl-NL" dirty="0"/>
              <a:t>		</a:t>
            </a:r>
          </a:p>
        </p:txBody>
      </p:sp>
      <p:sp>
        <p:nvSpPr>
          <p:cNvPr id="4" name="Tijdelijke aanduiding voor tekst 3">
            <a:extLst>
              <a:ext uri="{FF2B5EF4-FFF2-40B4-BE49-F238E27FC236}">
                <a16:creationId xmlns:a16="http://schemas.microsoft.com/office/drawing/2014/main" id="{A61207E3-9AB3-801B-A342-AF6CF6C15375}"/>
              </a:ext>
            </a:extLst>
          </p:cNvPr>
          <p:cNvSpPr>
            <a:spLocks noGrp="1"/>
          </p:cNvSpPr>
          <p:nvPr>
            <p:ph type="body" sz="quarter" idx="1003"/>
          </p:nvPr>
        </p:nvSpPr>
        <p:spPr/>
        <p:txBody>
          <a:bodyPr/>
          <a:lstStyle/>
          <a:p>
            <a:endParaRPr lang="nl-NL"/>
          </a:p>
        </p:txBody>
      </p:sp>
    </p:spTree>
    <p:extLst>
      <p:ext uri="{BB962C8B-B14F-4D97-AF65-F5344CB8AC3E}">
        <p14:creationId xmlns:p14="http://schemas.microsoft.com/office/powerpoint/2010/main" val="784666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CD150-906E-4BC5-A8CA-A6632FBE607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6DC4713-A001-8CFE-5E65-CB618CDA5616}"/>
              </a:ext>
            </a:extLst>
          </p:cNvPr>
          <p:cNvSpPr>
            <a:spLocks noGrp="1"/>
          </p:cNvSpPr>
          <p:nvPr>
            <p:ph type="title"/>
          </p:nvPr>
        </p:nvSpPr>
        <p:spPr>
          <a:xfrm>
            <a:off x="749300" y="661229"/>
            <a:ext cx="10820400" cy="901700"/>
          </a:xfrm>
        </p:spPr>
        <p:txBody>
          <a:bodyPr/>
          <a:lstStyle/>
          <a:p>
            <a:r>
              <a:rPr lang="nl-NL" dirty="0"/>
              <a:t>Funderingsproblematiek: grote zorgen voor eigenaren</a:t>
            </a:r>
            <a:endParaRPr lang="nl-NL" dirty="0">
              <a:solidFill>
                <a:schemeClr val="tx2">
                  <a:lumMod val="75000"/>
                </a:schemeClr>
              </a:solidFill>
            </a:endParaRPr>
          </a:p>
        </p:txBody>
      </p:sp>
      <p:sp>
        <p:nvSpPr>
          <p:cNvPr id="4" name="Tijdelijke aanduiding voor dianummer 3">
            <a:extLst>
              <a:ext uri="{FF2B5EF4-FFF2-40B4-BE49-F238E27FC236}">
                <a16:creationId xmlns:a16="http://schemas.microsoft.com/office/drawing/2014/main" id="{11CF2BD4-B43F-C430-9BD4-01A875A8B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8802B-E4C7-4B2D-B37A-6B7CC3C134EA}" type="slidenum">
              <a:rPr kumimoji="0" lang="nl-NL" sz="700" b="0" i="0" u="none" strike="noStrike" kern="1200" cap="none" spc="0" normalizeH="0" baseline="0" noProof="0" smtClean="0">
                <a:ln>
                  <a:noFill/>
                </a:ln>
                <a:solidFill>
                  <a:srgbClr val="154273"/>
                </a:solidFill>
                <a:effectLst/>
                <a:uLnTx/>
                <a:uFillTx/>
                <a:latin typeface="RijksSansT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700" b="0" i="0" u="none" strike="noStrike" kern="1200" cap="none" spc="0" normalizeH="0" baseline="0" noProof="0" dirty="0">
              <a:ln>
                <a:noFill/>
              </a:ln>
              <a:solidFill>
                <a:srgbClr val="154273"/>
              </a:solidFill>
              <a:effectLst/>
              <a:uLnTx/>
              <a:uFillTx/>
              <a:latin typeface="RijksSansTT Light"/>
              <a:ea typeface="+mn-ea"/>
              <a:cs typeface="+mn-cs"/>
            </a:endParaRPr>
          </a:p>
        </p:txBody>
      </p:sp>
      <p:pic>
        <p:nvPicPr>
          <p:cNvPr id="9" name="Afbeelding 8">
            <a:extLst>
              <a:ext uri="{FF2B5EF4-FFF2-40B4-BE49-F238E27FC236}">
                <a16:creationId xmlns:a16="http://schemas.microsoft.com/office/drawing/2014/main" id="{41CB317B-F4AC-EDB1-3465-47137D267C8A}"/>
              </a:ext>
            </a:extLst>
          </p:cNvPr>
          <p:cNvPicPr>
            <a:picLocks noChangeAspect="1"/>
          </p:cNvPicPr>
          <p:nvPr/>
        </p:nvPicPr>
        <p:blipFill>
          <a:blip r:embed="rId2"/>
          <a:stretch>
            <a:fillRect/>
          </a:stretch>
        </p:blipFill>
        <p:spPr>
          <a:xfrm>
            <a:off x="6988215" y="1799446"/>
            <a:ext cx="2734496" cy="3154266"/>
          </a:xfrm>
          <a:prstGeom prst="rect">
            <a:avLst/>
          </a:prstGeom>
        </p:spPr>
      </p:pic>
      <p:pic>
        <p:nvPicPr>
          <p:cNvPr id="10" name="Afbeelding 9">
            <a:extLst>
              <a:ext uri="{FF2B5EF4-FFF2-40B4-BE49-F238E27FC236}">
                <a16:creationId xmlns:a16="http://schemas.microsoft.com/office/drawing/2014/main" id="{CCB30124-C727-B724-E3A7-9B2656CED167}"/>
              </a:ext>
            </a:extLst>
          </p:cNvPr>
          <p:cNvPicPr>
            <a:picLocks noChangeAspect="1"/>
          </p:cNvPicPr>
          <p:nvPr/>
        </p:nvPicPr>
        <p:blipFill>
          <a:blip r:embed="rId3"/>
          <a:stretch>
            <a:fillRect/>
          </a:stretch>
        </p:blipFill>
        <p:spPr>
          <a:xfrm>
            <a:off x="9609094" y="3376579"/>
            <a:ext cx="2489705" cy="3273663"/>
          </a:xfrm>
          <a:prstGeom prst="rect">
            <a:avLst/>
          </a:prstGeom>
        </p:spPr>
      </p:pic>
      <p:pic>
        <p:nvPicPr>
          <p:cNvPr id="11" name="Afbeelding 10">
            <a:extLst>
              <a:ext uri="{FF2B5EF4-FFF2-40B4-BE49-F238E27FC236}">
                <a16:creationId xmlns:a16="http://schemas.microsoft.com/office/drawing/2014/main" id="{FC00B086-24A2-DAE5-C70A-70564C4F870B}"/>
              </a:ext>
            </a:extLst>
          </p:cNvPr>
          <p:cNvPicPr>
            <a:picLocks noChangeAspect="1"/>
          </p:cNvPicPr>
          <p:nvPr/>
        </p:nvPicPr>
        <p:blipFill>
          <a:blip r:embed="rId4"/>
          <a:stretch>
            <a:fillRect/>
          </a:stretch>
        </p:blipFill>
        <p:spPr>
          <a:xfrm>
            <a:off x="894735" y="2352160"/>
            <a:ext cx="2857462" cy="3484587"/>
          </a:xfrm>
          <a:prstGeom prst="rect">
            <a:avLst/>
          </a:prstGeom>
        </p:spPr>
      </p:pic>
      <p:pic>
        <p:nvPicPr>
          <p:cNvPr id="12" name="Afbeelding 11">
            <a:extLst>
              <a:ext uri="{FF2B5EF4-FFF2-40B4-BE49-F238E27FC236}">
                <a16:creationId xmlns:a16="http://schemas.microsoft.com/office/drawing/2014/main" id="{05E6161E-55DA-78CE-203B-EDBA31EACAEE}"/>
              </a:ext>
            </a:extLst>
          </p:cNvPr>
          <p:cNvPicPr>
            <a:picLocks noChangeAspect="1"/>
          </p:cNvPicPr>
          <p:nvPr/>
        </p:nvPicPr>
        <p:blipFill>
          <a:blip r:embed="rId5"/>
          <a:stretch>
            <a:fillRect/>
          </a:stretch>
        </p:blipFill>
        <p:spPr>
          <a:xfrm>
            <a:off x="4355691" y="2145728"/>
            <a:ext cx="2123315" cy="1848465"/>
          </a:xfrm>
          <a:prstGeom prst="rect">
            <a:avLst/>
          </a:prstGeom>
        </p:spPr>
      </p:pic>
      <p:pic>
        <p:nvPicPr>
          <p:cNvPr id="13" name="Afbeelding 12">
            <a:extLst>
              <a:ext uri="{FF2B5EF4-FFF2-40B4-BE49-F238E27FC236}">
                <a16:creationId xmlns:a16="http://schemas.microsoft.com/office/drawing/2014/main" id="{B075FF3E-1FCB-F735-D2FB-18C81C945453}"/>
              </a:ext>
            </a:extLst>
          </p:cNvPr>
          <p:cNvPicPr>
            <a:picLocks noChangeAspect="1"/>
          </p:cNvPicPr>
          <p:nvPr/>
        </p:nvPicPr>
        <p:blipFill>
          <a:blip r:embed="rId6"/>
          <a:stretch>
            <a:fillRect/>
          </a:stretch>
        </p:blipFill>
        <p:spPr>
          <a:xfrm>
            <a:off x="4015056" y="4111086"/>
            <a:ext cx="3376241" cy="2539156"/>
          </a:xfrm>
          <a:prstGeom prst="rect">
            <a:avLst/>
          </a:prstGeom>
        </p:spPr>
      </p:pic>
    </p:spTree>
    <p:extLst>
      <p:ext uri="{BB962C8B-B14F-4D97-AF65-F5344CB8AC3E}">
        <p14:creationId xmlns:p14="http://schemas.microsoft.com/office/powerpoint/2010/main" val="1359471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37D230-C420-98F7-43A5-27DA1F6CF5D9}"/>
              </a:ext>
            </a:extLst>
          </p:cNvPr>
          <p:cNvSpPr>
            <a:spLocks noGrp="1"/>
          </p:cNvSpPr>
          <p:nvPr>
            <p:ph type="title"/>
          </p:nvPr>
        </p:nvSpPr>
        <p:spPr/>
        <p:txBody>
          <a:bodyPr/>
          <a:lstStyle/>
          <a:p>
            <a:r>
              <a:rPr lang="nl-NL" dirty="0"/>
              <a:t>Krachten bundelen voor stevige funderingen:</a:t>
            </a:r>
            <a:br>
              <a:rPr lang="nl-NL" dirty="0"/>
            </a:br>
            <a:r>
              <a:rPr lang="nl-NL" dirty="0"/>
              <a:t>Nationale Aanpak Funderingen</a:t>
            </a:r>
          </a:p>
        </p:txBody>
      </p:sp>
      <p:sp>
        <p:nvSpPr>
          <p:cNvPr id="3" name="Tijdelijke aanduiding voor inhoud 2">
            <a:extLst>
              <a:ext uri="{FF2B5EF4-FFF2-40B4-BE49-F238E27FC236}">
                <a16:creationId xmlns:a16="http://schemas.microsoft.com/office/drawing/2014/main" id="{5A891DC5-02FA-6971-D8E1-996B5B6B5A2D}"/>
              </a:ext>
            </a:extLst>
          </p:cNvPr>
          <p:cNvSpPr>
            <a:spLocks noGrp="1"/>
          </p:cNvSpPr>
          <p:nvPr>
            <p:ph idx="1"/>
          </p:nvPr>
        </p:nvSpPr>
        <p:spPr>
          <a:xfrm>
            <a:off x="685800" y="1549570"/>
            <a:ext cx="8059356" cy="4833977"/>
          </a:xfrm>
        </p:spPr>
        <p:txBody>
          <a:bodyPr/>
          <a:lstStyle/>
          <a:p>
            <a:endParaRPr lang="nl-NL" sz="1400" dirty="0"/>
          </a:p>
          <a:p>
            <a:pPr marL="161925" indent="-161925"/>
            <a:r>
              <a:rPr lang="nl-NL" sz="1400" dirty="0"/>
              <a:t>We wonen in een </a:t>
            </a:r>
            <a:r>
              <a:rPr lang="nl-NL" sz="1400" b="1" dirty="0"/>
              <a:t>delta van veen en klei</a:t>
            </a:r>
            <a:r>
              <a:rPr lang="nl-NL" sz="1400" dirty="0"/>
              <a:t>. Grote delen hiervan waren vroeger moeras. Daardoor staan veel huizen op een </a:t>
            </a:r>
            <a:r>
              <a:rPr lang="nl-NL" sz="1400" b="1" dirty="0"/>
              <a:t>slappe en dalende ondergrond</a:t>
            </a:r>
            <a:r>
              <a:rPr lang="nl-NL" sz="1400" dirty="0"/>
              <a:t>. Versterkt door klimaatverandering leidt dit tot schade aan (oudere) woningen. Nu al hebben tienduizenden gebouwen ernstige of urgente schade. Dit loopt op naar 425.000 in 2035 en 780.000 in 2050. Het merendeel betreft ondiepe fundering. </a:t>
            </a:r>
          </a:p>
          <a:p>
            <a:pPr marL="161925" indent="-161925"/>
            <a:r>
              <a:rPr lang="nl-NL" sz="1400" dirty="0"/>
              <a:t>Naast de financiële </a:t>
            </a:r>
            <a:r>
              <a:rPr lang="nl-NL" sz="1400" b="1" dirty="0"/>
              <a:t>gevolgen</a:t>
            </a:r>
            <a:r>
              <a:rPr lang="nl-NL" sz="1400" dirty="0"/>
              <a:t> voor eigenaren (ca. 54 miljard euro tot 2050) heeft dit gevolgen voor de beschikbare woningvoorraad, de kwaliteit van woningen, de leefbaarheid van buurten en wijken en de financiële positie van gemeenten.</a:t>
            </a:r>
          </a:p>
          <a:p>
            <a:r>
              <a:rPr lang="nl-NL" sz="1400" dirty="0"/>
              <a:t>Vraagstuk is </a:t>
            </a:r>
            <a:r>
              <a:rPr lang="nl-NL" sz="1400" b="1" dirty="0"/>
              <a:t>divers</a:t>
            </a:r>
            <a:r>
              <a:rPr lang="nl-NL" sz="1400" dirty="0"/>
              <a:t>, afhankelijk van o.a. type fundering, bodem en ondergrond en woning- en gebiedstype. Het vraagt daarom een gedifferentieerde, gebiedsgerichte aanpak.</a:t>
            </a:r>
          </a:p>
          <a:p>
            <a:r>
              <a:rPr lang="nl-NL" sz="1400" dirty="0"/>
              <a:t>1 op 10 van eigenaren bewust van risico</a:t>
            </a:r>
            <a:endParaRPr lang="nl-NL" sz="1200" dirty="0"/>
          </a:p>
          <a:p>
            <a:r>
              <a:rPr lang="nl-NL" sz="1400" dirty="0"/>
              <a:t>De eigenaar kan het niet alleen, meer partijen nodig om eigenaar in staat te stellen om met behulp van de juiste informatie, kennis, financiële en/of procesondersteuning tot herstel over te gaan. Hier ligt een verantwoordelijkheid voor overheden, private en maatschappelijke organisaties.</a:t>
            </a:r>
          </a:p>
          <a:p>
            <a:r>
              <a:rPr lang="nl-NL" sz="1400" dirty="0"/>
              <a:t>Een deel van de eigenaren woont in wijken en buurten waar private en publieke problemen samen komen zoals funderingen, klimaatadaptatie, leefbaarheid, energie, riolering. Dit vraagt om een andere aanpak, waarbij de overheid een stevigere en structurele rol te spelen heeft (financieel en organisatorisch) voor de mensen in deze wijken.</a:t>
            </a:r>
          </a:p>
          <a:p>
            <a:endParaRPr lang="nl-NL" sz="1400" dirty="0"/>
          </a:p>
          <a:p>
            <a:endParaRPr lang="nl-NL" sz="1200" dirty="0"/>
          </a:p>
          <a:p>
            <a:endParaRPr lang="nl-NL" sz="1200" dirty="0"/>
          </a:p>
        </p:txBody>
      </p:sp>
      <p:sp>
        <p:nvSpPr>
          <p:cNvPr id="4" name="Tijdelijke aanduiding voor dianummer 3">
            <a:extLst>
              <a:ext uri="{FF2B5EF4-FFF2-40B4-BE49-F238E27FC236}">
                <a16:creationId xmlns:a16="http://schemas.microsoft.com/office/drawing/2014/main" id="{A81424FF-55F6-760C-9B30-39E49AAEFC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8802B-E4C7-4B2D-B37A-6B7CC3C134EA}" type="slidenum">
              <a:rPr kumimoji="0" lang="nl-NL" sz="700" b="0" i="0" u="none" strike="noStrike" kern="1200" cap="none" spc="0" normalizeH="0" baseline="0" noProof="0" smtClean="0">
                <a:ln>
                  <a:noFill/>
                </a:ln>
                <a:solidFill>
                  <a:srgbClr val="154273"/>
                </a:solidFill>
                <a:effectLst/>
                <a:uLnTx/>
                <a:uFillTx/>
                <a:latin typeface="RijksSansT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700" b="0" i="0" u="none" strike="noStrike" kern="1200" cap="none" spc="0" normalizeH="0" baseline="0" noProof="0" dirty="0">
              <a:ln>
                <a:noFill/>
              </a:ln>
              <a:solidFill>
                <a:srgbClr val="154273"/>
              </a:solidFill>
              <a:effectLst/>
              <a:uLnTx/>
              <a:uFillTx/>
              <a:latin typeface="RijksSansTT Light"/>
              <a:ea typeface="+mn-ea"/>
              <a:cs typeface="+mn-cs"/>
            </a:endParaRPr>
          </a:p>
        </p:txBody>
      </p:sp>
      <p:pic>
        <p:nvPicPr>
          <p:cNvPr id="6" name="Afbeelding 5">
            <a:extLst>
              <a:ext uri="{FF2B5EF4-FFF2-40B4-BE49-F238E27FC236}">
                <a16:creationId xmlns:a16="http://schemas.microsoft.com/office/drawing/2014/main" id="{6872BC79-60CA-31B9-0DF4-9DB90C039540}"/>
              </a:ext>
            </a:extLst>
          </p:cNvPr>
          <p:cNvPicPr>
            <a:picLocks noChangeAspect="1"/>
          </p:cNvPicPr>
          <p:nvPr/>
        </p:nvPicPr>
        <p:blipFill>
          <a:blip r:embed="rId2"/>
          <a:stretch>
            <a:fillRect/>
          </a:stretch>
        </p:blipFill>
        <p:spPr>
          <a:xfrm>
            <a:off x="8745156" y="1311504"/>
            <a:ext cx="3365727" cy="4632096"/>
          </a:xfrm>
          <a:prstGeom prst="rect">
            <a:avLst/>
          </a:prstGeom>
        </p:spPr>
      </p:pic>
    </p:spTree>
    <p:extLst>
      <p:ext uri="{BB962C8B-B14F-4D97-AF65-F5344CB8AC3E}">
        <p14:creationId xmlns:p14="http://schemas.microsoft.com/office/powerpoint/2010/main" val="2049558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25960B-3E82-481D-199D-BACB822BE781}"/>
              </a:ext>
            </a:extLst>
          </p:cNvPr>
          <p:cNvSpPr>
            <a:spLocks noGrp="1"/>
          </p:cNvSpPr>
          <p:nvPr>
            <p:ph type="title"/>
          </p:nvPr>
        </p:nvSpPr>
        <p:spPr/>
        <p:txBody>
          <a:bodyPr/>
          <a:lstStyle/>
          <a:p>
            <a:r>
              <a:rPr lang="nl-NL" dirty="0"/>
              <a:t>De olifanten in de bek kijken...</a:t>
            </a:r>
          </a:p>
        </p:txBody>
      </p:sp>
      <p:sp>
        <p:nvSpPr>
          <p:cNvPr id="3" name="Tijdelijke aanduiding voor inhoud 2">
            <a:extLst>
              <a:ext uri="{FF2B5EF4-FFF2-40B4-BE49-F238E27FC236}">
                <a16:creationId xmlns:a16="http://schemas.microsoft.com/office/drawing/2014/main" id="{C43DBECC-4C65-6AFF-9A02-12874FFBCDA8}"/>
              </a:ext>
            </a:extLst>
          </p:cNvPr>
          <p:cNvSpPr>
            <a:spLocks noGrp="1"/>
          </p:cNvSpPr>
          <p:nvPr>
            <p:ph idx="1"/>
          </p:nvPr>
        </p:nvSpPr>
        <p:spPr>
          <a:xfrm>
            <a:off x="685800" y="1423357"/>
            <a:ext cx="6819181" cy="4994696"/>
          </a:xfrm>
        </p:spPr>
        <p:txBody>
          <a:bodyPr/>
          <a:lstStyle/>
          <a:p>
            <a:pPr lvl="1"/>
            <a:r>
              <a:rPr lang="nl-NL" sz="1200" dirty="0"/>
              <a:t>Elk huis slijt en </a:t>
            </a:r>
            <a:r>
              <a:rPr lang="nl-NL" sz="1200" b="1" dirty="0"/>
              <a:t>onderhoud</a:t>
            </a:r>
            <a:r>
              <a:rPr lang="nl-NL" sz="1200" dirty="0"/>
              <a:t>, ook onzichtbaar zoals een fundering, is op enig moment wellicht nodig; </a:t>
            </a:r>
          </a:p>
          <a:p>
            <a:pPr lvl="1"/>
            <a:r>
              <a:rPr lang="nl-NL" sz="1200" dirty="0"/>
              <a:t>De hypotheekverstrekkers keken lange tijd met name naar aanschafkosten van een huis keken en veel minder naar grote </a:t>
            </a:r>
            <a:r>
              <a:rPr lang="nl-NL" sz="1200" b="1" dirty="0"/>
              <a:t>onderhoudslasten</a:t>
            </a:r>
            <a:r>
              <a:rPr lang="nl-NL" sz="1200" dirty="0"/>
              <a:t> zoals funderingen of woonlasten zoals energie; </a:t>
            </a:r>
          </a:p>
          <a:p>
            <a:pPr lvl="1"/>
            <a:r>
              <a:rPr lang="nl-NL" sz="1200" dirty="0"/>
              <a:t>De </a:t>
            </a:r>
            <a:r>
              <a:rPr lang="nl-NL" sz="1200" b="1" dirty="0"/>
              <a:t>WOZ waarde </a:t>
            </a:r>
            <a:r>
              <a:rPr lang="nl-NL" sz="1200" dirty="0"/>
              <a:t>voor huizen met funderingsproblemen blijft ‘hoog’ om onrust te voorkomen, en mogelijk ook voor de eigen gemeentebegroting; </a:t>
            </a:r>
          </a:p>
          <a:p>
            <a:pPr lvl="1"/>
            <a:r>
              <a:rPr lang="nl-NL" sz="1200" dirty="0"/>
              <a:t>Huizenbezit levert naast </a:t>
            </a:r>
            <a:r>
              <a:rPr lang="nl-NL" sz="1200" b="1" dirty="0"/>
              <a:t>wonen</a:t>
            </a:r>
            <a:r>
              <a:rPr lang="nl-NL" sz="1200" dirty="0"/>
              <a:t> vooral </a:t>
            </a:r>
            <a:r>
              <a:rPr lang="nl-NL" sz="1200" b="1" dirty="0"/>
              <a:t>vermogen</a:t>
            </a:r>
            <a:r>
              <a:rPr lang="nl-NL" sz="1200" dirty="0"/>
              <a:t> op en investeringen of overwaarde inzetten voor constructief onderhoud wordt als ‘zonde’ van het geld gezien;</a:t>
            </a:r>
          </a:p>
          <a:p>
            <a:pPr lvl="1"/>
            <a:r>
              <a:rPr lang="nl-NL" sz="1200" dirty="0"/>
              <a:t>Niet de onzichtbare fundering is het echte probleem, maar hoe we met de kosten van (onzichtbaar) onderhoud en financiering van </a:t>
            </a:r>
            <a:r>
              <a:rPr lang="nl-NL" sz="1200" b="1" dirty="0"/>
              <a:t>bestaande ouder wordende woningen in een klimaat veranderende leefomgeving</a:t>
            </a:r>
            <a:r>
              <a:rPr lang="nl-NL" sz="1200" dirty="0"/>
              <a:t> omgaan; </a:t>
            </a:r>
          </a:p>
          <a:p>
            <a:pPr lvl="1"/>
            <a:r>
              <a:rPr lang="nl-NL" sz="1200" b="1" dirty="0"/>
              <a:t>Technisch afgeschreven huizen </a:t>
            </a:r>
            <a:r>
              <a:rPr lang="nl-NL" sz="1200" dirty="0"/>
              <a:t>zitten vol in het ‘economisch verkeer met alle risico’s bij de eigenaar / koper;</a:t>
            </a:r>
          </a:p>
          <a:p>
            <a:pPr lvl="1"/>
            <a:r>
              <a:rPr lang="nl-NL" sz="1200" dirty="0"/>
              <a:t>De </a:t>
            </a:r>
            <a:r>
              <a:rPr lang="nl-NL" sz="1200" b="1" dirty="0"/>
              <a:t>krapte op de woningmarkt </a:t>
            </a:r>
            <a:r>
              <a:rPr lang="nl-NL" sz="1200" dirty="0"/>
              <a:t>leidt er toe dat mensen zich door de situatie gedwongen voelen een huis met funderingsschade te kopen want dan heb je tenminste een dak boven je hoofd;</a:t>
            </a:r>
          </a:p>
          <a:p>
            <a:pPr lvl="1"/>
            <a:r>
              <a:rPr lang="nl-NL" sz="1200" dirty="0"/>
              <a:t>Sommige woningen zijn </a:t>
            </a:r>
            <a:r>
              <a:rPr lang="nl-NL" sz="1200" b="1" dirty="0"/>
              <a:t>niet te redden</a:t>
            </a:r>
            <a:r>
              <a:rPr lang="nl-NL" sz="1200" dirty="0"/>
              <a:t>, wie vertelt het de eigenaar van de woning? En wie draagt mee in het financiële leed?  </a:t>
            </a:r>
          </a:p>
          <a:p>
            <a:pPr lvl="1"/>
            <a:r>
              <a:rPr lang="nl-NL" sz="1200" dirty="0"/>
              <a:t>De huidige manier van funderingsonderzoek en -herstel van funderingen is (te) </a:t>
            </a:r>
            <a:r>
              <a:rPr lang="nl-NL" sz="1200" b="1" dirty="0"/>
              <a:t>duur, grondstof en arbeidsintensief</a:t>
            </a:r>
          </a:p>
          <a:p>
            <a:pPr lvl="1"/>
            <a:r>
              <a:rPr lang="nl-NL" sz="1200" dirty="0"/>
              <a:t>We kunnen de omstandigheden (water en bodem) in een </a:t>
            </a:r>
            <a:r>
              <a:rPr lang="nl-NL" sz="1200" b="1" dirty="0" err="1"/>
              <a:t>klimaatveranderende</a:t>
            </a:r>
            <a:r>
              <a:rPr lang="nl-NL" sz="1200" b="1" dirty="0"/>
              <a:t> leefomgeving </a:t>
            </a:r>
            <a:r>
              <a:rPr lang="nl-NL" sz="1200" dirty="0"/>
              <a:t>niet (meer) naar onze hand zetten, hoe kunnen we blijven wonen en ons aanpassen aan de omstandigheden?</a:t>
            </a:r>
          </a:p>
          <a:p>
            <a:pPr lvl="1"/>
            <a:endParaRPr lang="nl-NL" sz="1200" dirty="0"/>
          </a:p>
          <a:p>
            <a:pPr lvl="1"/>
            <a:r>
              <a:rPr lang="nl-NL" sz="1200" dirty="0"/>
              <a:t>... </a:t>
            </a:r>
          </a:p>
          <a:p>
            <a:pPr lvl="1"/>
            <a:endParaRPr lang="nl-NL" sz="1200" dirty="0"/>
          </a:p>
          <a:p>
            <a:endParaRPr lang="nl-NL" sz="1200" dirty="0"/>
          </a:p>
          <a:p>
            <a:pPr lvl="1"/>
            <a:endParaRPr lang="nl-NL" sz="1200" dirty="0"/>
          </a:p>
          <a:p>
            <a:pPr marL="457200" lvl="1" indent="0">
              <a:buNone/>
            </a:pPr>
            <a:endParaRPr lang="nl-NL" sz="1200" dirty="0"/>
          </a:p>
          <a:p>
            <a:pPr lvl="1"/>
            <a:endParaRPr lang="nl-NL" sz="1200" dirty="0"/>
          </a:p>
          <a:p>
            <a:endParaRPr lang="nl-NL" sz="1200" dirty="0"/>
          </a:p>
        </p:txBody>
      </p:sp>
      <p:sp>
        <p:nvSpPr>
          <p:cNvPr id="4" name="Tijdelijke aanduiding voor dianummer 3">
            <a:extLst>
              <a:ext uri="{FF2B5EF4-FFF2-40B4-BE49-F238E27FC236}">
                <a16:creationId xmlns:a16="http://schemas.microsoft.com/office/drawing/2014/main" id="{1B50D5F8-354D-4EBE-0DD7-6105D60E1E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8802B-E4C7-4B2D-B37A-6B7CC3C134EA}" type="slidenum">
              <a:rPr kumimoji="0" lang="nl-NL" sz="700" b="0" i="0" u="none" strike="noStrike" kern="1200" cap="none" spc="0" normalizeH="0" baseline="0" noProof="0" smtClean="0">
                <a:ln>
                  <a:noFill/>
                </a:ln>
                <a:solidFill>
                  <a:srgbClr val="154273"/>
                </a:solidFill>
                <a:effectLst/>
                <a:uLnTx/>
                <a:uFillTx/>
                <a:latin typeface="RijksSansT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700" b="0" i="0" u="none" strike="noStrike" kern="1200" cap="none" spc="0" normalizeH="0" baseline="0" noProof="0" dirty="0">
              <a:ln>
                <a:noFill/>
              </a:ln>
              <a:solidFill>
                <a:srgbClr val="154273"/>
              </a:solidFill>
              <a:effectLst/>
              <a:uLnTx/>
              <a:uFillTx/>
              <a:latin typeface="RijksSansTT Light"/>
              <a:ea typeface="+mn-ea"/>
              <a:cs typeface="+mn-cs"/>
            </a:endParaRPr>
          </a:p>
        </p:txBody>
      </p:sp>
      <p:pic>
        <p:nvPicPr>
          <p:cNvPr id="5" name="Afbeelding 4">
            <a:extLst>
              <a:ext uri="{FF2B5EF4-FFF2-40B4-BE49-F238E27FC236}">
                <a16:creationId xmlns:a16="http://schemas.microsoft.com/office/drawing/2014/main" id="{18AF8900-5C74-EE8B-E282-60B7F7F6BCB9}"/>
              </a:ext>
            </a:extLst>
          </p:cNvPr>
          <p:cNvPicPr>
            <a:picLocks noChangeAspect="1"/>
          </p:cNvPicPr>
          <p:nvPr/>
        </p:nvPicPr>
        <p:blipFill>
          <a:blip r:embed="rId2"/>
          <a:stretch>
            <a:fillRect/>
          </a:stretch>
        </p:blipFill>
        <p:spPr>
          <a:xfrm>
            <a:off x="8514272" y="2462179"/>
            <a:ext cx="3259347" cy="2168947"/>
          </a:xfrm>
          <a:prstGeom prst="rect">
            <a:avLst/>
          </a:prstGeom>
        </p:spPr>
      </p:pic>
    </p:spTree>
    <p:extLst>
      <p:ext uri="{BB962C8B-B14F-4D97-AF65-F5344CB8AC3E}">
        <p14:creationId xmlns:p14="http://schemas.microsoft.com/office/powerpoint/2010/main" val="1077125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BE8CEB-0EE2-3291-B177-B03266200F1A}"/>
              </a:ext>
            </a:extLst>
          </p:cNvPr>
          <p:cNvSpPr>
            <a:spLocks noGrp="1"/>
          </p:cNvSpPr>
          <p:nvPr>
            <p:ph type="title"/>
          </p:nvPr>
        </p:nvSpPr>
        <p:spPr/>
        <p:txBody>
          <a:bodyPr/>
          <a:lstStyle/>
          <a:p>
            <a:r>
              <a:rPr lang="nl-NL" dirty="0"/>
              <a:t>Van probleem naar wenkend perspectief:</a:t>
            </a:r>
            <a:br>
              <a:rPr lang="nl-NL" dirty="0"/>
            </a:br>
            <a:r>
              <a:rPr lang="nl-NL" i="1" dirty="0"/>
              <a:t>de olifant in stukjes eten</a:t>
            </a:r>
          </a:p>
        </p:txBody>
      </p:sp>
      <p:sp>
        <p:nvSpPr>
          <p:cNvPr id="3" name="Tijdelijke aanduiding voor inhoud 2">
            <a:extLst>
              <a:ext uri="{FF2B5EF4-FFF2-40B4-BE49-F238E27FC236}">
                <a16:creationId xmlns:a16="http://schemas.microsoft.com/office/drawing/2014/main" id="{EC37F05A-041E-96FD-E785-3354104D3E91}"/>
              </a:ext>
            </a:extLst>
          </p:cNvPr>
          <p:cNvSpPr>
            <a:spLocks noGrp="1"/>
          </p:cNvSpPr>
          <p:nvPr>
            <p:ph idx="1"/>
          </p:nvPr>
        </p:nvSpPr>
        <p:spPr>
          <a:xfrm>
            <a:off x="685800" y="2363821"/>
            <a:ext cx="7310887" cy="3401978"/>
          </a:xfrm>
        </p:spPr>
        <p:txBody>
          <a:bodyPr/>
          <a:lstStyle/>
          <a:p>
            <a:pPr marL="0" indent="0">
              <a:buNone/>
            </a:pPr>
            <a:r>
              <a:rPr lang="nl-NL" sz="1200" b="1" dirty="0"/>
              <a:t>Perspectief</a:t>
            </a:r>
          </a:p>
          <a:p>
            <a:pPr marL="0" indent="0">
              <a:buNone/>
            </a:pPr>
            <a:r>
              <a:rPr lang="nl-NL" sz="1200" dirty="0"/>
              <a:t>Een stevige fundering onder elk huis. Zodat het een veilig (t)huis is. Dat kan alleen als funderingen niet langer onzichtbaar en vanzelfsprekend onder de grond zitten, maar een gewaardeerde basis zijn onder ons huis. En dat we - als de fundering wankelt - weten wat we kunnen en moeten doen om erger te voorkomen. En de middelen en mogelijkheden hebben om dat dan ook te doen. Daar waar herstellen niet lukt, bouwen we samen aan een nieuw perspectief met en voor mensen. Wij kijken er naar uit om samen betekenisvolle stappen vooruit te zetten op dit belangrijke thema. Doe je mee?</a:t>
            </a:r>
          </a:p>
          <a:p>
            <a:pPr marL="0" indent="0">
              <a:buNone/>
            </a:pPr>
            <a:endParaRPr lang="nl-NL" sz="1200" dirty="0"/>
          </a:p>
          <a:p>
            <a:pPr marL="0" indent="0">
              <a:buNone/>
            </a:pPr>
            <a:r>
              <a:rPr lang="nl-NL" sz="1200" b="1" dirty="0"/>
              <a:t>Stip voor 2035</a:t>
            </a:r>
          </a:p>
          <a:p>
            <a:pPr marL="0" indent="0">
              <a:buNone/>
            </a:pPr>
            <a:r>
              <a:rPr lang="nl-NL" sz="1200" dirty="0"/>
              <a:t>In 2035 zorgen publieke, private en maatschappelijke partijen samen voor betrouwbare informatie, een volwassen markt, passende financiële instrumenten en (proces) ondersteuning, </a:t>
            </a:r>
            <a:r>
              <a:rPr lang="nl-NL" sz="1200" b="1" dirty="0"/>
              <a:t>zodat eigenaren kunnen handelen</a:t>
            </a:r>
            <a:r>
              <a:rPr lang="nl-NL" sz="1200" dirty="0"/>
              <a:t>. Hierdoor wordt schade eerder herkend en effectiever aangepakt waardoor onze woningen veilig, toekomstbestendig en onze buurten leefbaar blijven.</a:t>
            </a:r>
          </a:p>
          <a:p>
            <a:pPr marL="0" indent="0">
              <a:buNone/>
            </a:pPr>
            <a:endParaRPr lang="nl-NL" sz="1200" dirty="0"/>
          </a:p>
          <a:p>
            <a:pPr marL="0" indent="0">
              <a:buNone/>
            </a:pPr>
            <a:endParaRPr lang="nl-NL" sz="1200" dirty="0"/>
          </a:p>
          <a:p>
            <a:pPr lvl="0"/>
            <a:endParaRPr lang="nl-NL" sz="1200" b="1" dirty="0"/>
          </a:p>
          <a:p>
            <a:endParaRPr lang="nl-NL" sz="1200" dirty="0"/>
          </a:p>
          <a:p>
            <a:endParaRPr lang="nl-NL" sz="1200" dirty="0"/>
          </a:p>
          <a:p>
            <a:pPr marL="0" indent="0">
              <a:buNone/>
            </a:pPr>
            <a:endParaRPr lang="nl-NL" sz="1200" dirty="0"/>
          </a:p>
        </p:txBody>
      </p:sp>
      <p:sp>
        <p:nvSpPr>
          <p:cNvPr id="4" name="Tijdelijke aanduiding voor dianummer 3">
            <a:extLst>
              <a:ext uri="{FF2B5EF4-FFF2-40B4-BE49-F238E27FC236}">
                <a16:creationId xmlns:a16="http://schemas.microsoft.com/office/drawing/2014/main" id="{B2562B1C-2062-00BE-61DC-4632B09DB9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8802B-E4C7-4B2D-B37A-6B7CC3C134EA}" type="slidenum">
              <a:rPr kumimoji="0" lang="nl-NL" sz="700" b="0" i="0" u="none" strike="noStrike" kern="1200" cap="none" spc="0" normalizeH="0" baseline="0" noProof="0" smtClean="0">
                <a:ln>
                  <a:noFill/>
                </a:ln>
                <a:solidFill>
                  <a:srgbClr val="154273"/>
                </a:solidFill>
                <a:effectLst/>
                <a:uLnTx/>
                <a:uFillTx/>
                <a:latin typeface="RijksSansT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700" b="0" i="0" u="none" strike="noStrike" kern="1200" cap="none" spc="0" normalizeH="0" baseline="0" noProof="0" dirty="0">
              <a:ln>
                <a:noFill/>
              </a:ln>
              <a:solidFill>
                <a:srgbClr val="154273"/>
              </a:solidFill>
              <a:effectLst/>
              <a:uLnTx/>
              <a:uFillTx/>
              <a:latin typeface="RijksSansTT Light"/>
              <a:ea typeface="+mn-ea"/>
              <a:cs typeface="+mn-cs"/>
            </a:endParaRPr>
          </a:p>
        </p:txBody>
      </p:sp>
      <p:pic>
        <p:nvPicPr>
          <p:cNvPr id="5" name="Tijdelijke aanduiding voor inhoud 3">
            <a:extLst>
              <a:ext uri="{FF2B5EF4-FFF2-40B4-BE49-F238E27FC236}">
                <a16:creationId xmlns:a16="http://schemas.microsoft.com/office/drawing/2014/main" id="{1465A866-6665-8DC5-4192-33944AA616BF}"/>
              </a:ext>
            </a:extLst>
          </p:cNvPr>
          <p:cNvPicPr>
            <a:picLocks noChangeAspect="1"/>
          </p:cNvPicPr>
          <p:nvPr/>
        </p:nvPicPr>
        <p:blipFill>
          <a:blip r:embed="rId2"/>
          <a:stretch>
            <a:fillRect/>
          </a:stretch>
        </p:blipFill>
        <p:spPr>
          <a:xfrm>
            <a:off x="8322291" y="2689437"/>
            <a:ext cx="3444259" cy="2291998"/>
          </a:xfrm>
          <a:prstGeom prst="rect">
            <a:avLst/>
          </a:prstGeom>
        </p:spPr>
      </p:pic>
    </p:spTree>
    <p:extLst>
      <p:ext uri="{BB962C8B-B14F-4D97-AF65-F5344CB8AC3E}">
        <p14:creationId xmlns:p14="http://schemas.microsoft.com/office/powerpoint/2010/main" val="2820474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A63F71-67C9-0380-CD74-09AFA7A9D3C0}"/>
              </a:ext>
            </a:extLst>
          </p:cNvPr>
          <p:cNvSpPr>
            <a:spLocks noGrp="1"/>
          </p:cNvSpPr>
          <p:nvPr>
            <p:ph type="title"/>
          </p:nvPr>
        </p:nvSpPr>
        <p:spPr/>
        <p:txBody>
          <a:bodyPr/>
          <a:lstStyle/>
          <a:p>
            <a:r>
              <a:rPr lang="nl-NL" dirty="0"/>
              <a:t>Hoe werken we samen?</a:t>
            </a:r>
          </a:p>
        </p:txBody>
      </p:sp>
      <p:sp>
        <p:nvSpPr>
          <p:cNvPr id="3" name="Tijdelijke aanduiding voor inhoud 2">
            <a:extLst>
              <a:ext uri="{FF2B5EF4-FFF2-40B4-BE49-F238E27FC236}">
                <a16:creationId xmlns:a16="http://schemas.microsoft.com/office/drawing/2014/main" id="{CD5D9C19-0044-CA3B-947D-29BF55E77998}"/>
              </a:ext>
            </a:extLst>
          </p:cNvPr>
          <p:cNvSpPr>
            <a:spLocks noGrp="1"/>
          </p:cNvSpPr>
          <p:nvPr>
            <p:ph idx="1"/>
          </p:nvPr>
        </p:nvSpPr>
        <p:spPr>
          <a:xfrm>
            <a:off x="685800" y="1752599"/>
            <a:ext cx="5188789" cy="4267199"/>
          </a:xfrm>
        </p:spPr>
        <p:txBody>
          <a:bodyPr/>
          <a:lstStyle/>
          <a:p>
            <a:r>
              <a:rPr lang="nl-NL" sz="1200" dirty="0"/>
              <a:t>Het doel van de Nationale Aanpak Funderingen (NAF) is om met gemeenten, waterschappen, corporaties, banken, de bouwsector en kennisinstellingen </a:t>
            </a:r>
            <a:r>
              <a:rPr lang="nl-NL" sz="1200" b="1" dirty="0"/>
              <a:t>te zorgen dat eigenaren vanaf 2035 kunnen handelen</a:t>
            </a:r>
            <a:r>
              <a:rPr lang="nl-NL" sz="1200" dirty="0"/>
              <a:t>. We investeren in betrouwbare informatie, een volwassen markt, passende financiële instrumenten en (proces)ondersteuning. </a:t>
            </a:r>
          </a:p>
          <a:p>
            <a:r>
              <a:rPr lang="nl-NL" sz="1200" dirty="0"/>
              <a:t>Alle partijen onderstrepen de ernst en grootte van de opgave en zijn met ons en elkaar aan de slag. </a:t>
            </a:r>
          </a:p>
          <a:p>
            <a:r>
              <a:rPr lang="nl-NL" sz="1200" dirty="0"/>
              <a:t>Partijen staan naast elkaar en dragen ieder bij vanuit gelijkwaardigheid. Dit vraagt om onderling vertrouwen, een gedeelde taal en de bereidheid elkaars meerwaarde te zien. </a:t>
            </a:r>
          </a:p>
          <a:p>
            <a:r>
              <a:rPr lang="nl-NL" sz="1200" dirty="0"/>
              <a:t>We starten met </a:t>
            </a:r>
            <a:r>
              <a:rPr lang="nl-NL" sz="1200" b="1" dirty="0"/>
              <a:t>tien inhoudelijke thema’s </a:t>
            </a:r>
            <a:r>
              <a:rPr lang="nl-NL" sz="1200" dirty="0"/>
              <a:t>om het hoofddoel en de vijf subdoelen te realiseren. De thema’s versterken elkaar en dragen elk op hun eigen manier bij aan de subdoelen en hebben een verschillende mix van mensgerichte, technisch-inhoudelijk en zakelijke aspecten.</a:t>
            </a:r>
          </a:p>
          <a:p>
            <a:r>
              <a:rPr lang="nl-NL" sz="1200" dirty="0"/>
              <a:t>We werken </a:t>
            </a:r>
            <a:r>
              <a:rPr lang="nl-NL" sz="1200" b="1" dirty="0"/>
              <a:t>actie- en doelgericht</a:t>
            </a:r>
            <a:r>
              <a:rPr lang="nl-NL" sz="1200" dirty="0"/>
              <a:t>. We starten nu en werken iteratief. We passen onze werkwijze aan als dat nodig is. Dit vraagt om flexibiliteit in denken en doen.</a:t>
            </a:r>
          </a:p>
        </p:txBody>
      </p:sp>
      <p:sp>
        <p:nvSpPr>
          <p:cNvPr id="4" name="Tijdelijke aanduiding voor dianummer 3">
            <a:extLst>
              <a:ext uri="{FF2B5EF4-FFF2-40B4-BE49-F238E27FC236}">
                <a16:creationId xmlns:a16="http://schemas.microsoft.com/office/drawing/2014/main" id="{3498759B-1081-29BA-58B7-5C8A176A2F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8802B-E4C7-4B2D-B37A-6B7CC3C134EA}" type="slidenum">
              <a:rPr kumimoji="0" lang="nl-NL" sz="700" b="0" i="0" u="none" strike="noStrike" kern="1200" cap="none" spc="0" normalizeH="0" baseline="0" noProof="0" smtClean="0">
                <a:ln>
                  <a:noFill/>
                </a:ln>
                <a:solidFill>
                  <a:srgbClr val="154273"/>
                </a:solidFill>
                <a:effectLst/>
                <a:uLnTx/>
                <a:uFillTx/>
                <a:latin typeface="RijksSansT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700" b="0" i="0" u="none" strike="noStrike" kern="1200" cap="none" spc="0" normalizeH="0" baseline="0" noProof="0" dirty="0">
              <a:ln>
                <a:noFill/>
              </a:ln>
              <a:solidFill>
                <a:srgbClr val="154273"/>
              </a:solidFill>
              <a:effectLst/>
              <a:uLnTx/>
              <a:uFillTx/>
              <a:latin typeface="RijksSansTT Light"/>
              <a:ea typeface="+mn-ea"/>
              <a:cs typeface="+mn-cs"/>
            </a:endParaRPr>
          </a:p>
        </p:txBody>
      </p:sp>
      <p:pic>
        <p:nvPicPr>
          <p:cNvPr id="5" name="Afbeelding 4">
            <a:extLst>
              <a:ext uri="{FF2B5EF4-FFF2-40B4-BE49-F238E27FC236}">
                <a16:creationId xmlns:a16="http://schemas.microsoft.com/office/drawing/2014/main" id="{21F5F84C-4CE8-767E-8421-210DB3EC36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5139" y="1629465"/>
            <a:ext cx="3200400" cy="4267200"/>
          </a:xfrm>
          <a:prstGeom prst="rect">
            <a:avLst/>
          </a:prstGeom>
        </p:spPr>
      </p:pic>
    </p:spTree>
    <p:extLst>
      <p:ext uri="{BB962C8B-B14F-4D97-AF65-F5344CB8AC3E}">
        <p14:creationId xmlns:p14="http://schemas.microsoft.com/office/powerpoint/2010/main" val="1485392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534F9-EEEC-CD3C-549F-78C878EAD3D6}"/>
            </a:ext>
          </a:extLst>
        </p:cNvPr>
        <p:cNvGrpSpPr/>
        <p:nvPr/>
      </p:nvGrpSpPr>
      <p:grpSpPr>
        <a:xfrm>
          <a:off x="0" y="0"/>
          <a:ext cx="0" cy="0"/>
          <a:chOff x="0" y="0"/>
          <a:chExt cx="0" cy="0"/>
        </a:xfrm>
      </p:grpSpPr>
      <p:sp>
        <p:nvSpPr>
          <p:cNvPr id="22" name="Tekstvak 21">
            <a:extLst>
              <a:ext uri="{FF2B5EF4-FFF2-40B4-BE49-F238E27FC236}">
                <a16:creationId xmlns:a16="http://schemas.microsoft.com/office/drawing/2014/main" id="{C0E03B75-8ACA-FD60-EB2D-60FE6F3DC86F}"/>
              </a:ext>
            </a:extLst>
          </p:cNvPr>
          <p:cNvSpPr txBox="1"/>
          <p:nvPr/>
        </p:nvSpPr>
        <p:spPr>
          <a:xfrm>
            <a:off x="769850" y="366755"/>
            <a:ext cx="10053559"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3EB7F2"/>
                </a:solidFill>
                <a:effectLst/>
                <a:uLnTx/>
                <a:uFillTx/>
                <a:latin typeface="Calibri" panose="020F0502020204030204"/>
                <a:ea typeface="+mn-ea"/>
                <a:cs typeface="+mn-cs"/>
              </a:rPr>
              <a:t>KCAF Congres 2026</a:t>
            </a:r>
            <a:br>
              <a:rPr kumimoji="0" lang="nl-NL" sz="4000" b="1" i="0"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br>
            <a:r>
              <a:rPr kumimoji="0" lang="nl-NL" sz="2000" b="1" i="1" u="none" strike="noStrike" kern="1200" cap="none" spc="0" normalizeH="0" baseline="0" noProof="0" dirty="0">
                <a:ln>
                  <a:noFill/>
                </a:ln>
                <a:solidFill>
                  <a:prstClr val="black"/>
                </a:solidFill>
                <a:effectLst/>
                <a:uLnTx/>
                <a:uFillTx/>
                <a:latin typeface="Calibri" panose="020F0502020204030204"/>
                <a:ea typeface="+mn-ea"/>
                <a:cs typeface="+mn-cs"/>
              </a:rPr>
              <a:t>mede mogelijk gemaakt door:</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nl-NL" sz="2000" b="1" i="1"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br>
            <a:br>
              <a:rPr kumimoji="0" lang="nl-NL" sz="1500" b="1" i="0"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br>
            <a:br>
              <a:rPr kumimoji="0" lang="nl-NL" sz="1500" b="1" i="0"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b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jdelijke aanduiding voor inhoud 2">
            <a:extLst>
              <a:ext uri="{FF2B5EF4-FFF2-40B4-BE49-F238E27FC236}">
                <a16:creationId xmlns:a16="http://schemas.microsoft.com/office/drawing/2014/main" id="{1E79F107-1AD2-8452-378F-1ADE00183208}"/>
              </a:ext>
            </a:extLst>
          </p:cNvPr>
          <p:cNvSpPr txBox="1">
            <a:spLocks/>
          </p:cNvSpPr>
          <p:nvPr/>
        </p:nvSpPr>
        <p:spPr>
          <a:xfrm>
            <a:off x="111770" y="1150322"/>
            <a:ext cx="11652219" cy="346399"/>
          </a:xfrm>
          <a:prstGeom prst="rect">
            <a:avLst/>
          </a:prstGeom>
        </p:spPr>
        <p:txBody>
          <a:bodyPr>
            <a:normAutofit fontScale="25000" lnSpcReduction="20000"/>
          </a:bodyPr>
          <a:lstStyle>
            <a:lvl1pPr marL="360000" indent="-360000" algn="l" defTabSz="685800" rtl="0" eaLnBrk="1" latinLnBrk="0" hangingPunct="1">
              <a:lnSpc>
                <a:spcPct val="100000"/>
              </a:lnSpc>
              <a:spcBef>
                <a:spcPts val="1200"/>
              </a:spcBef>
              <a:spcAft>
                <a:spcPts val="0"/>
              </a:spcAft>
              <a:buClr>
                <a:schemeClr val="accent1"/>
              </a:buClr>
              <a:buFont typeface="Verdana" panose="020B0604030504040204" pitchFamily="34" charset="0"/>
              <a:buChar char="─"/>
              <a:tabLst/>
              <a:defRPr lang="en-GB" sz="2100" kern="1200" noProof="0" dirty="0">
                <a:solidFill>
                  <a:schemeClr val="tx1"/>
                </a:solidFill>
                <a:latin typeface="+mn-lt"/>
                <a:ea typeface="+mn-ea"/>
                <a:cs typeface="+mn-cs"/>
              </a:defRPr>
            </a:lvl1pPr>
            <a:lvl2pPr marL="54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800" kern="1200" noProof="0" dirty="0">
                <a:solidFill>
                  <a:schemeClr val="tx1"/>
                </a:solidFill>
                <a:latin typeface="+mn-lt"/>
                <a:ea typeface="+mn-ea"/>
                <a:cs typeface="+mn-cs"/>
              </a:defRPr>
            </a:lvl2pPr>
            <a:lvl3pPr marL="720000" indent="-180000" algn="l" defTabSz="360000" rtl="0" eaLnBrk="1" latinLnBrk="0" hangingPunct="1">
              <a:lnSpc>
                <a:spcPct val="90000"/>
              </a:lnSpc>
              <a:spcBef>
                <a:spcPts val="375"/>
              </a:spcBef>
              <a:spcAft>
                <a:spcPts val="0"/>
              </a:spcAft>
              <a:buClr>
                <a:schemeClr val="accent1"/>
              </a:buClr>
              <a:buFont typeface="Verdana" panose="020B0604030504040204" pitchFamily="34" charset="0"/>
              <a:buChar char="•"/>
              <a:defRPr lang="en-GB" sz="1500" kern="1200" noProof="0" dirty="0">
                <a:solidFill>
                  <a:schemeClr val="tx1"/>
                </a:solidFill>
                <a:latin typeface="+mn-lt"/>
                <a:ea typeface="+mn-ea"/>
                <a:cs typeface="+mn-cs"/>
              </a:defRPr>
            </a:lvl3pPr>
            <a:lvl4pPr marL="90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4pPr>
            <a:lvl5pPr marL="108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baseline="0" noProof="0" dirty="0">
                <a:solidFill>
                  <a:schemeClr val="tx1"/>
                </a:solidFill>
                <a:latin typeface="+mn-lt"/>
                <a:ea typeface="+mn-ea"/>
                <a:cs typeface="+mn-cs"/>
              </a:defRPr>
            </a:lvl5pPr>
            <a:lvl6pPr marL="126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6pPr>
            <a:lvl7pPr marL="144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7pPr>
            <a:lvl8pPr marL="162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8pPr>
            <a:lvl9pPr marL="180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9pPr>
          </a:lstStyle>
          <a:p>
            <a:pPr marL="360000" marR="0" lvl="0" indent="-360000" algn="l" defTabSz="685800" rtl="0" eaLnBrk="1" fontAlgn="auto" latinLnBrk="0" hangingPunct="1">
              <a:lnSpc>
                <a:spcPct val="100000"/>
              </a:lnSpc>
              <a:spcBef>
                <a:spcPts val="1200"/>
              </a:spcBef>
              <a:spcAft>
                <a:spcPts val="0"/>
              </a:spcAft>
              <a:buClr>
                <a:srgbClr val="00AEEF"/>
              </a:buClr>
              <a:buSzTx/>
              <a:buFont typeface="Wingdings" panose="05000000000000000000" pitchFamily="2" charset="2"/>
              <a:buChar char="§"/>
              <a:tabLst/>
              <a:defRPr/>
            </a:pPr>
            <a:endParaRPr kumimoji="0" lang="nl-NL"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1200"/>
              </a:spcBef>
              <a:spcAft>
                <a:spcPts val="0"/>
              </a:spcAft>
              <a:buClr>
                <a:srgbClr val="00AEEF"/>
              </a:buClr>
              <a:buSzTx/>
              <a:buFont typeface="Verdana" panose="020B0604030504040204" pitchFamily="34" charset="0"/>
              <a:buNone/>
              <a:tabLst/>
              <a:defRPr/>
            </a:pPr>
            <a:br>
              <a:rPr kumimoji="0" lang="nl-NL" sz="80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l-NL" sz="8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0" indent="-360000" algn="l" defTabSz="685800" rtl="0" eaLnBrk="1" fontAlgn="auto" latinLnBrk="0" hangingPunct="1">
              <a:lnSpc>
                <a:spcPct val="100000"/>
              </a:lnSpc>
              <a:spcBef>
                <a:spcPts val="1200"/>
              </a:spcBef>
              <a:spcAft>
                <a:spcPts val="0"/>
              </a:spcAft>
              <a:buClr>
                <a:srgbClr val="00AEEF"/>
              </a:buClr>
              <a:buSzTx/>
              <a:buFont typeface="Wingdings" panose="05000000000000000000" pitchFamily="2" charset="2"/>
              <a:buChar char="§"/>
              <a:tabLst/>
              <a:defRPr/>
            </a:pPr>
            <a:endParaRPr kumimoji="0" lang="nl-NL" sz="8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0" indent="-36000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Char char="─"/>
              <a:tabLst/>
              <a:defRPr/>
            </a:pP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0" indent="-36000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Char char="─"/>
              <a:tabLst/>
              <a:defRPr/>
            </a:pPr>
            <a:endParaRPr kumimoji="0" lang="nl-NL"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0" indent="-36000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Char char="─"/>
              <a:tabLst/>
              <a:defRPr/>
            </a:pPr>
            <a:endParaRPr kumimoji="0" lang="nl-NL"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jdelijke aanduiding voor inhoud 2">
            <a:extLst>
              <a:ext uri="{FF2B5EF4-FFF2-40B4-BE49-F238E27FC236}">
                <a16:creationId xmlns:a16="http://schemas.microsoft.com/office/drawing/2014/main" id="{2D4AB2EF-CCCB-F60C-6682-0C3F686CF04D}"/>
              </a:ext>
            </a:extLst>
          </p:cNvPr>
          <p:cNvSpPr txBox="1">
            <a:spLocks/>
          </p:cNvSpPr>
          <p:nvPr/>
        </p:nvSpPr>
        <p:spPr>
          <a:xfrm>
            <a:off x="129623" y="895521"/>
            <a:ext cx="10500277" cy="467785"/>
          </a:xfrm>
          <a:prstGeom prst="rect">
            <a:avLst/>
          </a:prstGeom>
        </p:spPr>
        <p:txBody>
          <a:bodyPr>
            <a:normAutofit/>
          </a:bodyPr>
          <a:lstStyle>
            <a:lvl1pPr marL="360000" indent="-360000" algn="l" defTabSz="685800" rtl="0" eaLnBrk="1" latinLnBrk="0" hangingPunct="1">
              <a:lnSpc>
                <a:spcPct val="100000"/>
              </a:lnSpc>
              <a:spcBef>
                <a:spcPts val="1200"/>
              </a:spcBef>
              <a:spcAft>
                <a:spcPts val="0"/>
              </a:spcAft>
              <a:buClr>
                <a:schemeClr val="accent1"/>
              </a:buClr>
              <a:buFont typeface="Verdana" panose="020B0604030504040204" pitchFamily="34" charset="0"/>
              <a:buChar char="─"/>
              <a:tabLst/>
              <a:defRPr lang="en-GB" sz="2100" kern="1200" noProof="0" dirty="0">
                <a:solidFill>
                  <a:schemeClr val="tx1"/>
                </a:solidFill>
                <a:latin typeface="+mn-lt"/>
                <a:ea typeface="+mn-ea"/>
                <a:cs typeface="+mn-cs"/>
              </a:defRPr>
            </a:lvl1pPr>
            <a:lvl2pPr marL="54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800" kern="1200" noProof="0" dirty="0">
                <a:solidFill>
                  <a:schemeClr val="tx1"/>
                </a:solidFill>
                <a:latin typeface="+mn-lt"/>
                <a:ea typeface="+mn-ea"/>
                <a:cs typeface="+mn-cs"/>
              </a:defRPr>
            </a:lvl2pPr>
            <a:lvl3pPr marL="720000" indent="-180000" algn="l" defTabSz="360000" rtl="0" eaLnBrk="1" latinLnBrk="0" hangingPunct="1">
              <a:lnSpc>
                <a:spcPct val="90000"/>
              </a:lnSpc>
              <a:spcBef>
                <a:spcPts val="375"/>
              </a:spcBef>
              <a:spcAft>
                <a:spcPts val="0"/>
              </a:spcAft>
              <a:buClr>
                <a:schemeClr val="accent1"/>
              </a:buClr>
              <a:buFont typeface="Verdana" panose="020B0604030504040204" pitchFamily="34" charset="0"/>
              <a:buChar char="•"/>
              <a:defRPr lang="en-GB" sz="1500" kern="1200" noProof="0" dirty="0">
                <a:solidFill>
                  <a:schemeClr val="tx1"/>
                </a:solidFill>
                <a:latin typeface="+mn-lt"/>
                <a:ea typeface="+mn-ea"/>
                <a:cs typeface="+mn-cs"/>
              </a:defRPr>
            </a:lvl3pPr>
            <a:lvl4pPr marL="90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4pPr>
            <a:lvl5pPr marL="108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baseline="0" noProof="0" dirty="0">
                <a:solidFill>
                  <a:schemeClr val="tx1"/>
                </a:solidFill>
                <a:latin typeface="+mn-lt"/>
                <a:ea typeface="+mn-ea"/>
                <a:cs typeface="+mn-cs"/>
              </a:defRPr>
            </a:lvl5pPr>
            <a:lvl6pPr marL="126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6pPr>
            <a:lvl7pPr marL="144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7pPr>
            <a:lvl8pPr marL="162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8pPr>
            <a:lvl9pPr marL="180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9pPr>
          </a:lstStyle>
          <a:p>
            <a:pPr marL="360000" marR="0" lvl="0" indent="-36000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Char char="─"/>
              <a:tabLst/>
              <a:defRPr/>
            </a:pPr>
            <a:endParaRPr kumimoji="0" lang="nl-NL"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0" indent="-36000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Char char="─"/>
              <a:tabLst/>
              <a:defRPr/>
            </a:pPr>
            <a:endParaRPr kumimoji="0" lang="nl-NL"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Afbeelding 13">
            <a:extLst>
              <a:ext uri="{FF2B5EF4-FFF2-40B4-BE49-F238E27FC236}">
                <a16:creationId xmlns:a16="http://schemas.microsoft.com/office/drawing/2014/main" id="{03C5B5F7-BE42-2E63-BBE4-5817AF4E4CA3}"/>
              </a:ext>
            </a:extLst>
          </p:cNvPr>
          <p:cNvPicPr>
            <a:picLocks noChangeAspect="1"/>
          </p:cNvPicPr>
          <p:nvPr/>
        </p:nvPicPr>
        <p:blipFill>
          <a:blip r:embed="rId3"/>
          <a:srcRect l="4270" t="19658" r="7858" b="15111"/>
          <a:stretch>
            <a:fillRect/>
          </a:stretch>
        </p:blipFill>
        <p:spPr>
          <a:xfrm>
            <a:off x="2101371" y="5354725"/>
            <a:ext cx="2160858" cy="738485"/>
          </a:xfrm>
          <a:prstGeom prst="rect">
            <a:avLst/>
          </a:prstGeom>
        </p:spPr>
      </p:pic>
      <p:sp>
        <p:nvSpPr>
          <p:cNvPr id="15" name="Rectangle 11">
            <a:extLst>
              <a:ext uri="{FF2B5EF4-FFF2-40B4-BE49-F238E27FC236}">
                <a16:creationId xmlns:a16="http://schemas.microsoft.com/office/drawing/2014/main" id="{D03BFBE6-719D-A67A-1271-390A47F0D374}"/>
              </a:ext>
            </a:extLst>
          </p:cNvPr>
          <p:cNvSpPr/>
          <p:nvPr/>
        </p:nvSpPr>
        <p:spPr>
          <a:xfrm>
            <a:off x="0" y="-56644"/>
            <a:ext cx="12191999" cy="430716"/>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pic>
        <p:nvPicPr>
          <p:cNvPr id="2050" name="Picture 2" descr="Vacatures | TKI Bouw en Techniek">
            <a:extLst>
              <a:ext uri="{FF2B5EF4-FFF2-40B4-BE49-F238E27FC236}">
                <a16:creationId xmlns:a16="http://schemas.microsoft.com/office/drawing/2014/main" id="{ABBD58C9-A291-5FED-D70B-DF011353FB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185" y="3004858"/>
            <a:ext cx="4500661" cy="13262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YWIDAG | Innovative Infrastructure Solutions for Global Markets | DYWIDAG">
            <a:extLst>
              <a:ext uri="{FF2B5EF4-FFF2-40B4-BE49-F238E27FC236}">
                <a16:creationId xmlns:a16="http://schemas.microsoft.com/office/drawing/2014/main" id="{B48102AC-65C4-87D5-FA8E-B35836B70B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886" t="38122" r="20831" b="37634"/>
          <a:stretch>
            <a:fillRect/>
          </a:stretch>
        </p:blipFill>
        <p:spPr bwMode="auto">
          <a:xfrm>
            <a:off x="8408703" y="1388287"/>
            <a:ext cx="3392045" cy="9347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ZOwonen | Van Wijnen">
            <a:extLst>
              <a:ext uri="{FF2B5EF4-FFF2-40B4-BE49-F238E27FC236}">
                <a16:creationId xmlns:a16="http://schemas.microsoft.com/office/drawing/2014/main" id="{40033699-EDAB-125E-3D34-2DCF673167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052" t="35630" r="13276" b="35951"/>
          <a:stretch>
            <a:fillRect/>
          </a:stretch>
        </p:blipFill>
        <p:spPr bwMode="auto">
          <a:xfrm>
            <a:off x="141084" y="1592759"/>
            <a:ext cx="3716741" cy="81754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ilt van silt.nl">
            <a:extLst>
              <a:ext uri="{FF2B5EF4-FFF2-40B4-BE49-F238E27FC236}">
                <a16:creationId xmlns:a16="http://schemas.microsoft.com/office/drawing/2014/main" id="{B6D66AD1-D1EB-5279-86AA-A007418E4F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2729" y="3931520"/>
            <a:ext cx="1441996" cy="144199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ome - NVAF - Nederlandse Vereniging Aannemers Funderingswerken">
            <a:extLst>
              <a:ext uri="{FF2B5EF4-FFF2-40B4-BE49-F238E27FC236}">
                <a16:creationId xmlns:a16="http://schemas.microsoft.com/office/drawing/2014/main" id="{8512A1CD-C4E1-6CB6-7F36-90FCEE5134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65711" y="4982998"/>
            <a:ext cx="1228708" cy="122870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ealteQ (@SealteQGroup) • Facebook">
            <a:extLst>
              <a:ext uri="{FF2B5EF4-FFF2-40B4-BE49-F238E27FC236}">
                <a16:creationId xmlns:a16="http://schemas.microsoft.com/office/drawing/2014/main" id="{F9349042-357B-86F5-8C17-3CFECBA9A14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9025" b="32510"/>
          <a:stretch>
            <a:fillRect/>
          </a:stretch>
        </p:blipFill>
        <p:spPr bwMode="auto">
          <a:xfrm>
            <a:off x="4830455" y="5460038"/>
            <a:ext cx="1932347" cy="74327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Van Dijk Maasland | INFRA | MILIEU | FUNDERINGSTECHNIEK">
            <a:extLst>
              <a:ext uri="{FF2B5EF4-FFF2-40B4-BE49-F238E27FC236}">
                <a16:creationId xmlns:a16="http://schemas.microsoft.com/office/drawing/2014/main" id="{E32711B9-C2DD-9AE0-0A6F-6E973457C9A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1877" b="-1"/>
          <a:stretch>
            <a:fillRect/>
          </a:stretch>
        </p:blipFill>
        <p:spPr bwMode="auto">
          <a:xfrm>
            <a:off x="4765072" y="4533138"/>
            <a:ext cx="1693201" cy="80609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Over SOCOTEC Nederland | SOCOTEC Netherlands">
            <a:extLst>
              <a:ext uri="{FF2B5EF4-FFF2-40B4-BE49-F238E27FC236}">
                <a16:creationId xmlns:a16="http://schemas.microsoft.com/office/drawing/2014/main" id="{3917C0A9-8B80-ABE4-59B1-674BFD2852F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20688" y="3267318"/>
            <a:ext cx="1098204" cy="1098204"/>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Funderingsproblemen? | Funderingsherstel van DFH">
            <a:extLst>
              <a:ext uri="{FF2B5EF4-FFF2-40B4-BE49-F238E27FC236}">
                <a16:creationId xmlns:a16="http://schemas.microsoft.com/office/drawing/2014/main" id="{9AAF33E6-7DEC-653D-497B-8E925EF239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1252" y="5154873"/>
            <a:ext cx="1505913" cy="113819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id="{EF5BD4DB-67BE-20B7-FD2C-056D8BEB05F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7185" y="2565830"/>
            <a:ext cx="1769638" cy="242134"/>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BVL Bouwadvies">
            <a:extLst>
              <a:ext uri="{FF2B5EF4-FFF2-40B4-BE49-F238E27FC236}">
                <a16:creationId xmlns:a16="http://schemas.microsoft.com/office/drawing/2014/main" id="{CEC57C85-FE9A-25DF-E64B-F894163B71F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06602" y="2425494"/>
            <a:ext cx="832306" cy="998767"/>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Home - Bresser">
            <a:extLst>
              <a:ext uri="{FF2B5EF4-FFF2-40B4-BE49-F238E27FC236}">
                <a16:creationId xmlns:a16="http://schemas.microsoft.com/office/drawing/2014/main" id="{8715FD48-B843-D5B4-48DA-D90B5FD11A9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5386" t="8878" r="25497" b="6474"/>
          <a:stretch>
            <a:fillRect/>
          </a:stretch>
        </p:blipFill>
        <p:spPr bwMode="auto">
          <a:xfrm>
            <a:off x="9415444" y="2568981"/>
            <a:ext cx="910126" cy="1174857"/>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Techniek en Methode, adviesbureau voor uitvoeringstechnieken en  erfgoedvraagstukken | LinkedIn">
            <a:extLst>
              <a:ext uri="{FF2B5EF4-FFF2-40B4-BE49-F238E27FC236}">
                <a16:creationId xmlns:a16="http://schemas.microsoft.com/office/drawing/2014/main" id="{A9150ED1-2850-32AF-1DDF-75082D6502D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3600" t="24424" r="17693" b="31392"/>
          <a:stretch>
            <a:fillRect/>
          </a:stretch>
        </p:blipFill>
        <p:spPr bwMode="auto">
          <a:xfrm>
            <a:off x="10350895" y="2264392"/>
            <a:ext cx="1745161" cy="1122271"/>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Home - Brefu">
            <a:extLst>
              <a:ext uri="{FF2B5EF4-FFF2-40B4-BE49-F238E27FC236}">
                <a16:creationId xmlns:a16="http://schemas.microsoft.com/office/drawing/2014/main" id="{AE7704C7-78F2-6FB9-9FDD-D17DE0AA51D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9231" y="3505314"/>
            <a:ext cx="1572624" cy="549388"/>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Nebest | LinkedIn">
            <a:extLst>
              <a:ext uri="{FF2B5EF4-FFF2-40B4-BE49-F238E27FC236}">
                <a16:creationId xmlns:a16="http://schemas.microsoft.com/office/drawing/2014/main" id="{502B80D7-13EE-555C-DA3C-97E5E0CA46A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33900" b="34432"/>
          <a:stretch>
            <a:fillRect/>
          </a:stretch>
        </p:blipFill>
        <p:spPr bwMode="auto">
          <a:xfrm>
            <a:off x="5458815" y="2312354"/>
            <a:ext cx="2200424" cy="696845"/>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Herstel van verzakte vloeren en funderingen professioneel">
            <a:extLst>
              <a:ext uri="{FF2B5EF4-FFF2-40B4-BE49-F238E27FC236}">
                <a16:creationId xmlns:a16="http://schemas.microsoft.com/office/drawing/2014/main" id="{42CA8087-1679-BB75-AB6A-43C88B35907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60876" y="4554974"/>
            <a:ext cx="1928655" cy="681899"/>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Samson Funderingstechniek BV | LinkedIn">
            <a:extLst>
              <a:ext uri="{FF2B5EF4-FFF2-40B4-BE49-F238E27FC236}">
                <a16:creationId xmlns:a16="http://schemas.microsoft.com/office/drawing/2014/main" id="{4F7AE44B-BB95-0900-F2EF-6599101C8A4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865711" y="3539048"/>
            <a:ext cx="1076886" cy="1076886"/>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FunderMaps – Kennis Centrum Aanpak Funderingsproblematiek">
            <a:extLst>
              <a:ext uri="{FF2B5EF4-FFF2-40B4-BE49-F238E27FC236}">
                <a16:creationId xmlns:a16="http://schemas.microsoft.com/office/drawing/2014/main" id="{B49B0B1D-369D-53AD-48A2-578A4C5DA74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15905" y="1857440"/>
            <a:ext cx="2628314" cy="482444"/>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BBAN Bouwkundig Adviesbureau: Begeleiding &amp; Advies">
            <a:extLst>
              <a:ext uri="{FF2B5EF4-FFF2-40B4-BE49-F238E27FC236}">
                <a16:creationId xmlns:a16="http://schemas.microsoft.com/office/drawing/2014/main" id="{A51D3455-54DA-3FB5-A6A6-6527DFA5AEB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8792" y="4387114"/>
            <a:ext cx="2080976" cy="608208"/>
          </a:xfrm>
          <a:prstGeom prst="rect">
            <a:avLst/>
          </a:prstGeom>
          <a:noFill/>
          <a:extLst>
            <a:ext uri="{909E8E84-426E-40DD-AFC4-6F175D3DCCD1}">
              <a14:hiddenFill xmlns:a14="http://schemas.microsoft.com/office/drawing/2010/main">
                <a:solidFill>
                  <a:srgbClr val="FFFFFF"/>
                </a:solidFill>
              </a14:hiddenFill>
            </a:ext>
          </a:extLst>
        </p:spPr>
      </p:pic>
      <p:pic>
        <p:nvPicPr>
          <p:cNvPr id="2098" name="Picture 50" descr="Fundament Vastgoed Advies – Mijn website">
            <a:extLst>
              <a:ext uri="{FF2B5EF4-FFF2-40B4-BE49-F238E27FC236}">
                <a16:creationId xmlns:a16="http://schemas.microsoft.com/office/drawing/2014/main" id="{C56F6A58-A7F1-FE45-4099-903AFF109B1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234450" y="5336455"/>
            <a:ext cx="1602869" cy="875251"/>
          </a:xfrm>
          <a:prstGeom prst="rect">
            <a:avLst/>
          </a:prstGeom>
          <a:noFill/>
          <a:extLst>
            <a:ext uri="{909E8E84-426E-40DD-AFC4-6F175D3DCCD1}">
              <a14:hiddenFill xmlns:a14="http://schemas.microsoft.com/office/drawing/2010/main">
                <a:solidFill>
                  <a:srgbClr val="FFFFFF"/>
                </a:solidFill>
              </a14:hiddenFill>
            </a:ext>
          </a:extLst>
        </p:spPr>
      </p:pic>
      <p:pic>
        <p:nvPicPr>
          <p:cNvPr id="32" name="Afbeelding 31">
            <a:extLst>
              <a:ext uri="{FF2B5EF4-FFF2-40B4-BE49-F238E27FC236}">
                <a16:creationId xmlns:a16="http://schemas.microsoft.com/office/drawing/2014/main" id="{60EF78DB-FDE3-59EC-82B8-AF0E797DD16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3137" y="2689056"/>
            <a:ext cx="2270986" cy="755059"/>
          </a:xfrm>
          <a:prstGeom prst="rect">
            <a:avLst/>
          </a:prstGeom>
        </p:spPr>
      </p:pic>
      <p:pic>
        <p:nvPicPr>
          <p:cNvPr id="2102" name="Picture 54" descr="Contact - Aannemingsbedrijf W. Visser en Zn. B.V.">
            <a:extLst>
              <a:ext uri="{FF2B5EF4-FFF2-40B4-BE49-F238E27FC236}">
                <a16:creationId xmlns:a16="http://schemas.microsoft.com/office/drawing/2014/main" id="{E66085E4-6A0C-70FF-F404-5A09DF09ECA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844498" y="4546664"/>
            <a:ext cx="1341283" cy="608209"/>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56" descr="SkyGeo | Beslissingsondersteunende InSAR-monitoring van grondbewegingen">
            <a:extLst>
              <a:ext uri="{FF2B5EF4-FFF2-40B4-BE49-F238E27FC236}">
                <a16:creationId xmlns:a16="http://schemas.microsoft.com/office/drawing/2014/main" id="{C656322F-CCA9-3B97-4D01-F14DF7F386C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65954" y="2229519"/>
            <a:ext cx="1120454" cy="402663"/>
          </a:xfrm>
          <a:prstGeom prst="rect">
            <a:avLst/>
          </a:prstGeom>
          <a:noFill/>
          <a:extLst>
            <a:ext uri="{909E8E84-426E-40DD-AFC4-6F175D3DCCD1}">
              <a14:hiddenFill xmlns:a14="http://schemas.microsoft.com/office/drawing/2010/main">
                <a:solidFill>
                  <a:srgbClr val="FFFFFF"/>
                </a:solidFill>
              </a14:hiddenFill>
            </a:ext>
          </a:extLst>
        </p:spPr>
      </p:pic>
      <p:pic>
        <p:nvPicPr>
          <p:cNvPr id="2106" name="Picture 58" descr="Sensar - NLSpace">
            <a:extLst>
              <a:ext uri="{FF2B5EF4-FFF2-40B4-BE49-F238E27FC236}">
                <a16:creationId xmlns:a16="http://schemas.microsoft.com/office/drawing/2014/main" id="{76B83DB0-F8D5-C861-0522-A3D54DD7F00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415444" y="5693093"/>
            <a:ext cx="1011457" cy="383379"/>
          </a:xfrm>
          <a:prstGeom prst="rect">
            <a:avLst/>
          </a:prstGeom>
          <a:noFill/>
          <a:extLst>
            <a:ext uri="{909E8E84-426E-40DD-AFC4-6F175D3DCCD1}">
              <a14:hiddenFill xmlns:a14="http://schemas.microsoft.com/office/drawing/2010/main">
                <a:solidFill>
                  <a:srgbClr val="FFFFFF"/>
                </a:solidFill>
              </a14:hiddenFill>
            </a:ext>
          </a:extLst>
        </p:spPr>
      </p:pic>
      <p:sp>
        <p:nvSpPr>
          <p:cNvPr id="35" name="Rechthoek 34">
            <a:extLst>
              <a:ext uri="{FF2B5EF4-FFF2-40B4-BE49-F238E27FC236}">
                <a16:creationId xmlns:a16="http://schemas.microsoft.com/office/drawing/2014/main" id="{6212F132-3160-085C-B312-AF80A8BE3004}"/>
              </a:ext>
            </a:extLst>
          </p:cNvPr>
          <p:cNvSpPr/>
          <p:nvPr/>
        </p:nvSpPr>
        <p:spPr>
          <a:xfrm>
            <a:off x="-1" y="6426478"/>
            <a:ext cx="12192000" cy="522514"/>
          </a:xfrm>
          <a:prstGeom prst="rect">
            <a:avLst/>
          </a:prstGeom>
          <a:solidFill>
            <a:srgbClr val="3EB7F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kumimoji="0" lang="nl-NL"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nl-NL" sz="16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KCAF CONGRES – </a:t>
            </a:r>
            <a:r>
              <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rPr>
              <a:t>Funderingsaanpak op de rails – 16 april 2026 </a:t>
            </a:r>
          </a:p>
        </p:txBody>
      </p:sp>
    </p:spTree>
    <p:custDataLst>
      <p:tags r:id="rId1"/>
    </p:custDataLst>
    <p:extLst>
      <p:ext uri="{BB962C8B-B14F-4D97-AF65-F5344CB8AC3E}">
        <p14:creationId xmlns:p14="http://schemas.microsoft.com/office/powerpoint/2010/main" val="21984725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0A62E7-872E-A342-CFC4-2012D632BD4B}"/>
              </a:ext>
            </a:extLst>
          </p:cNvPr>
          <p:cNvSpPr>
            <a:spLocks noGrp="1"/>
          </p:cNvSpPr>
          <p:nvPr>
            <p:ph type="title"/>
          </p:nvPr>
        </p:nvSpPr>
        <p:spPr/>
        <p:txBody>
          <a:bodyPr/>
          <a:lstStyle/>
          <a:p>
            <a:r>
              <a:rPr lang="nl-NL" dirty="0"/>
              <a:t>Onze inhoudelijke koers</a:t>
            </a:r>
          </a:p>
        </p:txBody>
      </p:sp>
      <p:sp>
        <p:nvSpPr>
          <p:cNvPr id="3" name="Tijdelijke aanduiding voor inhoud 2">
            <a:extLst>
              <a:ext uri="{FF2B5EF4-FFF2-40B4-BE49-F238E27FC236}">
                <a16:creationId xmlns:a16="http://schemas.microsoft.com/office/drawing/2014/main" id="{5909D69B-9F32-C1BC-8A99-E516000E85EC}"/>
              </a:ext>
            </a:extLst>
          </p:cNvPr>
          <p:cNvSpPr>
            <a:spLocks noGrp="1"/>
          </p:cNvSpPr>
          <p:nvPr>
            <p:ph idx="1"/>
          </p:nvPr>
        </p:nvSpPr>
        <p:spPr>
          <a:xfrm>
            <a:off x="685800" y="1742536"/>
            <a:ext cx="7043468" cy="4023264"/>
          </a:xfrm>
        </p:spPr>
        <p:txBody>
          <a:bodyPr/>
          <a:lstStyle/>
          <a:p>
            <a:pPr marL="0" indent="0">
              <a:spcBef>
                <a:spcPts val="0"/>
              </a:spcBef>
              <a:buNone/>
            </a:pPr>
            <a:r>
              <a:rPr lang="nl-NL" sz="1200" b="1" dirty="0"/>
              <a:t>Doel 1: Normalisering en aandacht voor funderingen</a:t>
            </a:r>
          </a:p>
          <a:p>
            <a:pPr marL="0" indent="0">
              <a:spcBef>
                <a:spcPts val="0"/>
              </a:spcBef>
              <a:buNone/>
            </a:pPr>
            <a:r>
              <a:rPr lang="nl-NL" sz="1200" dirty="0"/>
              <a:t>In 2035 staan funderingen op het netvlies. Herstel en onderhoud van de fundering is vanzelfsprekend.</a:t>
            </a:r>
          </a:p>
          <a:p>
            <a:pPr marL="0" indent="0">
              <a:spcBef>
                <a:spcPts val="0"/>
              </a:spcBef>
              <a:buNone/>
            </a:pPr>
            <a:endParaRPr lang="nl-NL" sz="1200" dirty="0"/>
          </a:p>
          <a:p>
            <a:pPr marL="0" indent="0">
              <a:spcBef>
                <a:spcPts val="0"/>
              </a:spcBef>
              <a:buNone/>
            </a:pPr>
            <a:r>
              <a:rPr lang="nl-NL" sz="1200" b="1" dirty="0"/>
              <a:t>Doel 2: Transparantie en verankering in het koopproces</a:t>
            </a:r>
          </a:p>
          <a:p>
            <a:pPr marL="0" indent="0">
              <a:spcBef>
                <a:spcPts val="0"/>
              </a:spcBef>
              <a:buNone/>
            </a:pPr>
            <a:r>
              <a:rPr lang="nl-NL" sz="1200" dirty="0"/>
              <a:t>Funderingsonderzoek en -herstel maken deel uit van het reguliere koopproces: verkoop, taxatie, bouwkundige keuring en financiële advisering.</a:t>
            </a:r>
          </a:p>
          <a:p>
            <a:pPr marL="0" indent="0">
              <a:spcBef>
                <a:spcPts val="0"/>
              </a:spcBef>
              <a:buNone/>
            </a:pPr>
            <a:endParaRPr lang="nl-NL" sz="1200" dirty="0"/>
          </a:p>
          <a:p>
            <a:pPr marL="0" indent="0">
              <a:spcBef>
                <a:spcPts val="0"/>
              </a:spcBef>
              <a:buNone/>
            </a:pPr>
            <a:r>
              <a:rPr lang="nl-NL" sz="1200" b="1" dirty="0"/>
              <a:t>Doel 3: Volwassen markt voor funderingsonderzoek en –herstel</a:t>
            </a:r>
          </a:p>
          <a:p>
            <a:pPr marL="0" indent="0">
              <a:spcBef>
                <a:spcPts val="0"/>
              </a:spcBef>
              <a:buNone/>
            </a:pPr>
            <a:r>
              <a:rPr lang="nl-NL" sz="1200" dirty="0"/>
              <a:t>De markt voor funderingsonderzoek en -herstel, is volwassen en kwaliteit is geborgd. Innovatie heeft gezorgd voor efficiëntere, goedkopere, minder arbeidsintensieve en duurzamere oplossingen.</a:t>
            </a:r>
          </a:p>
          <a:p>
            <a:pPr marL="0" indent="0">
              <a:spcBef>
                <a:spcPts val="0"/>
              </a:spcBef>
              <a:buNone/>
            </a:pPr>
            <a:endParaRPr lang="nl-NL" sz="1200" dirty="0"/>
          </a:p>
          <a:p>
            <a:pPr marL="0" indent="0">
              <a:spcBef>
                <a:spcPts val="0"/>
              </a:spcBef>
              <a:buNone/>
            </a:pPr>
            <a:r>
              <a:rPr lang="nl-NL" sz="1200" b="1" dirty="0"/>
              <a:t>Doel 4: Toekomstperspectief waar herstel niet volstaat</a:t>
            </a:r>
          </a:p>
          <a:p>
            <a:pPr marL="0" indent="0">
              <a:spcBef>
                <a:spcPts val="0"/>
              </a:spcBef>
              <a:buNone/>
            </a:pPr>
            <a:r>
              <a:rPr lang="nl-NL" sz="1200" dirty="0"/>
              <a:t>In blokken en wijken waar woningen technisch aan het einde van hun levensduur zijn en economische investeringen niet rendabel zijn, wordt gewerkt aan toekomstige leefbare buurten.</a:t>
            </a:r>
          </a:p>
          <a:p>
            <a:pPr marL="0" indent="0">
              <a:spcBef>
                <a:spcPts val="0"/>
              </a:spcBef>
              <a:buNone/>
            </a:pPr>
            <a:endParaRPr lang="nl-NL" sz="1200" dirty="0"/>
          </a:p>
          <a:p>
            <a:pPr marL="0" indent="0">
              <a:spcBef>
                <a:spcPts val="0"/>
              </a:spcBef>
              <a:buNone/>
            </a:pPr>
            <a:r>
              <a:rPr lang="nl-NL" sz="1200" b="1" dirty="0"/>
              <a:t>Doel 5: Duurzaam wonen in een </a:t>
            </a:r>
            <a:r>
              <a:rPr lang="nl-NL" sz="1200" b="1" dirty="0" err="1"/>
              <a:t>klimaatveranderende</a:t>
            </a:r>
            <a:r>
              <a:rPr lang="nl-NL" sz="1200" b="1" dirty="0"/>
              <a:t> omgeving</a:t>
            </a:r>
          </a:p>
          <a:p>
            <a:pPr marL="0" indent="0">
              <a:spcBef>
                <a:spcPts val="0"/>
              </a:spcBef>
              <a:buNone/>
            </a:pPr>
            <a:r>
              <a:rPr lang="nl-NL" sz="1200" dirty="0"/>
              <a:t>Gebiedsgericht werken, nieuwe arrangementen en het ontschoten van budgetten is nodig om samenhangend te kunnen werken aan het veilige en toekomstbestendige woningen in leefbare wijken. </a:t>
            </a:r>
          </a:p>
          <a:p>
            <a:pPr marL="0" indent="0">
              <a:spcBef>
                <a:spcPts val="0"/>
              </a:spcBef>
              <a:buNone/>
            </a:pPr>
            <a:endParaRPr lang="nl-NL" sz="1200" dirty="0"/>
          </a:p>
        </p:txBody>
      </p:sp>
      <p:sp>
        <p:nvSpPr>
          <p:cNvPr id="4" name="Tijdelijke aanduiding voor dianummer 3">
            <a:extLst>
              <a:ext uri="{FF2B5EF4-FFF2-40B4-BE49-F238E27FC236}">
                <a16:creationId xmlns:a16="http://schemas.microsoft.com/office/drawing/2014/main" id="{31CDED44-2D20-422B-364B-4DCF62A1DC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8802B-E4C7-4B2D-B37A-6B7CC3C134EA}" type="slidenum">
              <a:rPr kumimoji="0" lang="nl-NL" sz="700" b="0" i="0" u="none" strike="noStrike" kern="1200" cap="none" spc="0" normalizeH="0" baseline="0" noProof="0" smtClean="0">
                <a:ln>
                  <a:noFill/>
                </a:ln>
                <a:solidFill>
                  <a:srgbClr val="154273"/>
                </a:solidFill>
                <a:effectLst/>
                <a:uLnTx/>
                <a:uFillTx/>
                <a:latin typeface="RijksSansT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700" b="0" i="0" u="none" strike="noStrike" kern="1200" cap="none" spc="0" normalizeH="0" baseline="0" noProof="0" dirty="0">
              <a:ln>
                <a:noFill/>
              </a:ln>
              <a:solidFill>
                <a:srgbClr val="154273"/>
              </a:solidFill>
              <a:effectLst/>
              <a:uLnTx/>
              <a:uFillTx/>
              <a:latin typeface="RijksSansTT Light"/>
              <a:ea typeface="+mn-ea"/>
              <a:cs typeface="+mn-cs"/>
            </a:endParaRPr>
          </a:p>
        </p:txBody>
      </p:sp>
      <p:pic>
        <p:nvPicPr>
          <p:cNvPr id="5" name="Afbeelding 1">
            <a:extLst>
              <a:ext uri="{FF2B5EF4-FFF2-40B4-BE49-F238E27FC236}">
                <a16:creationId xmlns:a16="http://schemas.microsoft.com/office/drawing/2014/main" id="{63ED6F13-1547-EC24-8FEF-1BBFDCB3234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583"/>
          <a:stretch>
            <a:fillRect/>
          </a:stretch>
        </p:blipFill>
        <p:spPr bwMode="auto">
          <a:xfrm>
            <a:off x="7972543" y="828093"/>
            <a:ext cx="3990857" cy="5356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875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F613EF-E108-C7B2-693C-27CC572C6C75}"/>
              </a:ext>
            </a:extLst>
          </p:cNvPr>
          <p:cNvSpPr>
            <a:spLocks noGrp="1"/>
          </p:cNvSpPr>
          <p:nvPr>
            <p:ph type="title"/>
          </p:nvPr>
        </p:nvSpPr>
        <p:spPr/>
        <p:txBody>
          <a:bodyPr/>
          <a:lstStyle/>
          <a:p>
            <a:r>
              <a:rPr lang="nl-NL" dirty="0"/>
              <a:t>Tien thema’s in de Nationale Aanpak Funderingen</a:t>
            </a:r>
          </a:p>
        </p:txBody>
      </p:sp>
      <p:sp>
        <p:nvSpPr>
          <p:cNvPr id="3" name="Tijdelijke aanduiding voor inhoud 2">
            <a:extLst>
              <a:ext uri="{FF2B5EF4-FFF2-40B4-BE49-F238E27FC236}">
                <a16:creationId xmlns:a16="http://schemas.microsoft.com/office/drawing/2014/main" id="{5FF29CF9-61A3-F9C8-7F02-4CAC1A387446}"/>
              </a:ext>
            </a:extLst>
          </p:cNvPr>
          <p:cNvSpPr>
            <a:spLocks noGrp="1"/>
          </p:cNvSpPr>
          <p:nvPr>
            <p:ph idx="1"/>
          </p:nvPr>
        </p:nvSpPr>
        <p:spPr>
          <a:xfrm>
            <a:off x="685800" y="1752600"/>
            <a:ext cx="6870940" cy="4013200"/>
          </a:xfrm>
        </p:spPr>
        <p:txBody>
          <a:bodyPr/>
          <a:lstStyle/>
          <a:p>
            <a:pPr marL="342900" indent="-342900">
              <a:buAutoNum type="arabicPeriod"/>
            </a:pPr>
            <a:r>
              <a:rPr lang="nl-NL" sz="1200" b="1" dirty="0"/>
              <a:t>Gebiedsgerichte leeraanpak: </a:t>
            </a:r>
            <a:r>
              <a:rPr lang="nl-NL" sz="1200" dirty="0"/>
              <a:t>door aan de slag te gaan in de praktijk - in wijken, buurten en gebieden - krijgen we beter inzicht in wat werkt, wat niet werkt en wat nodig is om tot succesvolle lokale aanpakken te komen. We starten in zes gebieden: </a:t>
            </a:r>
            <a:r>
              <a:rPr lang="nl-NL" sz="1200" dirty="0" err="1"/>
              <a:t>Fryslan</a:t>
            </a:r>
            <a:r>
              <a:rPr lang="nl-NL" sz="1200" dirty="0"/>
              <a:t>, Dordrecht, Emmen, Rivierengebied, Rotterdam en Zaanstad.</a:t>
            </a:r>
          </a:p>
          <a:p>
            <a:pPr marL="342900" indent="-342900">
              <a:buAutoNum type="arabicPeriod"/>
            </a:pPr>
            <a:r>
              <a:rPr lang="nl-NL" sz="1200" b="1" dirty="0"/>
              <a:t>Communicatie: </a:t>
            </a:r>
            <a:r>
              <a:rPr lang="nl-NL" sz="1200" dirty="0"/>
              <a:t>bewustwording en handelingsperspectief voor eigenaren en betrokken partijen. </a:t>
            </a:r>
          </a:p>
          <a:p>
            <a:pPr marL="342900" indent="-342900">
              <a:buAutoNum type="arabicPeriod"/>
            </a:pPr>
            <a:r>
              <a:rPr lang="nl-NL" sz="1200" b="1" dirty="0"/>
              <a:t>Kennisdeling: </a:t>
            </a:r>
            <a:r>
              <a:rPr lang="nl-NL" sz="1200" dirty="0"/>
              <a:t>toegankelijke en toepasbare kennis voor eigenaren, overheden en professionals.</a:t>
            </a:r>
          </a:p>
          <a:p>
            <a:pPr marL="342900" indent="-342900">
              <a:buAutoNum type="arabicPeriod"/>
            </a:pPr>
            <a:r>
              <a:rPr lang="nl-NL" sz="1200" b="1" dirty="0"/>
              <a:t>Informatievoorziening: </a:t>
            </a:r>
            <a:r>
              <a:rPr lang="nl-NL" sz="1200" dirty="0"/>
              <a:t>betrouwbare, publiek beschikbare informatie voor beter zicht op funderingsrisico’s.</a:t>
            </a:r>
          </a:p>
          <a:p>
            <a:pPr marL="342900" indent="-342900">
              <a:buAutoNum type="arabicPeriod"/>
            </a:pPr>
            <a:r>
              <a:rPr lang="nl-NL" sz="1200" b="1" dirty="0"/>
              <a:t>Fundamenteel en toegepast onderzoek: </a:t>
            </a:r>
            <a:r>
              <a:rPr lang="nl-NL" sz="1200" dirty="0"/>
              <a:t>inzicht in funderingsrisico’s en schade als basis voor handelingsperspectief.</a:t>
            </a:r>
          </a:p>
          <a:p>
            <a:pPr marL="342900" indent="-342900">
              <a:buAutoNum type="arabicPeriod"/>
            </a:pPr>
            <a:r>
              <a:rPr lang="nl-NL" sz="1200" b="1" dirty="0"/>
              <a:t>Innovatie: </a:t>
            </a:r>
            <a:r>
              <a:rPr lang="nl-NL" sz="1200" dirty="0"/>
              <a:t>nieuwe oplossingen voor funderingsonderzoek- en herstel.</a:t>
            </a:r>
          </a:p>
          <a:p>
            <a:pPr marL="342900" indent="-342900">
              <a:buAutoNum type="arabicPeriod"/>
            </a:pPr>
            <a:r>
              <a:rPr lang="nl-NL" sz="1200" b="1" dirty="0"/>
              <a:t>Funderingen in het koopproces: </a:t>
            </a:r>
            <a:r>
              <a:rPr lang="nl-NL" sz="1200" dirty="0"/>
              <a:t>funderingsinformatie een standaard onderdeel in het koopproces, zodat dit in de verkoopprijs verwerkt wordt en herstel kan plaatsvinden.</a:t>
            </a:r>
          </a:p>
          <a:p>
            <a:pPr marL="342900" indent="-342900">
              <a:buAutoNum type="arabicPeriod"/>
            </a:pPr>
            <a:r>
              <a:rPr lang="nl-NL" sz="1200" b="1" dirty="0"/>
              <a:t>Kwaliteitsborging van funderingsonderzoek en –herstel: </a:t>
            </a:r>
            <a:r>
              <a:rPr lang="nl-NL" sz="1200" dirty="0"/>
              <a:t>betrouwbare uitvoering en geborgde kwaliteit in de praktijk.</a:t>
            </a:r>
          </a:p>
          <a:p>
            <a:pPr marL="342900" indent="-342900">
              <a:buAutoNum type="arabicPeriod"/>
            </a:pPr>
            <a:r>
              <a:rPr lang="nl-NL" sz="1200" b="1" dirty="0"/>
              <a:t>Financiële keten: </a:t>
            </a:r>
            <a:r>
              <a:rPr lang="nl-NL" sz="1200" dirty="0"/>
              <a:t>passende financieringsinstrumenten en ondersteuning voor onderzoek en herstel.</a:t>
            </a:r>
          </a:p>
          <a:p>
            <a:pPr marL="342900" indent="-342900">
              <a:buAutoNum type="arabicPeriod"/>
            </a:pPr>
            <a:r>
              <a:rPr lang="nl-NL" sz="1200" b="1" dirty="0"/>
              <a:t>Juridische instrumenten: </a:t>
            </a:r>
            <a:r>
              <a:rPr lang="nl-NL" sz="1200" dirty="0"/>
              <a:t>heldere kaders en instrumenten voor een werkbare aanpak.</a:t>
            </a:r>
          </a:p>
          <a:p>
            <a:pPr marL="342900" indent="-342900">
              <a:buAutoNum type="arabicPeriod"/>
            </a:pPr>
            <a:endParaRPr lang="nl-NL" sz="1200" dirty="0"/>
          </a:p>
          <a:p>
            <a:pPr marL="342900" indent="-342900">
              <a:buAutoNum type="arabicPeriod"/>
            </a:pPr>
            <a:endParaRPr lang="nl-NL" sz="1200" dirty="0"/>
          </a:p>
          <a:p>
            <a:pPr marL="342900" indent="-342900">
              <a:buAutoNum type="arabicPeriod"/>
            </a:pPr>
            <a:endParaRPr lang="nl-NL" sz="1200" dirty="0"/>
          </a:p>
          <a:p>
            <a:pPr marL="342900" indent="-342900">
              <a:buAutoNum type="arabicPeriod"/>
            </a:pPr>
            <a:endParaRPr lang="nl-NL" sz="1200" dirty="0"/>
          </a:p>
        </p:txBody>
      </p:sp>
      <p:sp>
        <p:nvSpPr>
          <p:cNvPr id="4" name="Tijdelijke aanduiding voor dianummer 3">
            <a:extLst>
              <a:ext uri="{FF2B5EF4-FFF2-40B4-BE49-F238E27FC236}">
                <a16:creationId xmlns:a16="http://schemas.microsoft.com/office/drawing/2014/main" id="{1E42D830-465B-0F78-5CC6-A182FB63F3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8802B-E4C7-4B2D-B37A-6B7CC3C134EA}" type="slidenum">
              <a:rPr kumimoji="0" lang="nl-NL" sz="700" b="0" i="0" u="none" strike="noStrike" kern="1200" cap="none" spc="0" normalizeH="0" baseline="0" noProof="0" smtClean="0">
                <a:ln>
                  <a:noFill/>
                </a:ln>
                <a:solidFill>
                  <a:srgbClr val="154273"/>
                </a:solidFill>
                <a:effectLst/>
                <a:uLnTx/>
                <a:uFillTx/>
                <a:latin typeface="RijksSansT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700" b="0" i="0" u="none" strike="noStrike" kern="1200" cap="none" spc="0" normalizeH="0" baseline="0" noProof="0" dirty="0">
              <a:ln>
                <a:noFill/>
              </a:ln>
              <a:solidFill>
                <a:srgbClr val="154273"/>
              </a:solidFill>
              <a:effectLst/>
              <a:uLnTx/>
              <a:uFillTx/>
              <a:latin typeface="RijksSansTT Light"/>
              <a:ea typeface="+mn-ea"/>
              <a:cs typeface="+mn-cs"/>
            </a:endParaRPr>
          </a:p>
        </p:txBody>
      </p:sp>
      <p:pic>
        <p:nvPicPr>
          <p:cNvPr id="5" name="Tijdelijke aanduiding voor inhoud 6">
            <a:extLst>
              <a:ext uri="{FF2B5EF4-FFF2-40B4-BE49-F238E27FC236}">
                <a16:creationId xmlns:a16="http://schemas.microsoft.com/office/drawing/2014/main" id="{4FF8EEAE-8DA1-393E-CEF4-FECBA0A03D3C}"/>
              </a:ext>
            </a:extLst>
          </p:cNvPr>
          <p:cNvPicPr>
            <a:picLocks noChangeAspect="1"/>
          </p:cNvPicPr>
          <p:nvPr/>
        </p:nvPicPr>
        <p:blipFill>
          <a:blip r:embed="rId2">
            <a:alphaModFix amt="18000"/>
          </a:blip>
          <a:stretch>
            <a:fillRect/>
          </a:stretch>
        </p:blipFill>
        <p:spPr>
          <a:xfrm>
            <a:off x="7910421" y="2483126"/>
            <a:ext cx="3513437" cy="2435349"/>
          </a:xfrm>
          <a:prstGeom prst="rect">
            <a:avLst/>
          </a:prstGeom>
        </p:spPr>
      </p:pic>
    </p:spTree>
    <p:extLst>
      <p:ext uri="{BB962C8B-B14F-4D97-AF65-F5344CB8AC3E}">
        <p14:creationId xmlns:p14="http://schemas.microsoft.com/office/powerpoint/2010/main" val="3806149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61A3D-126C-9E4C-1880-07FCC52DDE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0284F2E-D170-ED95-1FEC-BDC7CB8E85A2}"/>
              </a:ext>
            </a:extLst>
          </p:cNvPr>
          <p:cNvSpPr>
            <a:spLocks noGrp="1"/>
          </p:cNvSpPr>
          <p:nvPr>
            <p:ph type="title"/>
          </p:nvPr>
        </p:nvSpPr>
        <p:spPr/>
        <p:txBody>
          <a:bodyPr/>
          <a:lstStyle/>
          <a:p>
            <a:r>
              <a:rPr lang="nl-NL" dirty="0"/>
              <a:t>Stapje voor stapje op weg</a:t>
            </a:r>
          </a:p>
        </p:txBody>
      </p:sp>
      <p:sp>
        <p:nvSpPr>
          <p:cNvPr id="3" name="Tijdelijke aanduiding voor inhoud 2">
            <a:extLst>
              <a:ext uri="{FF2B5EF4-FFF2-40B4-BE49-F238E27FC236}">
                <a16:creationId xmlns:a16="http://schemas.microsoft.com/office/drawing/2014/main" id="{01D1BB0A-16FA-DF57-CBF9-A1CB32254CB2}"/>
              </a:ext>
            </a:extLst>
          </p:cNvPr>
          <p:cNvSpPr>
            <a:spLocks noGrp="1"/>
          </p:cNvSpPr>
          <p:nvPr>
            <p:ph idx="1"/>
          </p:nvPr>
        </p:nvSpPr>
        <p:spPr/>
        <p:txBody>
          <a:bodyPr/>
          <a:lstStyle/>
          <a:p>
            <a:r>
              <a:rPr lang="nl-NL" sz="1400" dirty="0"/>
              <a:t>24 maart		TKI </a:t>
            </a:r>
            <a:r>
              <a:rPr lang="nl-NL" sz="1400" dirty="0" err="1"/>
              <a:t>Innovatiecall</a:t>
            </a:r>
            <a:r>
              <a:rPr lang="nl-NL" sz="1400" dirty="0"/>
              <a:t> gericht op preventie, goedkoper, minder arbeidsintensief</a:t>
            </a:r>
          </a:p>
          <a:p>
            <a:r>
              <a:rPr lang="nl-NL" sz="1400" dirty="0"/>
              <a:t>1 april		Funderingen steviger in het taxatierapport</a:t>
            </a:r>
          </a:p>
          <a:p>
            <a:r>
              <a:rPr lang="nl-NL" sz="1400" dirty="0"/>
              <a:t>13 april		AFM rapport met aandacht voor funderingen</a:t>
            </a:r>
          </a:p>
          <a:p>
            <a:r>
              <a:rPr lang="nl-NL" sz="1400" dirty="0"/>
              <a:t>1 juni		Plannen zes leergebieden definitief </a:t>
            </a:r>
          </a:p>
          <a:p>
            <a:r>
              <a:rPr lang="nl-NL" sz="1400" dirty="0"/>
              <a:t>Voor zomer	Resultaten onderzoek effectiviteit actief grondwaterpeilbeheer Rotterdam &amp; Dordrecht</a:t>
            </a:r>
          </a:p>
          <a:p>
            <a:r>
              <a:rPr lang="nl-NL" sz="1400" dirty="0"/>
              <a:t>Einde zomer	Uitkomsten maatschappelijk onderzoek Funderingen/Participatieve Waarde Evaluatie (PWE)</a:t>
            </a:r>
          </a:p>
          <a:p>
            <a:r>
              <a:rPr lang="nl-NL" sz="1400" dirty="0"/>
              <a:t>Einde jaar		Convenant met publieke en private partijen om funderingsinformatie eerder te ontsluiten in koopproces</a:t>
            </a:r>
          </a:p>
          <a:p>
            <a:r>
              <a:rPr lang="nl-NL" sz="1400" dirty="0"/>
              <a:t>Einde jaar 		Basis voor kwaliteitsborging funderingsonderzoek &amp; herstelbedrijven met partners</a:t>
            </a:r>
          </a:p>
          <a:p>
            <a:r>
              <a:rPr lang="nl-NL" sz="1400" dirty="0"/>
              <a:t>Einde jaar		Standaard voor data informatievoorziening funderingen, architectuur en </a:t>
            </a:r>
            <a:r>
              <a:rPr lang="nl-NL" sz="1400" dirty="0" err="1"/>
              <a:t>roadmap</a:t>
            </a:r>
            <a:endParaRPr lang="nl-NL" sz="1400" dirty="0"/>
          </a:p>
          <a:p>
            <a:r>
              <a:rPr lang="nl-NL" sz="1400" dirty="0"/>
              <a:t>Einde jaar		Basis voor Risicomodel funderingen gereed </a:t>
            </a:r>
            <a:r>
              <a:rPr lang="nl-NL" sz="1400" dirty="0" err="1"/>
              <a:t>ogv</a:t>
            </a:r>
            <a:r>
              <a:rPr lang="nl-NL" sz="1400" dirty="0"/>
              <a:t> fundamenteel onderzoek TNO/</a:t>
            </a:r>
            <a:r>
              <a:rPr lang="nl-NL" sz="1400" dirty="0" err="1"/>
              <a:t>Deltares</a:t>
            </a:r>
            <a:endParaRPr lang="nl-NL" sz="1400" dirty="0"/>
          </a:p>
          <a:p>
            <a:r>
              <a:rPr lang="nl-NL" sz="1400" dirty="0"/>
              <a:t>Einde jaar		Samenwerkingsdocument NAF partijen</a:t>
            </a:r>
          </a:p>
          <a:p>
            <a:endParaRPr lang="nl-NL" dirty="0"/>
          </a:p>
        </p:txBody>
      </p:sp>
      <p:sp>
        <p:nvSpPr>
          <p:cNvPr id="4" name="Tijdelijke aanduiding voor dianummer 3">
            <a:extLst>
              <a:ext uri="{FF2B5EF4-FFF2-40B4-BE49-F238E27FC236}">
                <a16:creationId xmlns:a16="http://schemas.microsoft.com/office/drawing/2014/main" id="{42396679-6497-C5C2-064B-3AD086758A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8802B-E4C7-4B2D-B37A-6B7CC3C134EA}" type="slidenum">
              <a:rPr kumimoji="0" lang="nl-NL" sz="700" b="0" i="0" u="none" strike="noStrike" kern="1200" cap="none" spc="0" normalizeH="0" baseline="0" noProof="0" smtClean="0">
                <a:ln>
                  <a:noFill/>
                </a:ln>
                <a:solidFill>
                  <a:srgbClr val="154273"/>
                </a:solidFill>
                <a:effectLst/>
                <a:uLnTx/>
                <a:uFillTx/>
                <a:latin typeface="RijksSansT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700" b="0" i="0" u="none" strike="noStrike" kern="1200" cap="none" spc="0" normalizeH="0" baseline="0" noProof="0" dirty="0">
              <a:ln>
                <a:noFill/>
              </a:ln>
              <a:solidFill>
                <a:srgbClr val="154273"/>
              </a:solidFill>
              <a:effectLst/>
              <a:uLnTx/>
              <a:uFillTx/>
              <a:latin typeface="RijksSansTT Light"/>
              <a:ea typeface="+mn-ea"/>
              <a:cs typeface="+mn-cs"/>
            </a:endParaRPr>
          </a:p>
        </p:txBody>
      </p:sp>
    </p:spTree>
    <p:extLst>
      <p:ext uri="{BB962C8B-B14F-4D97-AF65-F5344CB8AC3E}">
        <p14:creationId xmlns:p14="http://schemas.microsoft.com/office/powerpoint/2010/main" val="694790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31A8F-1EF1-6F68-A8FA-4F7240E5E7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194CF99-3FA8-2F52-9161-C0A1C25ED40C}"/>
              </a:ext>
            </a:extLst>
          </p:cNvPr>
          <p:cNvSpPr>
            <a:spLocks noGrp="1"/>
          </p:cNvSpPr>
          <p:nvPr>
            <p:ph type="title"/>
          </p:nvPr>
        </p:nvSpPr>
        <p:spPr>
          <a:xfrm>
            <a:off x="590909" y="673100"/>
            <a:ext cx="10820400" cy="901700"/>
          </a:xfrm>
        </p:spPr>
        <p:txBody>
          <a:bodyPr anchor="t">
            <a:normAutofit fontScale="90000"/>
          </a:bodyPr>
          <a:lstStyle/>
          <a:p>
            <a:br>
              <a:rPr lang="nl-NL" sz="4000" dirty="0">
                <a:solidFill>
                  <a:schemeClr val="tx1">
                    <a:lumMod val="100000"/>
                  </a:schemeClr>
                </a:solidFill>
              </a:rPr>
            </a:br>
            <a:r>
              <a:rPr lang="nl-NL" sz="4000" dirty="0">
                <a:solidFill>
                  <a:schemeClr val="tx1">
                    <a:lumMod val="100000"/>
                  </a:schemeClr>
                </a:solidFill>
              </a:rPr>
              <a:t>We hebben jouw inzet nodig, doe je mee: </a:t>
            </a:r>
            <a:endParaRPr lang="nl-NL" dirty="0">
              <a:solidFill>
                <a:schemeClr val="tx1">
                  <a:lumMod val="100000"/>
                </a:schemeClr>
              </a:solidFill>
            </a:endParaRPr>
          </a:p>
        </p:txBody>
      </p:sp>
      <p:pic>
        <p:nvPicPr>
          <p:cNvPr id="6" name="Tijdelijke aanduiding voor inhoud 6">
            <a:extLst>
              <a:ext uri="{FF2B5EF4-FFF2-40B4-BE49-F238E27FC236}">
                <a16:creationId xmlns:a16="http://schemas.microsoft.com/office/drawing/2014/main" id="{88CE7E38-98D6-3C9A-E410-ACF14879B8A3}"/>
              </a:ext>
            </a:extLst>
          </p:cNvPr>
          <p:cNvPicPr>
            <a:picLocks noChangeAspect="1"/>
          </p:cNvPicPr>
          <p:nvPr/>
        </p:nvPicPr>
        <p:blipFill>
          <a:blip r:embed="rId2"/>
          <a:srcRect r="3314"/>
          <a:stretch>
            <a:fillRect/>
          </a:stretch>
        </p:blipFill>
        <p:spPr>
          <a:xfrm>
            <a:off x="3759569" y="1772624"/>
            <a:ext cx="2398733" cy="1938618"/>
          </a:xfrm>
          <a:prstGeom prst="rect">
            <a:avLst/>
          </a:prstGeom>
          <a:noFill/>
        </p:spPr>
      </p:pic>
      <p:sp>
        <p:nvSpPr>
          <p:cNvPr id="4" name="Tijdelijke aanduiding voor dianummer 3">
            <a:extLst>
              <a:ext uri="{FF2B5EF4-FFF2-40B4-BE49-F238E27FC236}">
                <a16:creationId xmlns:a16="http://schemas.microsoft.com/office/drawing/2014/main" id="{2E466461-502B-5CBC-0E3C-AAE9161030DC}"/>
              </a:ext>
            </a:extLst>
          </p:cNvPr>
          <p:cNvSpPr>
            <a:spLocks noGrp="1"/>
          </p:cNvSpPr>
          <p:nvPr>
            <p:ph type="sldNum" sz="quarter" idx="12"/>
          </p:nvPr>
        </p:nvSpPr>
        <p:spPr>
          <a:xfrm>
            <a:off x="11569700" y="6553200"/>
            <a:ext cx="393700" cy="254000"/>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18802B-E4C7-4B2D-B37A-6B7CC3C134EA}" type="slidenum">
              <a:rPr kumimoji="0" lang="nl-NL" sz="700" b="0" i="0" u="none" strike="noStrike" kern="1200" cap="none" spc="0" normalizeH="0" baseline="0" noProof="0" smtClean="0">
                <a:ln>
                  <a:noFill/>
                </a:ln>
                <a:solidFill>
                  <a:srgbClr val="154273"/>
                </a:solidFill>
                <a:effectLst/>
                <a:uLnTx/>
                <a:uFillTx/>
                <a:latin typeface="RijksSansTT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43</a:t>
            </a:fld>
            <a:endParaRPr kumimoji="0" lang="nl-NL" sz="700" b="0" i="0" u="none" strike="noStrike" kern="1200" cap="none" spc="0" normalizeH="0" baseline="0" noProof="0">
              <a:ln>
                <a:noFill/>
              </a:ln>
              <a:solidFill>
                <a:srgbClr val="154273"/>
              </a:solidFill>
              <a:effectLst/>
              <a:uLnTx/>
              <a:uFillTx/>
              <a:latin typeface="RijksSansTT Light"/>
              <a:ea typeface="+mn-ea"/>
              <a:cs typeface="+mn-cs"/>
            </a:endParaRPr>
          </a:p>
        </p:txBody>
      </p:sp>
      <p:pic>
        <p:nvPicPr>
          <p:cNvPr id="10" name="Afbeelding 9">
            <a:extLst>
              <a:ext uri="{FF2B5EF4-FFF2-40B4-BE49-F238E27FC236}">
                <a16:creationId xmlns:a16="http://schemas.microsoft.com/office/drawing/2014/main" id="{0313118F-7FF0-96AA-8618-D7381144DA18}"/>
              </a:ext>
            </a:extLst>
          </p:cNvPr>
          <p:cNvPicPr>
            <a:picLocks noChangeAspect="1"/>
          </p:cNvPicPr>
          <p:nvPr/>
        </p:nvPicPr>
        <p:blipFill>
          <a:blip r:embed="rId3"/>
          <a:stretch>
            <a:fillRect/>
          </a:stretch>
        </p:blipFill>
        <p:spPr>
          <a:xfrm>
            <a:off x="420993" y="3711242"/>
            <a:ext cx="3135593" cy="2660114"/>
          </a:xfrm>
          <a:prstGeom prst="rect">
            <a:avLst/>
          </a:prstGeom>
        </p:spPr>
      </p:pic>
      <p:pic>
        <p:nvPicPr>
          <p:cNvPr id="12" name="Tijdelijke aanduiding voor inhoud 3">
            <a:extLst>
              <a:ext uri="{FF2B5EF4-FFF2-40B4-BE49-F238E27FC236}">
                <a16:creationId xmlns:a16="http://schemas.microsoft.com/office/drawing/2014/main" id="{ACE2C926-4E0E-4B90-8A37-45ACBDA8AAED}"/>
              </a:ext>
            </a:extLst>
          </p:cNvPr>
          <p:cNvPicPr>
            <a:picLocks noChangeAspect="1"/>
          </p:cNvPicPr>
          <p:nvPr/>
        </p:nvPicPr>
        <p:blipFill>
          <a:blip r:embed="rId4"/>
          <a:stretch>
            <a:fillRect/>
          </a:stretch>
        </p:blipFill>
        <p:spPr>
          <a:xfrm>
            <a:off x="4896877" y="4388202"/>
            <a:ext cx="3444259" cy="2291998"/>
          </a:xfrm>
          <a:prstGeom prst="rect">
            <a:avLst/>
          </a:prstGeom>
        </p:spPr>
      </p:pic>
      <p:pic>
        <p:nvPicPr>
          <p:cNvPr id="14" name="Afbeelding 13">
            <a:extLst>
              <a:ext uri="{FF2B5EF4-FFF2-40B4-BE49-F238E27FC236}">
                <a16:creationId xmlns:a16="http://schemas.microsoft.com/office/drawing/2014/main" id="{E3A4D4AA-4D70-62B5-7103-EC18767F312F}"/>
              </a:ext>
            </a:extLst>
          </p:cNvPr>
          <p:cNvPicPr>
            <a:picLocks noChangeAspect="1"/>
          </p:cNvPicPr>
          <p:nvPr/>
        </p:nvPicPr>
        <p:blipFill>
          <a:blip r:embed="rId5"/>
          <a:stretch>
            <a:fillRect/>
          </a:stretch>
        </p:blipFill>
        <p:spPr>
          <a:xfrm>
            <a:off x="6778856" y="1807648"/>
            <a:ext cx="3259347" cy="2168947"/>
          </a:xfrm>
          <a:prstGeom prst="rect">
            <a:avLst/>
          </a:prstGeom>
        </p:spPr>
      </p:pic>
      <p:pic>
        <p:nvPicPr>
          <p:cNvPr id="3" name="Afbeelding 2">
            <a:extLst>
              <a:ext uri="{FF2B5EF4-FFF2-40B4-BE49-F238E27FC236}">
                <a16:creationId xmlns:a16="http://schemas.microsoft.com/office/drawing/2014/main" id="{B2C43FE3-2642-0CC8-2036-29450D39F5F9}"/>
              </a:ext>
            </a:extLst>
          </p:cNvPr>
          <p:cNvPicPr>
            <a:picLocks noChangeAspect="1"/>
          </p:cNvPicPr>
          <p:nvPr/>
        </p:nvPicPr>
        <p:blipFill>
          <a:blip r:embed="rId6"/>
          <a:stretch>
            <a:fillRect/>
          </a:stretch>
        </p:blipFill>
        <p:spPr>
          <a:xfrm>
            <a:off x="10198054" y="3943936"/>
            <a:ext cx="1706908" cy="2736264"/>
          </a:xfrm>
          <a:prstGeom prst="rect">
            <a:avLst/>
          </a:prstGeom>
        </p:spPr>
      </p:pic>
    </p:spTree>
    <p:extLst>
      <p:ext uri="{BB962C8B-B14F-4D97-AF65-F5344CB8AC3E}">
        <p14:creationId xmlns:p14="http://schemas.microsoft.com/office/powerpoint/2010/main" val="2788182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351E9-7726-ABBA-3FBA-063200B1ADD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9480047-B9AF-2F9B-EEDD-F77705F45619}"/>
              </a:ext>
            </a:extLst>
          </p:cNvPr>
          <p:cNvSpPr>
            <a:spLocks noGrp="1"/>
          </p:cNvSpPr>
          <p:nvPr>
            <p:ph type="title"/>
          </p:nvPr>
        </p:nvSpPr>
        <p:spPr>
          <a:xfrm>
            <a:off x="590909" y="673100"/>
            <a:ext cx="10820400" cy="901700"/>
          </a:xfrm>
        </p:spPr>
        <p:txBody>
          <a:bodyPr anchor="t">
            <a:normAutofit fontScale="90000"/>
          </a:bodyPr>
          <a:lstStyle/>
          <a:p>
            <a:br>
              <a:rPr lang="nl-NL" sz="4000" dirty="0">
                <a:solidFill>
                  <a:schemeClr val="tx1">
                    <a:lumMod val="100000"/>
                  </a:schemeClr>
                </a:solidFill>
              </a:rPr>
            </a:br>
            <a:r>
              <a:rPr lang="nl-NL" sz="4000" dirty="0">
                <a:solidFill>
                  <a:schemeClr val="tx1">
                    <a:lumMod val="100000"/>
                  </a:schemeClr>
                </a:solidFill>
              </a:rPr>
              <a:t>Vragen? </a:t>
            </a:r>
            <a:endParaRPr lang="nl-NL" dirty="0">
              <a:solidFill>
                <a:schemeClr val="tx1">
                  <a:lumMod val="100000"/>
                </a:schemeClr>
              </a:solidFill>
            </a:endParaRPr>
          </a:p>
        </p:txBody>
      </p:sp>
      <p:sp>
        <p:nvSpPr>
          <p:cNvPr id="4" name="Tijdelijke aanduiding voor dianummer 3">
            <a:extLst>
              <a:ext uri="{FF2B5EF4-FFF2-40B4-BE49-F238E27FC236}">
                <a16:creationId xmlns:a16="http://schemas.microsoft.com/office/drawing/2014/main" id="{9C74570B-616C-E000-C7E5-011898400209}"/>
              </a:ext>
            </a:extLst>
          </p:cNvPr>
          <p:cNvSpPr>
            <a:spLocks noGrp="1"/>
          </p:cNvSpPr>
          <p:nvPr>
            <p:ph type="sldNum" sz="quarter" idx="12"/>
          </p:nvPr>
        </p:nvSpPr>
        <p:spPr>
          <a:xfrm>
            <a:off x="11569700" y="6553200"/>
            <a:ext cx="393700" cy="254000"/>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18802B-E4C7-4B2D-B37A-6B7CC3C134EA}" type="slidenum">
              <a:rPr kumimoji="0" lang="nl-NL" sz="700" b="0" i="0" u="none" strike="noStrike" kern="1200" cap="none" spc="0" normalizeH="0" baseline="0" noProof="0" smtClean="0">
                <a:ln>
                  <a:noFill/>
                </a:ln>
                <a:solidFill>
                  <a:srgbClr val="154273"/>
                </a:solidFill>
                <a:effectLst/>
                <a:uLnTx/>
                <a:uFillTx/>
                <a:latin typeface="RijksSansTT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44</a:t>
            </a:fld>
            <a:endParaRPr kumimoji="0" lang="nl-NL" sz="700" b="0" i="0" u="none" strike="noStrike" kern="1200" cap="none" spc="0" normalizeH="0" baseline="0" noProof="0">
              <a:ln>
                <a:noFill/>
              </a:ln>
              <a:solidFill>
                <a:srgbClr val="154273"/>
              </a:solidFill>
              <a:effectLst/>
              <a:uLnTx/>
              <a:uFillTx/>
              <a:latin typeface="RijksSansTT Light"/>
              <a:ea typeface="+mn-ea"/>
              <a:cs typeface="+mn-cs"/>
            </a:endParaRPr>
          </a:p>
        </p:txBody>
      </p:sp>
    </p:spTree>
    <p:extLst>
      <p:ext uri="{BB962C8B-B14F-4D97-AF65-F5344CB8AC3E}">
        <p14:creationId xmlns:p14="http://schemas.microsoft.com/office/powerpoint/2010/main" val="1343380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EF765-305B-CA2D-B578-E3A5CBBC2CE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21C28C7-C9A9-E3DB-E3A0-294474FF6952}"/>
              </a:ext>
            </a:extLst>
          </p:cNvPr>
          <p:cNvSpPr>
            <a:spLocks noGrp="1"/>
          </p:cNvSpPr>
          <p:nvPr>
            <p:ph type="title"/>
          </p:nvPr>
        </p:nvSpPr>
        <p:spPr/>
        <p:txBody>
          <a:bodyPr/>
          <a:lstStyle/>
          <a:p>
            <a:r>
              <a:rPr lang="nl-NL" dirty="0"/>
              <a:t>Nationale Aanpak Funderingen</a:t>
            </a:r>
          </a:p>
        </p:txBody>
      </p:sp>
      <p:sp>
        <p:nvSpPr>
          <p:cNvPr id="3" name="Tijdelijke aanduiding voor inhoud 2">
            <a:extLst>
              <a:ext uri="{FF2B5EF4-FFF2-40B4-BE49-F238E27FC236}">
                <a16:creationId xmlns:a16="http://schemas.microsoft.com/office/drawing/2014/main" id="{D6A08289-ADFA-AFDE-5922-6FB2F9964B90}"/>
              </a:ext>
            </a:extLst>
          </p:cNvPr>
          <p:cNvSpPr>
            <a:spLocks noGrp="1"/>
          </p:cNvSpPr>
          <p:nvPr>
            <p:ph idx="1"/>
          </p:nvPr>
        </p:nvSpPr>
        <p:spPr/>
        <p:txBody>
          <a:bodyPr/>
          <a:lstStyle/>
          <a:p>
            <a:pPr marL="0" indent="0">
              <a:buNone/>
            </a:pPr>
            <a:r>
              <a:rPr lang="nl-NL" dirty="0"/>
              <a:t>Contactgegevens:</a:t>
            </a:r>
          </a:p>
          <a:p>
            <a:pPr marL="0" indent="0">
              <a:buNone/>
            </a:pPr>
            <a:r>
              <a:rPr lang="nl-NL" dirty="0"/>
              <a:t>Kristel Lammers</a:t>
            </a:r>
          </a:p>
          <a:p>
            <a:pPr marL="0" indent="0">
              <a:buNone/>
            </a:pPr>
            <a:r>
              <a:rPr lang="nl-NL" dirty="0"/>
              <a:t>Programmadirecteur</a:t>
            </a:r>
          </a:p>
          <a:p>
            <a:pPr marL="0" indent="0">
              <a:buNone/>
            </a:pPr>
            <a:endParaRPr lang="nl-NL" dirty="0"/>
          </a:p>
          <a:p>
            <a:pPr marL="0" indent="0">
              <a:buNone/>
            </a:pPr>
            <a:r>
              <a:rPr lang="nl-NL" dirty="0">
                <a:hlinkClick r:id="rId2"/>
              </a:rPr>
              <a:t>Kristel.lammers@minbzk.nl</a:t>
            </a:r>
            <a:endParaRPr lang="nl-NL" dirty="0"/>
          </a:p>
          <a:p>
            <a:pPr marL="0" indent="0">
              <a:buNone/>
            </a:pPr>
            <a:r>
              <a:rPr lang="nl-NL" dirty="0"/>
              <a:t>06 13630373</a:t>
            </a:r>
          </a:p>
          <a:p>
            <a:pPr marL="0" indent="0">
              <a:buNone/>
            </a:pPr>
            <a:endParaRPr lang="nl-NL" dirty="0"/>
          </a:p>
        </p:txBody>
      </p:sp>
    </p:spTree>
    <p:extLst>
      <p:ext uri="{BB962C8B-B14F-4D97-AF65-F5344CB8AC3E}">
        <p14:creationId xmlns:p14="http://schemas.microsoft.com/office/powerpoint/2010/main" val="19560906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22139-7CFD-E54C-69B5-7359E479EC1E}"/>
            </a:ext>
          </a:extLst>
        </p:cNvPr>
        <p:cNvGrpSpPr/>
        <p:nvPr/>
      </p:nvGrpSpPr>
      <p:grpSpPr>
        <a:xfrm>
          <a:off x="0" y="0"/>
          <a:ext cx="0" cy="0"/>
          <a:chOff x="0" y="0"/>
          <a:chExt cx="0" cy="0"/>
        </a:xfrm>
      </p:grpSpPr>
      <p:sp>
        <p:nvSpPr>
          <p:cNvPr id="10" name="Rectangle 11">
            <a:extLst>
              <a:ext uri="{FF2B5EF4-FFF2-40B4-BE49-F238E27FC236}">
                <a16:creationId xmlns:a16="http://schemas.microsoft.com/office/drawing/2014/main" id="{5185F68A-E8DC-52F0-4A5D-E0C6F3778A25}"/>
              </a:ext>
            </a:extLst>
          </p:cNvPr>
          <p:cNvSpPr/>
          <p:nvPr/>
        </p:nvSpPr>
        <p:spPr>
          <a:xfrm>
            <a:off x="0" y="-56644"/>
            <a:ext cx="12191999" cy="3373679"/>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5DC235C-55C2-2FCB-FF81-AF895782BDD4}"/>
              </a:ext>
            </a:extLst>
          </p:cNvPr>
          <p:cNvSpPr txBox="1">
            <a:spLocks/>
          </p:cNvSpPr>
          <p:nvPr/>
        </p:nvSpPr>
        <p:spPr>
          <a:xfrm>
            <a:off x="3454860" y="674246"/>
            <a:ext cx="8322410" cy="28667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solidFill>
                  <a:schemeClr val="bg1"/>
                </a:solidFill>
              </a:rPr>
              <a:t>Innovatie en preventie:  de stand van zaken</a:t>
            </a:r>
          </a:p>
          <a:p>
            <a:r>
              <a:rPr lang="nl-NL" sz="2400" i="1" dirty="0">
                <a:solidFill>
                  <a:srgbClr val="3EB7F2"/>
                </a:solidFill>
              </a:rPr>
              <a:t>Waarom wachten de standaard is bij funderingsschade</a:t>
            </a:r>
            <a:endParaRPr lang="nl-NL" sz="2400" dirty="0">
              <a:solidFill>
                <a:srgbClr val="3EB7F2"/>
              </a:solidFill>
            </a:endParaRPr>
          </a:p>
          <a:p>
            <a:r>
              <a:rPr lang="nl-NL" sz="2400" i="1" dirty="0">
                <a:solidFill>
                  <a:srgbClr val="3EB7F2"/>
                </a:solidFill>
              </a:rPr>
              <a:t>en kunnen hypotheekvertrekkers dit doorbreken ?</a:t>
            </a:r>
            <a:endParaRPr lang="nl-NL" sz="2400" dirty="0">
              <a:solidFill>
                <a:srgbClr val="3EB7F2"/>
              </a:solidFill>
            </a:endParaRPr>
          </a:p>
          <a:p>
            <a:r>
              <a:rPr lang="nl-NL" sz="5400" dirty="0">
                <a:solidFill>
                  <a:schemeClr val="bg1"/>
                </a:solidFill>
              </a:rPr>
              <a:t> </a:t>
            </a:r>
            <a:endParaRPr lang="nl-NL" sz="5400" b="1" dirty="0">
              <a:solidFill>
                <a:schemeClr val="bg1"/>
              </a:solidFill>
            </a:endParaRPr>
          </a:p>
        </p:txBody>
      </p:sp>
      <p:sp>
        <p:nvSpPr>
          <p:cNvPr id="3" name="Tekstvak 2">
            <a:extLst>
              <a:ext uri="{FF2B5EF4-FFF2-40B4-BE49-F238E27FC236}">
                <a16:creationId xmlns:a16="http://schemas.microsoft.com/office/drawing/2014/main" id="{F7AF52A5-BF32-7A37-765A-02211997AD1B}"/>
              </a:ext>
            </a:extLst>
          </p:cNvPr>
          <p:cNvSpPr txBox="1"/>
          <p:nvPr/>
        </p:nvSpPr>
        <p:spPr>
          <a:xfrm>
            <a:off x="2512540" y="4427394"/>
            <a:ext cx="3268200" cy="954107"/>
          </a:xfrm>
          <a:prstGeom prst="rect">
            <a:avLst/>
          </a:prstGeom>
          <a:noFill/>
        </p:spPr>
        <p:txBody>
          <a:bodyPr wrap="square">
            <a:spAutoFit/>
          </a:bodyPr>
          <a:lstStyle/>
          <a:p>
            <a:r>
              <a:rPr lang="nl-NL" sz="2000" b="1" dirty="0" err="1">
                <a:solidFill>
                  <a:srgbClr val="3EB7F2"/>
                </a:solidFill>
              </a:rPr>
              <a:t>Manette</a:t>
            </a:r>
            <a:r>
              <a:rPr lang="nl-NL" sz="2000" b="1" dirty="0">
                <a:solidFill>
                  <a:srgbClr val="3EB7F2"/>
                </a:solidFill>
              </a:rPr>
              <a:t> </a:t>
            </a:r>
            <a:r>
              <a:rPr lang="nl-NL" sz="2000" b="1" dirty="0" err="1">
                <a:solidFill>
                  <a:srgbClr val="3EB7F2"/>
                </a:solidFill>
              </a:rPr>
              <a:t>Elderman</a:t>
            </a:r>
            <a:r>
              <a:rPr lang="nl-NL" sz="2000" b="1" dirty="0">
                <a:solidFill>
                  <a:srgbClr val="3EB7F2"/>
                </a:solidFill>
              </a:rPr>
              <a:t> </a:t>
            </a:r>
          </a:p>
          <a:p>
            <a:r>
              <a:rPr lang="nl-NL" dirty="0">
                <a:solidFill>
                  <a:srgbClr val="3EB7F2"/>
                </a:solidFill>
              </a:rPr>
              <a:t>Customer </a:t>
            </a:r>
            <a:r>
              <a:rPr lang="nl-NL" dirty="0" err="1">
                <a:solidFill>
                  <a:srgbClr val="3EB7F2"/>
                </a:solidFill>
              </a:rPr>
              <a:t>insights</a:t>
            </a:r>
            <a:r>
              <a:rPr lang="nl-NL" dirty="0">
                <a:solidFill>
                  <a:srgbClr val="3EB7F2"/>
                </a:solidFill>
              </a:rPr>
              <a:t> expert </a:t>
            </a:r>
            <a:r>
              <a:rPr lang="nl-NL" dirty="0" err="1">
                <a:solidFill>
                  <a:srgbClr val="3EB7F2"/>
                </a:solidFill>
              </a:rPr>
              <a:t>Mainsights</a:t>
            </a:r>
            <a:endParaRPr lang="nl-NL" dirty="0">
              <a:solidFill>
                <a:srgbClr val="3EB7F2"/>
              </a:solidFill>
            </a:endParaRPr>
          </a:p>
        </p:txBody>
      </p:sp>
      <p:pic>
        <p:nvPicPr>
          <p:cNvPr id="11266" name="Picture 2" descr="Manette Elderman-Hazelaar - Mainsights | LinkedIn">
            <a:extLst>
              <a:ext uri="{FF2B5EF4-FFF2-40B4-BE49-F238E27FC236}">
                <a16:creationId xmlns:a16="http://schemas.microsoft.com/office/drawing/2014/main" id="{95C7B3CC-75E5-D0BD-6F15-E2DF2C7DB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430" y="3983786"/>
            <a:ext cx="1902881" cy="1902881"/>
          </a:xfrm>
          <a:prstGeom prst="ellipse">
            <a:avLst/>
          </a:prstGeom>
          <a:noFill/>
          <a:extLst>
            <a:ext uri="{909E8E84-426E-40DD-AFC4-6F175D3DCCD1}">
              <a14:hiddenFill xmlns:a14="http://schemas.microsoft.com/office/drawing/2010/main">
                <a:solidFill>
                  <a:srgbClr val="FFFFFF"/>
                </a:solidFill>
              </a14:hiddenFill>
            </a:ext>
          </a:extLst>
        </p:spPr>
      </p:pic>
      <p:pic>
        <p:nvPicPr>
          <p:cNvPr id="2" name="Afbeelding 1" descr="Afbeelding met Lettertype, Graphics, symbool, logo&#10;&#10;Door AI gegenereerde inhoud is mogelijk onjuist.">
            <a:extLst>
              <a:ext uri="{FF2B5EF4-FFF2-40B4-BE49-F238E27FC236}">
                <a16:creationId xmlns:a16="http://schemas.microsoft.com/office/drawing/2014/main" id="{B0CE9BF1-3EB2-C073-FC55-51CFAC922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321" y="602580"/>
            <a:ext cx="1570219" cy="2055229"/>
          </a:xfrm>
          <a:prstGeom prst="rect">
            <a:avLst/>
          </a:prstGeom>
        </p:spPr>
      </p:pic>
      <p:pic>
        <p:nvPicPr>
          <p:cNvPr id="4" name="Afbeelding 3">
            <a:extLst>
              <a:ext uri="{FF2B5EF4-FFF2-40B4-BE49-F238E27FC236}">
                <a16:creationId xmlns:a16="http://schemas.microsoft.com/office/drawing/2014/main" id="{20621813-6A68-EFEA-72A8-C55C510AE4B8}"/>
              </a:ext>
            </a:extLst>
          </p:cNvPr>
          <p:cNvPicPr>
            <a:picLocks noChangeAspect="1"/>
          </p:cNvPicPr>
          <p:nvPr/>
        </p:nvPicPr>
        <p:blipFill>
          <a:blip r:embed="rId4"/>
          <a:srcRect l="4344" t="2557" r="7597" b="4284"/>
          <a:stretch>
            <a:fillRect/>
          </a:stretch>
        </p:blipFill>
        <p:spPr>
          <a:xfrm>
            <a:off x="5932969" y="3893144"/>
            <a:ext cx="1821362" cy="1912936"/>
          </a:xfrm>
          <a:prstGeom prst="ellipse">
            <a:avLst/>
          </a:prstGeom>
        </p:spPr>
      </p:pic>
      <p:sp>
        <p:nvSpPr>
          <p:cNvPr id="5" name="Tekstvak 4">
            <a:extLst>
              <a:ext uri="{FF2B5EF4-FFF2-40B4-BE49-F238E27FC236}">
                <a16:creationId xmlns:a16="http://schemas.microsoft.com/office/drawing/2014/main" id="{0CF875C3-DD35-76EE-9788-E5DA3A54AFF9}"/>
              </a:ext>
            </a:extLst>
          </p:cNvPr>
          <p:cNvSpPr txBox="1"/>
          <p:nvPr/>
        </p:nvSpPr>
        <p:spPr>
          <a:xfrm>
            <a:off x="7754331" y="4427394"/>
            <a:ext cx="4073356" cy="954107"/>
          </a:xfrm>
          <a:prstGeom prst="rect">
            <a:avLst/>
          </a:prstGeom>
          <a:noFill/>
        </p:spPr>
        <p:txBody>
          <a:bodyPr wrap="square">
            <a:spAutoFit/>
          </a:bodyPr>
          <a:lstStyle/>
          <a:p>
            <a:pPr lvl="0">
              <a:buClr>
                <a:srgbClr val="00AEEF"/>
              </a:buClr>
              <a:defRPr/>
            </a:pPr>
            <a:r>
              <a:rPr lang="nl-NL" sz="2000" b="1" dirty="0">
                <a:solidFill>
                  <a:srgbClr val="3EB7F2"/>
                </a:solidFill>
              </a:rPr>
              <a:t>Margreet den </a:t>
            </a:r>
            <a:r>
              <a:rPr lang="nl-NL" sz="2000" b="1" dirty="0" err="1">
                <a:solidFill>
                  <a:srgbClr val="3EB7F2"/>
                </a:solidFill>
              </a:rPr>
              <a:t>Breeje</a:t>
            </a:r>
            <a:r>
              <a:rPr lang="nl-NL" sz="2000" b="1" dirty="0">
                <a:solidFill>
                  <a:srgbClr val="3EB7F2"/>
                </a:solidFill>
              </a:rPr>
              <a:t> – Koekkoek </a:t>
            </a:r>
          </a:p>
          <a:p>
            <a:pPr lvl="0">
              <a:buClr>
                <a:srgbClr val="00AEEF"/>
              </a:buClr>
              <a:defRPr/>
            </a:pPr>
            <a:r>
              <a:rPr lang="nl-NL" dirty="0">
                <a:solidFill>
                  <a:srgbClr val="3EB7F2"/>
                </a:solidFill>
              </a:rPr>
              <a:t>Duurzaamheidsmanager Hypotheken </a:t>
            </a:r>
            <a:r>
              <a:rPr lang="nl-NL" dirty="0" err="1">
                <a:solidFill>
                  <a:srgbClr val="3EB7F2"/>
                </a:solidFill>
              </a:rPr>
              <a:t>a.s.r</a:t>
            </a:r>
            <a:r>
              <a:rPr lang="nl-NL" dirty="0">
                <a:solidFill>
                  <a:srgbClr val="3EB7F2"/>
                </a:solidFill>
              </a:rPr>
              <a:t>. </a:t>
            </a:r>
          </a:p>
        </p:txBody>
      </p:sp>
    </p:spTree>
    <p:extLst>
      <p:ext uri="{BB962C8B-B14F-4D97-AF65-F5344CB8AC3E}">
        <p14:creationId xmlns:p14="http://schemas.microsoft.com/office/powerpoint/2010/main" val="29329936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630FB96A-5ACF-917D-CDAB-91E5AD22CF21}"/>
              </a:ext>
            </a:extLst>
          </p:cNvPr>
          <p:cNvSpPr/>
          <p:nvPr/>
        </p:nvSpPr>
        <p:spPr>
          <a:xfrm>
            <a:off x="515004" y="1623639"/>
            <a:ext cx="7693573" cy="2050885"/>
          </a:xfrm>
          <a:prstGeom prst="rect">
            <a:avLst/>
          </a:prstGeom>
          <a:gradFill>
            <a:gsLst>
              <a:gs pos="0">
                <a:srgbClr val="96A8BA"/>
              </a:gs>
              <a:gs pos="100000">
                <a:srgbClr val="C8DDD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1">
            <a:extLst>
              <a:ext uri="{FF2B5EF4-FFF2-40B4-BE49-F238E27FC236}">
                <a16:creationId xmlns:a16="http://schemas.microsoft.com/office/drawing/2014/main" id="{50D12077-1176-A05F-DF3D-5C33DF42F514}"/>
              </a:ext>
            </a:extLst>
          </p:cNvPr>
          <p:cNvSpPr txBox="1">
            <a:spLocks/>
          </p:cNvSpPr>
          <p:nvPr/>
        </p:nvSpPr>
        <p:spPr>
          <a:xfrm>
            <a:off x="693679" y="1829674"/>
            <a:ext cx="7336221" cy="151885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dirty="0">
                <a:ln>
                  <a:noFill/>
                </a:ln>
                <a:solidFill>
                  <a:prstClr val="white"/>
                </a:solidFill>
                <a:effectLst/>
                <a:uLnTx/>
                <a:uFillTx/>
                <a:latin typeface="Arial Black" panose="020B0604020202020204" pitchFamily="34" charset="0"/>
                <a:ea typeface="+mj-ea"/>
                <a:cs typeface="+mj-cs"/>
              </a:rPr>
              <a:t>Waarom “wachten” de standaard is bij funderingsschade</a:t>
            </a:r>
          </a:p>
        </p:txBody>
      </p:sp>
      <p:sp>
        <p:nvSpPr>
          <p:cNvPr id="7" name="Rechthoek 6">
            <a:extLst>
              <a:ext uri="{FF2B5EF4-FFF2-40B4-BE49-F238E27FC236}">
                <a16:creationId xmlns:a16="http://schemas.microsoft.com/office/drawing/2014/main" id="{CDA0737F-D04E-C021-3036-CF7B9E79377F}"/>
              </a:ext>
            </a:extLst>
          </p:cNvPr>
          <p:cNvSpPr/>
          <p:nvPr/>
        </p:nvSpPr>
        <p:spPr>
          <a:xfrm>
            <a:off x="515004" y="3616502"/>
            <a:ext cx="7693573" cy="1030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ndertitel 2">
            <a:extLst>
              <a:ext uri="{FF2B5EF4-FFF2-40B4-BE49-F238E27FC236}">
                <a16:creationId xmlns:a16="http://schemas.microsoft.com/office/drawing/2014/main" id="{0979CBAF-A9AE-BABA-30EF-12DC03FD1C6A}"/>
              </a:ext>
            </a:extLst>
          </p:cNvPr>
          <p:cNvSpPr>
            <a:spLocks noGrp="1"/>
          </p:cNvSpPr>
          <p:nvPr>
            <p:ph type="subTitle" idx="1"/>
          </p:nvPr>
        </p:nvSpPr>
        <p:spPr>
          <a:xfrm>
            <a:off x="693679" y="3667274"/>
            <a:ext cx="7446791" cy="764921"/>
          </a:xfrm>
        </p:spPr>
        <p:txBody>
          <a:bodyPr>
            <a:normAutofit/>
          </a:bodyPr>
          <a:lstStyle/>
          <a:p>
            <a:pPr algn="l"/>
            <a:r>
              <a:rPr lang="nl-NL" sz="2200" i="1" dirty="0">
                <a:solidFill>
                  <a:srgbClr val="8AA9BC"/>
                </a:solidFill>
                <a:latin typeface="Arial" panose="020B0604020202020204" pitchFamily="34" charset="0"/>
                <a:cs typeface="Arial" panose="020B0604020202020204" pitchFamily="34" charset="0"/>
              </a:rPr>
              <a:t>En kunnen hypotheekverstrekkers dit doorbreken?</a:t>
            </a:r>
            <a:endParaRPr lang="nl-NL" sz="2200" i="1" dirty="0">
              <a:solidFill>
                <a:srgbClr val="8AA9BC"/>
              </a:solidFill>
              <a:effectLst/>
              <a:latin typeface="Arial" panose="020B0604020202020204" pitchFamily="34" charset="0"/>
              <a:cs typeface="Arial" panose="020B0604020202020204" pitchFamily="34" charset="0"/>
            </a:endParaRPr>
          </a:p>
        </p:txBody>
      </p:sp>
      <p:sp>
        <p:nvSpPr>
          <p:cNvPr id="2" name="Tekstvak 1">
            <a:extLst>
              <a:ext uri="{FF2B5EF4-FFF2-40B4-BE49-F238E27FC236}">
                <a16:creationId xmlns:a16="http://schemas.microsoft.com/office/drawing/2014/main" id="{15D4FB03-0EA0-8BA2-7E4D-47D32C75DEA3}"/>
              </a:ext>
            </a:extLst>
          </p:cNvPr>
          <p:cNvSpPr txBox="1"/>
          <p:nvPr/>
        </p:nvSpPr>
        <p:spPr>
          <a:xfrm>
            <a:off x="6189377" y="4278306"/>
            <a:ext cx="20532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C5DAD6"/>
                </a:solidFill>
                <a:effectLst/>
                <a:uLnTx/>
                <a:uFillTx/>
                <a:latin typeface="Calibri" panose="020F0502020204030204"/>
                <a:ea typeface="+mn-ea"/>
                <a:cs typeface="+mn-cs"/>
              </a:rPr>
              <a:t>Amersfoort, 16 april 2026</a:t>
            </a:r>
            <a:endParaRPr kumimoji="0" lang="en-NL" sz="1400" b="0" i="0" u="none" strike="noStrike" kern="1200" cap="none" spc="0" normalizeH="0" baseline="0" noProof="0" dirty="0">
              <a:ln>
                <a:noFill/>
              </a:ln>
              <a:solidFill>
                <a:srgbClr val="C5DAD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9639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6FC7E-71BF-CA65-E058-FC8072EE81B6}"/>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876512A3-47F5-FE2B-FAB1-AFA69AD92D75}"/>
              </a:ext>
            </a:extLst>
          </p:cNvPr>
          <p:cNvSpPr/>
          <p:nvPr/>
        </p:nvSpPr>
        <p:spPr>
          <a:xfrm>
            <a:off x="515006" y="770433"/>
            <a:ext cx="9266947" cy="1166629"/>
          </a:xfrm>
          <a:prstGeom prst="rect">
            <a:avLst/>
          </a:prstGeom>
          <a:gradFill>
            <a:gsLst>
              <a:gs pos="0">
                <a:srgbClr val="96A8BA"/>
              </a:gs>
              <a:gs pos="100000">
                <a:srgbClr val="C8DDD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el 1">
            <a:extLst>
              <a:ext uri="{FF2B5EF4-FFF2-40B4-BE49-F238E27FC236}">
                <a16:creationId xmlns:a16="http://schemas.microsoft.com/office/drawing/2014/main" id="{28B6067F-A074-23AB-B536-04A81B1D35D5}"/>
              </a:ext>
            </a:extLst>
          </p:cNvPr>
          <p:cNvSpPr txBox="1">
            <a:spLocks/>
          </p:cNvSpPr>
          <p:nvPr/>
        </p:nvSpPr>
        <p:spPr>
          <a:xfrm>
            <a:off x="872357" y="770432"/>
            <a:ext cx="11319643" cy="133019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Black" panose="020B0604020202020204" pitchFamily="34" charset="0"/>
                <a:ea typeface="+mj-ea"/>
                <a:cs typeface="+mj-cs"/>
              </a:rPr>
              <a:t>Er was eens…</a:t>
            </a:r>
          </a:p>
        </p:txBody>
      </p:sp>
      <p:pic>
        <p:nvPicPr>
          <p:cNvPr id="7" name="Afbeelding 6">
            <a:extLst>
              <a:ext uri="{FF2B5EF4-FFF2-40B4-BE49-F238E27FC236}">
                <a16:creationId xmlns:a16="http://schemas.microsoft.com/office/drawing/2014/main" id="{FE76DEAB-9504-4621-0F02-1EE356E4B051}"/>
              </a:ext>
            </a:extLst>
          </p:cNvPr>
          <p:cNvPicPr>
            <a:picLocks noChangeAspect="1"/>
          </p:cNvPicPr>
          <p:nvPr/>
        </p:nvPicPr>
        <p:blipFill>
          <a:blip r:embed="rId2"/>
          <a:stretch>
            <a:fillRect/>
          </a:stretch>
        </p:blipFill>
        <p:spPr>
          <a:xfrm>
            <a:off x="515005" y="2100624"/>
            <a:ext cx="9266947" cy="4555596"/>
          </a:xfrm>
          <a:prstGeom prst="rect">
            <a:avLst/>
          </a:prstGeom>
        </p:spPr>
      </p:pic>
    </p:spTree>
    <p:extLst>
      <p:ext uri="{BB962C8B-B14F-4D97-AF65-F5344CB8AC3E}">
        <p14:creationId xmlns:p14="http://schemas.microsoft.com/office/powerpoint/2010/main" val="37677342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F7CD2-E670-52B4-06EE-CD54294D2202}"/>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80F2C870-6EE1-DCD3-E0A5-7BF74CFE30EF}"/>
              </a:ext>
            </a:extLst>
          </p:cNvPr>
          <p:cNvSpPr/>
          <p:nvPr/>
        </p:nvSpPr>
        <p:spPr>
          <a:xfrm>
            <a:off x="515006" y="770433"/>
            <a:ext cx="9266947" cy="1166629"/>
          </a:xfrm>
          <a:prstGeom prst="rect">
            <a:avLst/>
          </a:prstGeom>
          <a:gradFill>
            <a:gsLst>
              <a:gs pos="0">
                <a:srgbClr val="96A8BA"/>
              </a:gs>
              <a:gs pos="100000">
                <a:srgbClr val="C8DDD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el 1">
            <a:extLst>
              <a:ext uri="{FF2B5EF4-FFF2-40B4-BE49-F238E27FC236}">
                <a16:creationId xmlns:a16="http://schemas.microsoft.com/office/drawing/2014/main" id="{56A60C68-2E7E-F26F-26EF-493CF6EA9AD3}"/>
              </a:ext>
            </a:extLst>
          </p:cNvPr>
          <p:cNvSpPr txBox="1">
            <a:spLocks/>
          </p:cNvSpPr>
          <p:nvPr/>
        </p:nvSpPr>
        <p:spPr>
          <a:xfrm>
            <a:off x="872357" y="770432"/>
            <a:ext cx="11319643" cy="133019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Black" panose="020B0604020202020204" pitchFamily="34" charset="0"/>
                <a:ea typeface="+mj-ea"/>
                <a:cs typeface="+mj-cs"/>
              </a:rPr>
              <a:t>Even voorstellen</a:t>
            </a:r>
          </a:p>
        </p:txBody>
      </p:sp>
      <p:pic>
        <p:nvPicPr>
          <p:cNvPr id="7" name="Afbeelding 6">
            <a:extLst>
              <a:ext uri="{FF2B5EF4-FFF2-40B4-BE49-F238E27FC236}">
                <a16:creationId xmlns:a16="http://schemas.microsoft.com/office/drawing/2014/main" id="{F2F94F81-7E9F-FF8F-56BD-EC7B0E266DF1}"/>
              </a:ext>
            </a:extLst>
          </p:cNvPr>
          <p:cNvPicPr>
            <a:picLocks noChangeAspect="1"/>
          </p:cNvPicPr>
          <p:nvPr/>
        </p:nvPicPr>
        <p:blipFill>
          <a:blip r:embed="rId2"/>
          <a:stretch>
            <a:fillRect/>
          </a:stretch>
        </p:blipFill>
        <p:spPr>
          <a:xfrm>
            <a:off x="1180859" y="2160785"/>
            <a:ext cx="3263490" cy="3240000"/>
          </a:xfrm>
          <a:prstGeom prst="rect">
            <a:avLst/>
          </a:prstGeom>
        </p:spPr>
      </p:pic>
      <p:sp>
        <p:nvSpPr>
          <p:cNvPr id="9" name="Tekstvak 8">
            <a:extLst>
              <a:ext uri="{FF2B5EF4-FFF2-40B4-BE49-F238E27FC236}">
                <a16:creationId xmlns:a16="http://schemas.microsoft.com/office/drawing/2014/main" id="{72A5BCEC-EC18-D121-7E7A-BC8368B1A886}"/>
              </a:ext>
            </a:extLst>
          </p:cNvPr>
          <p:cNvSpPr txBox="1"/>
          <p:nvPr/>
        </p:nvSpPr>
        <p:spPr>
          <a:xfrm>
            <a:off x="1180859" y="5564347"/>
            <a:ext cx="37596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Margreet den Breeje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dirty="0">
                <a:ln>
                  <a:noFill/>
                </a:ln>
                <a:solidFill>
                  <a:prstClr val="black"/>
                </a:solidFill>
                <a:effectLst/>
                <a:uLnTx/>
                <a:uFillTx/>
                <a:latin typeface="Calibri" panose="020F0502020204030204"/>
                <a:ea typeface="+mn-ea"/>
                <a:cs typeface="+mn-cs"/>
              </a:rPr>
              <a:t>Duurzaamheidsmanager Hypotheken a.s.r.</a:t>
            </a:r>
          </a:p>
        </p:txBody>
      </p:sp>
      <p:pic>
        <p:nvPicPr>
          <p:cNvPr id="12" name="Afbeelding 11" descr="Afbeelding met Menselijk gezicht, glimlach, persoon, portret&#10;&#10;Door AI gegenereerde inhoud is mogelijk onjuist.">
            <a:extLst>
              <a:ext uri="{FF2B5EF4-FFF2-40B4-BE49-F238E27FC236}">
                <a16:creationId xmlns:a16="http://schemas.microsoft.com/office/drawing/2014/main" id="{533C2C51-9697-2D97-CEE7-AA84B5D5D515}"/>
              </a:ext>
            </a:extLst>
          </p:cNvPr>
          <p:cNvPicPr>
            <a:picLocks noChangeAspect="1"/>
          </p:cNvPicPr>
          <p:nvPr/>
        </p:nvPicPr>
        <p:blipFill>
          <a:blip r:embed="rId3">
            <a:extLst>
              <a:ext uri="{28A0092B-C50C-407E-A947-70E740481C1C}">
                <a14:useLocalDpi xmlns:a14="http://schemas.microsoft.com/office/drawing/2010/main" val="0"/>
              </a:ext>
            </a:extLst>
          </a:blip>
          <a:srcRect l="5829" t="452" r="7732" b="-452"/>
          <a:stretch/>
        </p:blipFill>
        <p:spPr>
          <a:xfrm>
            <a:off x="6340998" y="2213453"/>
            <a:ext cx="2813310" cy="3240000"/>
          </a:xfrm>
          <a:prstGeom prst="rect">
            <a:avLst/>
          </a:prstGeom>
        </p:spPr>
      </p:pic>
      <p:sp>
        <p:nvSpPr>
          <p:cNvPr id="13" name="Tekstvak 12">
            <a:extLst>
              <a:ext uri="{FF2B5EF4-FFF2-40B4-BE49-F238E27FC236}">
                <a16:creationId xmlns:a16="http://schemas.microsoft.com/office/drawing/2014/main" id="{943EC574-E7FE-C2BB-6FE9-7CE4C3B5F536}"/>
              </a:ext>
            </a:extLst>
          </p:cNvPr>
          <p:cNvSpPr txBox="1"/>
          <p:nvPr/>
        </p:nvSpPr>
        <p:spPr>
          <a:xfrm>
            <a:off x="6340998" y="5564347"/>
            <a:ext cx="41294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Manette Elderman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dirty="0">
                <a:ln>
                  <a:noFill/>
                </a:ln>
                <a:solidFill>
                  <a:prstClr val="black"/>
                </a:solidFill>
                <a:effectLst/>
                <a:uLnTx/>
                <a:uFillTx/>
                <a:latin typeface="Calibri" panose="020F0502020204030204"/>
                <a:ea typeface="+mn-ea"/>
                <a:cs typeface="+mn-cs"/>
              </a:rPr>
              <a:t>Customer </a:t>
            </a:r>
            <a:r>
              <a:rPr kumimoji="0" lang="nl-NL" sz="1400" b="0" i="1" u="none" strike="noStrike" kern="1200" cap="none" spc="0" normalizeH="0" baseline="0" noProof="0" dirty="0" err="1">
                <a:ln>
                  <a:noFill/>
                </a:ln>
                <a:solidFill>
                  <a:prstClr val="black"/>
                </a:solidFill>
                <a:effectLst/>
                <a:uLnTx/>
                <a:uFillTx/>
                <a:latin typeface="Calibri" panose="020F0502020204030204"/>
                <a:ea typeface="+mn-ea"/>
                <a:cs typeface="+mn-cs"/>
              </a:rPr>
              <a:t>insights</a:t>
            </a:r>
            <a:r>
              <a:rPr kumimoji="0" lang="nl-NL" sz="1400" b="0" i="1" u="none" strike="noStrike" kern="1200" cap="none" spc="0" normalizeH="0" baseline="0" noProof="0" dirty="0">
                <a:ln>
                  <a:noFill/>
                </a:ln>
                <a:solidFill>
                  <a:prstClr val="black"/>
                </a:solidFill>
                <a:effectLst/>
                <a:uLnTx/>
                <a:uFillTx/>
                <a:latin typeface="Calibri" panose="020F0502020204030204"/>
                <a:ea typeface="+mn-ea"/>
                <a:cs typeface="+mn-cs"/>
              </a:rPr>
              <a:t> expert</a:t>
            </a:r>
          </a:p>
        </p:txBody>
      </p:sp>
    </p:spTree>
    <p:extLst>
      <p:ext uri="{BB962C8B-B14F-4D97-AF65-F5344CB8AC3E}">
        <p14:creationId xmlns:p14="http://schemas.microsoft.com/office/powerpoint/2010/main" val="2369411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BDFC6-6694-54DF-443F-C13D1AACB3E1}"/>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A248B2B2-5C24-1039-D3C9-FA3D1D2CDD3D}"/>
              </a:ext>
            </a:extLst>
          </p:cNvPr>
          <p:cNvPicPr>
            <a:picLocks noChangeAspect="1"/>
          </p:cNvPicPr>
          <p:nvPr/>
        </p:nvPicPr>
        <p:blipFill>
          <a:blip r:embed="rId3"/>
          <a:stretch>
            <a:fillRect/>
          </a:stretch>
        </p:blipFill>
        <p:spPr>
          <a:xfrm>
            <a:off x="10821879" y="374073"/>
            <a:ext cx="1200147" cy="1400172"/>
          </a:xfrm>
          <a:prstGeom prst="rect">
            <a:avLst/>
          </a:prstGeom>
        </p:spPr>
      </p:pic>
      <p:sp>
        <p:nvSpPr>
          <p:cNvPr id="22" name="Tekstvak 21">
            <a:extLst>
              <a:ext uri="{FF2B5EF4-FFF2-40B4-BE49-F238E27FC236}">
                <a16:creationId xmlns:a16="http://schemas.microsoft.com/office/drawing/2014/main" id="{854F1D3B-9776-2D86-B690-57C952A9D581}"/>
              </a:ext>
            </a:extLst>
          </p:cNvPr>
          <p:cNvSpPr txBox="1"/>
          <p:nvPr/>
        </p:nvSpPr>
        <p:spPr>
          <a:xfrm>
            <a:off x="746810" y="528581"/>
            <a:ext cx="4837961" cy="1115947"/>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375"/>
              </a:spcBef>
              <a:spcAft>
                <a:spcPts val="0"/>
              </a:spcAft>
              <a:buClr>
                <a:srgbClr val="711F7E"/>
              </a:buClr>
              <a:buSzTx/>
              <a:buFont typeface="Verdana" panose="020B0604030504040204" pitchFamily="34" charset="0"/>
              <a:buNone/>
              <a:tabLst/>
              <a:defRPr/>
            </a:pPr>
            <a:r>
              <a:rPr kumimoji="0" lang="nl-NL" sz="2800" b="1" i="0" u="none" strike="noStrike" kern="1200" cap="none" spc="0" normalizeH="0" baseline="0" noProof="0" dirty="0">
                <a:ln>
                  <a:noFill/>
                </a:ln>
                <a:solidFill>
                  <a:srgbClr val="5BC5F2">
                    <a:lumMod val="75000"/>
                  </a:srgbClr>
                </a:solidFill>
                <a:effectLst/>
                <a:uLnTx/>
                <a:uFillTx/>
                <a:latin typeface="Verdana"/>
                <a:ea typeface="+mn-ea"/>
                <a:cs typeface="+mn-cs"/>
              </a:rPr>
              <a:t>PROGRAMMA</a:t>
            </a:r>
          </a:p>
          <a:p>
            <a:pPr marL="0" marR="0" lvl="0" indent="0" algn="ctr" defTabSz="685800" rtl="0" eaLnBrk="1" fontAlgn="auto" latinLnBrk="0" hangingPunct="1">
              <a:lnSpc>
                <a:spcPct val="90000"/>
              </a:lnSpc>
              <a:spcBef>
                <a:spcPts val="375"/>
              </a:spcBef>
              <a:spcAft>
                <a:spcPts val="0"/>
              </a:spcAft>
              <a:buClr>
                <a:srgbClr val="711F7E"/>
              </a:buClr>
              <a:buSzTx/>
              <a:buFont typeface="Verdana" panose="020B0604030504040204" pitchFamily="34" charset="0"/>
              <a:buNone/>
              <a:tabLst/>
              <a:defRPr/>
            </a:pPr>
            <a:endParaRPr kumimoji="0" lang="nl-NL" sz="2500" b="1"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685800" rtl="0" eaLnBrk="1" fontAlgn="auto" latinLnBrk="0" hangingPunct="1">
              <a:lnSpc>
                <a:spcPct val="90000"/>
              </a:lnSpc>
              <a:spcBef>
                <a:spcPts val="375"/>
              </a:spcBef>
              <a:spcAft>
                <a:spcPts val="0"/>
              </a:spcAft>
              <a:buClr>
                <a:srgbClr val="711F7E"/>
              </a:buClr>
              <a:buSzTx/>
              <a:buFont typeface="Verdana" panose="020B0604030504040204" pitchFamily="34" charset="0"/>
              <a:buNone/>
              <a:tabLst/>
              <a:defRPr/>
            </a:pPr>
            <a:endParaRPr kumimoji="0" lang="nl-NL"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kstvak 4">
            <a:extLst>
              <a:ext uri="{FF2B5EF4-FFF2-40B4-BE49-F238E27FC236}">
                <a16:creationId xmlns:a16="http://schemas.microsoft.com/office/drawing/2014/main" id="{826EAB18-566D-94E9-4030-59781BFA7FD0}"/>
              </a:ext>
            </a:extLst>
          </p:cNvPr>
          <p:cNvSpPr txBox="1"/>
          <p:nvPr/>
        </p:nvSpPr>
        <p:spPr>
          <a:xfrm>
            <a:off x="1793289" y="1376039"/>
            <a:ext cx="9729926" cy="4832092"/>
          </a:xfrm>
          <a:prstGeom prst="rect">
            <a:avLst/>
          </a:prstGeom>
          <a:noFill/>
        </p:spPr>
        <p:txBody>
          <a:bodyPr wrap="square">
            <a:spAutoFit/>
          </a:bodyPr>
          <a:lstStyle/>
          <a:p>
            <a:r>
              <a:rPr lang="nl-NL" sz="1400" b="1" dirty="0"/>
              <a:t>09:30 		Opening en Welkom</a:t>
            </a:r>
          </a:p>
          <a:p>
            <a:r>
              <a:rPr lang="nl-NL" sz="1400" b="1" dirty="0"/>
              <a:t>	</a:t>
            </a:r>
            <a:r>
              <a:rPr lang="nl-NL" sz="1400" b="1" i="1" dirty="0"/>
              <a:t>	</a:t>
            </a:r>
            <a:r>
              <a:rPr lang="nl-NL" sz="1400" b="1" dirty="0"/>
              <a:t>		</a:t>
            </a:r>
          </a:p>
          <a:p>
            <a:r>
              <a:rPr lang="nl-NL" sz="1400" b="1" dirty="0"/>
              <a:t>09:35-10:05	Stand van het land KCAF - </a:t>
            </a:r>
            <a:r>
              <a:rPr lang="nl-NL" sz="1400" dirty="0"/>
              <a:t>Dick de Jong (KCAF)</a:t>
            </a:r>
          </a:p>
          <a:p>
            <a:r>
              <a:rPr lang="nl-NL" sz="1400" b="1" dirty="0"/>
              <a:t>		</a:t>
            </a:r>
          </a:p>
          <a:p>
            <a:r>
              <a:rPr lang="nl-NL" sz="1400" b="1" dirty="0"/>
              <a:t>10:05-10:30	Nationale Aanpak Funderingen - </a:t>
            </a:r>
            <a:r>
              <a:rPr lang="nl-NL" sz="1400" dirty="0"/>
              <a:t>Kristel Lammers (NAF)</a:t>
            </a:r>
          </a:p>
          <a:p>
            <a:r>
              <a:rPr lang="nl-NL" sz="1400" b="1" i="1" dirty="0"/>
              <a:t> </a:t>
            </a:r>
            <a:endParaRPr lang="nl-NL" sz="1400" b="1" dirty="0"/>
          </a:p>
          <a:p>
            <a:r>
              <a:rPr lang="nl-NL" sz="1400" b="1" dirty="0"/>
              <a:t>10: 30-11.00	Waarom wachten de standaard is bij funderingsschade ?</a:t>
            </a:r>
          </a:p>
          <a:p>
            <a:r>
              <a:rPr lang="nl-NL" sz="1400" b="1" dirty="0"/>
              <a:t>                              </a:t>
            </a:r>
            <a:r>
              <a:rPr lang="nl-NL" sz="1400" dirty="0"/>
              <a:t> </a:t>
            </a:r>
            <a:r>
              <a:rPr lang="nl-NL" sz="1400" dirty="0" err="1"/>
              <a:t>Margeet</a:t>
            </a:r>
            <a:r>
              <a:rPr lang="nl-NL" sz="1400" dirty="0"/>
              <a:t> den </a:t>
            </a:r>
            <a:r>
              <a:rPr lang="nl-NL" sz="1400" dirty="0" err="1"/>
              <a:t>Breeje</a:t>
            </a:r>
            <a:r>
              <a:rPr lang="nl-NL" sz="1400" dirty="0"/>
              <a:t> – Koekkoek (a.s.r.) en </a:t>
            </a:r>
            <a:r>
              <a:rPr lang="nl-NL" sz="1400" dirty="0" err="1"/>
              <a:t>Manette</a:t>
            </a:r>
            <a:r>
              <a:rPr lang="nl-NL" sz="1400" dirty="0"/>
              <a:t> </a:t>
            </a:r>
            <a:r>
              <a:rPr lang="nl-NL" sz="1400" dirty="0" err="1"/>
              <a:t>Elderman</a:t>
            </a:r>
            <a:r>
              <a:rPr lang="nl-NL" sz="1400" dirty="0"/>
              <a:t> (</a:t>
            </a:r>
            <a:r>
              <a:rPr lang="nl-NL" sz="1400" dirty="0" err="1"/>
              <a:t>Mainsights</a:t>
            </a:r>
            <a:r>
              <a:rPr lang="nl-NL" sz="1400" dirty="0"/>
              <a:t>)</a:t>
            </a:r>
          </a:p>
          <a:p>
            <a:r>
              <a:rPr lang="nl-NL" sz="1400" i="1" dirty="0"/>
              <a:t>  </a:t>
            </a:r>
            <a:endParaRPr lang="nl-NL" sz="1400" dirty="0"/>
          </a:p>
          <a:p>
            <a:r>
              <a:rPr lang="nl-NL" sz="1400" b="1" dirty="0">
                <a:solidFill>
                  <a:srgbClr val="3EB7F2"/>
                </a:solidFill>
              </a:rPr>
              <a:t>11.00 		Pauze</a:t>
            </a:r>
          </a:p>
          <a:p>
            <a:r>
              <a:rPr lang="nl-NL" sz="1400" b="1" dirty="0"/>
              <a:t> </a:t>
            </a:r>
          </a:p>
          <a:p>
            <a:r>
              <a:rPr lang="nl-NL" sz="1400" b="1" dirty="0"/>
              <a:t>11:30 -12:00	Kwaliteitsborging – </a:t>
            </a:r>
            <a:r>
              <a:rPr lang="nl-NL" sz="1400" dirty="0"/>
              <a:t>Sjoerd Vrieswijk (Bouwend NL)</a:t>
            </a:r>
          </a:p>
          <a:p>
            <a:r>
              <a:rPr lang="nl-NL" sz="1400" b="1" dirty="0"/>
              <a:t>	</a:t>
            </a:r>
          </a:p>
          <a:p>
            <a:r>
              <a:rPr lang="nl-NL" sz="1400" b="1" dirty="0"/>
              <a:t>12.00-12:30	Forum discussie o.l.v. Peter Boelhouwer </a:t>
            </a:r>
          </a:p>
          <a:p>
            <a:r>
              <a:rPr lang="nl-NL" sz="1400" b="1" dirty="0"/>
              <a:t>		 </a:t>
            </a:r>
          </a:p>
          <a:p>
            <a:r>
              <a:rPr lang="nl-NL" sz="1400" b="1" dirty="0"/>
              <a:t>12:30-12:35 	Afronding plenair (samenvatting)</a:t>
            </a:r>
          </a:p>
          <a:p>
            <a:r>
              <a:rPr lang="nl-NL" sz="1400" b="1" dirty="0"/>
              <a:t> </a:t>
            </a:r>
          </a:p>
          <a:p>
            <a:r>
              <a:rPr lang="nl-NL" sz="1400" b="1" dirty="0">
                <a:solidFill>
                  <a:srgbClr val="3EB7F2"/>
                </a:solidFill>
              </a:rPr>
              <a:t>12:30-14.00 	Lunch &amp; bedrijvenmarkt / netwerkmoment</a:t>
            </a:r>
          </a:p>
          <a:p>
            <a:endParaRPr lang="nl-NL" sz="1400" b="1" dirty="0">
              <a:solidFill>
                <a:srgbClr val="3EB7F2"/>
              </a:solidFill>
            </a:endParaRPr>
          </a:p>
          <a:p>
            <a:r>
              <a:rPr lang="nl-NL" sz="1400" b="1" dirty="0"/>
              <a:t>14:00-16:00 	Werkgroep sessies</a:t>
            </a:r>
            <a:endParaRPr lang="nl-NL" sz="1400" b="1" i="1" dirty="0"/>
          </a:p>
          <a:p>
            <a:endParaRPr lang="nl-NL" sz="1400" b="1" dirty="0"/>
          </a:p>
          <a:p>
            <a:r>
              <a:rPr lang="nl-NL" sz="1400" b="1" dirty="0">
                <a:solidFill>
                  <a:srgbClr val="3EB7F2"/>
                </a:solidFill>
              </a:rPr>
              <a:t>16.00-17.30  	Borrel</a:t>
            </a:r>
          </a:p>
        </p:txBody>
      </p:sp>
      <p:sp>
        <p:nvSpPr>
          <p:cNvPr id="3" name="Rectangle 11">
            <a:extLst>
              <a:ext uri="{FF2B5EF4-FFF2-40B4-BE49-F238E27FC236}">
                <a16:creationId xmlns:a16="http://schemas.microsoft.com/office/drawing/2014/main" id="{C86E53C5-06D8-B8AE-FC1E-B58EE7F414B1}"/>
              </a:ext>
            </a:extLst>
          </p:cNvPr>
          <p:cNvSpPr/>
          <p:nvPr/>
        </p:nvSpPr>
        <p:spPr>
          <a:xfrm>
            <a:off x="0" y="-56644"/>
            <a:ext cx="12191999" cy="430716"/>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4" name="Rechthoek 3">
            <a:extLst>
              <a:ext uri="{FF2B5EF4-FFF2-40B4-BE49-F238E27FC236}">
                <a16:creationId xmlns:a16="http://schemas.microsoft.com/office/drawing/2014/main" id="{431565C2-8FFE-61C1-AC89-535C36ACF203}"/>
              </a:ext>
            </a:extLst>
          </p:cNvPr>
          <p:cNvSpPr/>
          <p:nvPr/>
        </p:nvSpPr>
        <p:spPr>
          <a:xfrm>
            <a:off x="-1" y="6426478"/>
            <a:ext cx="12192000" cy="522514"/>
          </a:xfrm>
          <a:prstGeom prst="rect">
            <a:avLst/>
          </a:prstGeom>
          <a:solidFill>
            <a:srgbClr val="3EB7F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kumimoji="0" lang="nl-NL"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nl-NL" sz="16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KCAF CONGRES – </a:t>
            </a:r>
            <a:r>
              <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rPr>
              <a:t>Funderingsaanpak op de rails – 16 april 2026 </a:t>
            </a:r>
          </a:p>
        </p:txBody>
      </p:sp>
    </p:spTree>
    <p:custDataLst>
      <p:tags r:id="rId1"/>
    </p:custDataLst>
    <p:extLst>
      <p:ext uri="{BB962C8B-B14F-4D97-AF65-F5344CB8AC3E}">
        <p14:creationId xmlns:p14="http://schemas.microsoft.com/office/powerpoint/2010/main" val="9449799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1274B-C661-D678-7362-5FF968EF4A8C}"/>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C86F16F9-0322-DC11-441B-E8BF0FEC98AB}"/>
              </a:ext>
            </a:extLst>
          </p:cNvPr>
          <p:cNvSpPr/>
          <p:nvPr/>
        </p:nvSpPr>
        <p:spPr>
          <a:xfrm>
            <a:off x="515005" y="774724"/>
            <a:ext cx="9266947" cy="1166629"/>
          </a:xfrm>
          <a:prstGeom prst="rect">
            <a:avLst/>
          </a:prstGeom>
          <a:gradFill>
            <a:gsLst>
              <a:gs pos="0">
                <a:srgbClr val="96A8BA"/>
              </a:gs>
              <a:gs pos="100000">
                <a:srgbClr val="C8DDD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el 1">
            <a:extLst>
              <a:ext uri="{FF2B5EF4-FFF2-40B4-BE49-F238E27FC236}">
                <a16:creationId xmlns:a16="http://schemas.microsoft.com/office/drawing/2014/main" id="{4E39D973-91A3-0722-DA8A-74EB1B146780}"/>
              </a:ext>
            </a:extLst>
          </p:cNvPr>
          <p:cNvSpPr txBox="1">
            <a:spLocks/>
          </p:cNvSpPr>
          <p:nvPr/>
        </p:nvSpPr>
        <p:spPr>
          <a:xfrm>
            <a:off x="872357" y="774723"/>
            <a:ext cx="8909596" cy="133019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Black" panose="020B0604020202020204" pitchFamily="34" charset="0"/>
                <a:ea typeface="+mj-ea"/>
                <a:cs typeface="+mj-cs"/>
              </a:rPr>
              <a:t>Werkgroep Klimaatadaptatie Cluster Wonen</a:t>
            </a:r>
          </a:p>
        </p:txBody>
      </p:sp>
      <p:sp>
        <p:nvSpPr>
          <p:cNvPr id="6" name="Tijdelijke aanduiding voor inhoud 2">
            <a:extLst>
              <a:ext uri="{FF2B5EF4-FFF2-40B4-BE49-F238E27FC236}">
                <a16:creationId xmlns:a16="http://schemas.microsoft.com/office/drawing/2014/main" id="{C876B60E-BC4C-0729-3644-C7FB79ADB8FE}"/>
              </a:ext>
            </a:extLst>
          </p:cNvPr>
          <p:cNvSpPr txBox="1">
            <a:spLocks/>
          </p:cNvSpPr>
          <p:nvPr/>
        </p:nvSpPr>
        <p:spPr>
          <a:xfrm>
            <a:off x="515006" y="2017928"/>
            <a:ext cx="10748592" cy="3103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Afbeelding 6" descr="Afbeelding met Lettertype, Graphics, logo, ontwerp&#10;&#10;Door AI gegenereerde inhoud is mogelijk onjuist.">
            <a:extLst>
              <a:ext uri="{FF2B5EF4-FFF2-40B4-BE49-F238E27FC236}">
                <a16:creationId xmlns:a16="http://schemas.microsoft.com/office/drawing/2014/main" id="{1FB7588E-C961-6466-9A82-CC50A0CBE445}"/>
              </a:ext>
            </a:extLst>
          </p:cNvPr>
          <p:cNvPicPr>
            <a:picLocks noChangeAspect="1"/>
          </p:cNvPicPr>
          <p:nvPr/>
        </p:nvPicPr>
        <p:blipFill>
          <a:blip r:embed="rId2"/>
          <a:stretch>
            <a:fillRect/>
          </a:stretch>
        </p:blipFill>
        <p:spPr>
          <a:xfrm>
            <a:off x="9781953" y="6403094"/>
            <a:ext cx="1257300" cy="355600"/>
          </a:xfrm>
          <a:prstGeom prst="rect">
            <a:avLst/>
          </a:prstGeom>
        </p:spPr>
      </p:pic>
      <p:pic>
        <p:nvPicPr>
          <p:cNvPr id="3" name="Afbeelding 2">
            <a:extLst>
              <a:ext uri="{FF2B5EF4-FFF2-40B4-BE49-F238E27FC236}">
                <a16:creationId xmlns:a16="http://schemas.microsoft.com/office/drawing/2014/main" id="{4DD24AA0-372F-FD6D-6DCD-91E909947D7A}"/>
              </a:ext>
            </a:extLst>
          </p:cNvPr>
          <p:cNvPicPr>
            <a:picLocks noChangeAspect="1"/>
          </p:cNvPicPr>
          <p:nvPr/>
        </p:nvPicPr>
        <p:blipFill>
          <a:blip r:embed="rId3"/>
          <a:stretch>
            <a:fillRect/>
          </a:stretch>
        </p:blipFill>
        <p:spPr>
          <a:xfrm>
            <a:off x="824818" y="3118411"/>
            <a:ext cx="1879260" cy="540000"/>
          </a:xfrm>
          <a:prstGeom prst="rect">
            <a:avLst/>
          </a:prstGeom>
        </p:spPr>
      </p:pic>
      <p:pic>
        <p:nvPicPr>
          <p:cNvPr id="8" name="Afbeelding 7">
            <a:extLst>
              <a:ext uri="{FF2B5EF4-FFF2-40B4-BE49-F238E27FC236}">
                <a16:creationId xmlns:a16="http://schemas.microsoft.com/office/drawing/2014/main" id="{041C0402-FE22-CE37-842C-637B85F482A0}"/>
              </a:ext>
            </a:extLst>
          </p:cNvPr>
          <p:cNvPicPr>
            <a:picLocks noChangeAspect="1"/>
          </p:cNvPicPr>
          <p:nvPr/>
        </p:nvPicPr>
        <p:blipFill>
          <a:blip r:embed="rId4"/>
          <a:stretch>
            <a:fillRect/>
          </a:stretch>
        </p:blipFill>
        <p:spPr>
          <a:xfrm>
            <a:off x="5969663" y="4162804"/>
            <a:ext cx="2086020" cy="540000"/>
          </a:xfrm>
          <a:prstGeom prst="rect">
            <a:avLst/>
          </a:prstGeom>
        </p:spPr>
      </p:pic>
      <p:pic>
        <p:nvPicPr>
          <p:cNvPr id="9" name="Afbeelding 8">
            <a:extLst>
              <a:ext uri="{FF2B5EF4-FFF2-40B4-BE49-F238E27FC236}">
                <a16:creationId xmlns:a16="http://schemas.microsoft.com/office/drawing/2014/main" id="{9474243A-901F-21DA-8A1D-AFF392A26BDA}"/>
              </a:ext>
            </a:extLst>
          </p:cNvPr>
          <p:cNvPicPr>
            <a:picLocks noChangeAspect="1"/>
          </p:cNvPicPr>
          <p:nvPr/>
        </p:nvPicPr>
        <p:blipFill>
          <a:blip r:embed="rId5"/>
          <a:srcRect t="4649" b="10971"/>
          <a:stretch>
            <a:fillRect/>
          </a:stretch>
        </p:blipFill>
        <p:spPr>
          <a:xfrm>
            <a:off x="4091299" y="4162804"/>
            <a:ext cx="1000200" cy="540000"/>
          </a:xfrm>
          <a:prstGeom prst="rect">
            <a:avLst/>
          </a:prstGeom>
        </p:spPr>
      </p:pic>
      <p:pic>
        <p:nvPicPr>
          <p:cNvPr id="10" name="Afbeelding 9">
            <a:extLst>
              <a:ext uri="{FF2B5EF4-FFF2-40B4-BE49-F238E27FC236}">
                <a16:creationId xmlns:a16="http://schemas.microsoft.com/office/drawing/2014/main" id="{BF1E74F8-FAF3-1D96-44E0-3473E0CEC0FB}"/>
              </a:ext>
            </a:extLst>
          </p:cNvPr>
          <p:cNvPicPr>
            <a:picLocks noChangeAspect="1"/>
          </p:cNvPicPr>
          <p:nvPr/>
        </p:nvPicPr>
        <p:blipFill>
          <a:blip r:embed="rId6"/>
          <a:stretch>
            <a:fillRect/>
          </a:stretch>
        </p:blipFill>
        <p:spPr>
          <a:xfrm>
            <a:off x="6343132" y="3098285"/>
            <a:ext cx="1415670" cy="540000"/>
          </a:xfrm>
          <a:prstGeom prst="rect">
            <a:avLst/>
          </a:prstGeom>
        </p:spPr>
      </p:pic>
      <p:pic>
        <p:nvPicPr>
          <p:cNvPr id="11" name="Afbeelding 10" descr="Afbeelding met tekst, Lettertype, schermopname, nummer&#10;&#10;Door AI gegenereerde inhoud is mogelijk onjuist.">
            <a:extLst>
              <a:ext uri="{FF2B5EF4-FFF2-40B4-BE49-F238E27FC236}">
                <a16:creationId xmlns:a16="http://schemas.microsoft.com/office/drawing/2014/main" id="{5407B87C-A7DD-3244-CF8F-835B6BBB519E}"/>
              </a:ext>
            </a:extLst>
          </p:cNvPr>
          <p:cNvPicPr>
            <a:picLocks noChangeAspect="1"/>
          </p:cNvPicPr>
          <p:nvPr/>
        </p:nvPicPr>
        <p:blipFill>
          <a:blip r:embed="rId7"/>
          <a:srcRect b="4800"/>
          <a:stretch>
            <a:fillRect/>
          </a:stretch>
        </p:blipFill>
        <p:spPr>
          <a:xfrm>
            <a:off x="3880277" y="3118411"/>
            <a:ext cx="1286655" cy="540000"/>
          </a:xfrm>
          <a:prstGeom prst="rect">
            <a:avLst/>
          </a:prstGeom>
        </p:spPr>
      </p:pic>
      <p:sp>
        <p:nvSpPr>
          <p:cNvPr id="13" name="Tekstvak 12">
            <a:extLst>
              <a:ext uri="{FF2B5EF4-FFF2-40B4-BE49-F238E27FC236}">
                <a16:creationId xmlns:a16="http://schemas.microsoft.com/office/drawing/2014/main" id="{91008E39-F96A-9B60-9C8F-02C174811E67}"/>
              </a:ext>
            </a:extLst>
          </p:cNvPr>
          <p:cNvSpPr txBox="1"/>
          <p:nvPr/>
        </p:nvSpPr>
        <p:spPr>
          <a:xfrm>
            <a:off x="499126" y="2325865"/>
            <a:ext cx="661284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Onderzoek is mogelijk gemaakt door:</a:t>
            </a:r>
          </a:p>
        </p:txBody>
      </p:sp>
      <p:pic>
        <p:nvPicPr>
          <p:cNvPr id="17" name="Afbeelding 16">
            <a:extLst>
              <a:ext uri="{FF2B5EF4-FFF2-40B4-BE49-F238E27FC236}">
                <a16:creationId xmlns:a16="http://schemas.microsoft.com/office/drawing/2014/main" id="{AB04EAF0-1B38-8FCE-A5F3-22341084D81B}"/>
              </a:ext>
            </a:extLst>
          </p:cNvPr>
          <p:cNvPicPr>
            <a:picLocks noChangeAspect="1"/>
          </p:cNvPicPr>
          <p:nvPr/>
        </p:nvPicPr>
        <p:blipFill>
          <a:blip r:embed="rId8"/>
          <a:srcRect t="20957" b="19577"/>
          <a:stretch>
            <a:fillRect/>
          </a:stretch>
        </p:blipFill>
        <p:spPr>
          <a:xfrm>
            <a:off x="746582" y="4162804"/>
            <a:ext cx="1957496" cy="540000"/>
          </a:xfrm>
          <a:prstGeom prst="rect">
            <a:avLst/>
          </a:prstGeom>
        </p:spPr>
      </p:pic>
    </p:spTree>
    <p:extLst>
      <p:ext uri="{BB962C8B-B14F-4D97-AF65-F5344CB8AC3E}">
        <p14:creationId xmlns:p14="http://schemas.microsoft.com/office/powerpoint/2010/main" val="2215567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C7E5E-5F46-6541-5A74-1B82E9D2CCA4}"/>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90E43F0E-6977-DC89-1595-96A417121658}"/>
              </a:ext>
            </a:extLst>
          </p:cNvPr>
          <p:cNvSpPr/>
          <p:nvPr/>
        </p:nvSpPr>
        <p:spPr>
          <a:xfrm>
            <a:off x="515006" y="773059"/>
            <a:ext cx="9266947" cy="1166629"/>
          </a:xfrm>
          <a:prstGeom prst="rect">
            <a:avLst/>
          </a:prstGeom>
          <a:gradFill>
            <a:gsLst>
              <a:gs pos="0">
                <a:srgbClr val="96A8BA"/>
              </a:gs>
              <a:gs pos="100000">
                <a:srgbClr val="C8DDD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el 1">
            <a:extLst>
              <a:ext uri="{FF2B5EF4-FFF2-40B4-BE49-F238E27FC236}">
                <a16:creationId xmlns:a16="http://schemas.microsoft.com/office/drawing/2014/main" id="{CC4BCDAE-1681-D1E3-03D8-CCA3E5D3D0E0}"/>
              </a:ext>
            </a:extLst>
          </p:cNvPr>
          <p:cNvSpPr txBox="1">
            <a:spLocks/>
          </p:cNvSpPr>
          <p:nvPr/>
        </p:nvSpPr>
        <p:spPr>
          <a:xfrm>
            <a:off x="872358" y="773058"/>
            <a:ext cx="8909596" cy="133019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Black" panose="020B0604020202020204" pitchFamily="34" charset="0"/>
                <a:ea typeface="+mj-ea"/>
                <a:cs typeface="+mj-cs"/>
              </a:rPr>
              <a:t>Platform Funderingsschade Lingewaard</a:t>
            </a:r>
          </a:p>
        </p:txBody>
      </p:sp>
      <p:sp>
        <p:nvSpPr>
          <p:cNvPr id="6" name="Tijdelijke aanduiding voor inhoud 2">
            <a:extLst>
              <a:ext uri="{FF2B5EF4-FFF2-40B4-BE49-F238E27FC236}">
                <a16:creationId xmlns:a16="http://schemas.microsoft.com/office/drawing/2014/main" id="{30DF6A7C-F099-F773-F1C9-686234665334}"/>
              </a:ext>
            </a:extLst>
          </p:cNvPr>
          <p:cNvSpPr txBox="1">
            <a:spLocks/>
          </p:cNvSpPr>
          <p:nvPr/>
        </p:nvSpPr>
        <p:spPr>
          <a:xfrm>
            <a:off x="515006" y="2017928"/>
            <a:ext cx="10748592" cy="3103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Afbeelding 6" descr="Afbeelding met Lettertype, Graphics, logo, ontwerp&#10;&#10;Door AI gegenereerde inhoud is mogelijk onjuist.">
            <a:extLst>
              <a:ext uri="{FF2B5EF4-FFF2-40B4-BE49-F238E27FC236}">
                <a16:creationId xmlns:a16="http://schemas.microsoft.com/office/drawing/2014/main" id="{C824560C-A689-2C2B-66C7-2C4A9E5EADA9}"/>
              </a:ext>
            </a:extLst>
          </p:cNvPr>
          <p:cNvPicPr>
            <a:picLocks noChangeAspect="1"/>
          </p:cNvPicPr>
          <p:nvPr/>
        </p:nvPicPr>
        <p:blipFill>
          <a:blip r:embed="rId2"/>
          <a:stretch>
            <a:fillRect/>
          </a:stretch>
        </p:blipFill>
        <p:spPr>
          <a:xfrm>
            <a:off x="9781953" y="6403094"/>
            <a:ext cx="1257300" cy="355600"/>
          </a:xfrm>
          <a:prstGeom prst="rect">
            <a:avLst/>
          </a:prstGeom>
        </p:spPr>
      </p:pic>
      <p:pic>
        <p:nvPicPr>
          <p:cNvPr id="14" name="Afbeelding 13" descr="Afbeelding met kleding, persoon, person, schoeisel&#10;&#10;Door AI gegenereerde inhoud is mogelijk onjuist.">
            <a:extLst>
              <a:ext uri="{FF2B5EF4-FFF2-40B4-BE49-F238E27FC236}">
                <a16:creationId xmlns:a16="http://schemas.microsoft.com/office/drawing/2014/main" id="{EB2E0991-C00F-E1A0-E861-9D16E7B03A11}"/>
              </a:ext>
            </a:extLst>
          </p:cNvPr>
          <p:cNvPicPr>
            <a:picLocks noChangeAspect="1"/>
          </p:cNvPicPr>
          <p:nvPr/>
        </p:nvPicPr>
        <p:blipFill>
          <a:blip r:embed="rId3"/>
          <a:stretch>
            <a:fillRect/>
          </a:stretch>
        </p:blipFill>
        <p:spPr>
          <a:xfrm>
            <a:off x="6172200" y="2394757"/>
            <a:ext cx="3609753" cy="2710645"/>
          </a:xfrm>
          <a:prstGeom prst="rect">
            <a:avLst/>
          </a:prstGeom>
        </p:spPr>
      </p:pic>
      <p:pic>
        <p:nvPicPr>
          <p:cNvPr id="16" name="Afbeelding 15" descr="Afbeelding met kaart, tekst, atlas&#10;&#10;Door AI gegenereerde inhoud is mogelijk onjuist.">
            <a:extLst>
              <a:ext uri="{FF2B5EF4-FFF2-40B4-BE49-F238E27FC236}">
                <a16:creationId xmlns:a16="http://schemas.microsoft.com/office/drawing/2014/main" id="{BDB31348-88D7-E34D-327C-A5DA801A2D73}"/>
              </a:ext>
            </a:extLst>
          </p:cNvPr>
          <p:cNvPicPr>
            <a:picLocks noChangeAspect="1"/>
          </p:cNvPicPr>
          <p:nvPr/>
        </p:nvPicPr>
        <p:blipFill>
          <a:blip r:embed="rId4"/>
          <a:srcRect l="29249" t="15822" b="14029"/>
          <a:stretch>
            <a:fillRect/>
          </a:stretch>
        </p:blipFill>
        <p:spPr>
          <a:xfrm>
            <a:off x="515006" y="2394757"/>
            <a:ext cx="5054901" cy="2706474"/>
          </a:xfrm>
          <a:prstGeom prst="rect">
            <a:avLst/>
          </a:prstGeom>
        </p:spPr>
      </p:pic>
    </p:spTree>
    <p:extLst>
      <p:ext uri="{BB962C8B-B14F-4D97-AF65-F5344CB8AC3E}">
        <p14:creationId xmlns:p14="http://schemas.microsoft.com/office/powerpoint/2010/main" val="3903741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E7C3A3EF-1AC5-F925-2D58-CC542746D940}"/>
              </a:ext>
            </a:extLst>
          </p:cNvPr>
          <p:cNvSpPr/>
          <p:nvPr/>
        </p:nvSpPr>
        <p:spPr>
          <a:xfrm>
            <a:off x="515006" y="770433"/>
            <a:ext cx="9266947" cy="1166629"/>
          </a:xfrm>
          <a:prstGeom prst="rect">
            <a:avLst/>
          </a:prstGeom>
          <a:gradFill>
            <a:gsLst>
              <a:gs pos="0">
                <a:srgbClr val="96A8BA"/>
              </a:gs>
              <a:gs pos="100000">
                <a:srgbClr val="C8DDD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el 1">
            <a:extLst>
              <a:ext uri="{FF2B5EF4-FFF2-40B4-BE49-F238E27FC236}">
                <a16:creationId xmlns:a16="http://schemas.microsoft.com/office/drawing/2014/main" id="{3FDD2227-2004-8A10-ABD8-F0D8751DA348}"/>
              </a:ext>
            </a:extLst>
          </p:cNvPr>
          <p:cNvSpPr txBox="1">
            <a:spLocks/>
          </p:cNvSpPr>
          <p:nvPr/>
        </p:nvSpPr>
        <p:spPr>
          <a:xfrm>
            <a:off x="872357" y="770432"/>
            <a:ext cx="11319643" cy="133019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Arial Black" panose="020B0604020202020204" pitchFamily="34" charset="0"/>
                <a:ea typeface="+mj-ea"/>
                <a:cs typeface="+mj-cs"/>
              </a:rPr>
              <a:t>Vraagstelling</a:t>
            </a:r>
          </a:p>
        </p:txBody>
      </p:sp>
      <p:sp>
        <p:nvSpPr>
          <p:cNvPr id="6" name="Tijdelijke aanduiding voor inhoud 2">
            <a:extLst>
              <a:ext uri="{FF2B5EF4-FFF2-40B4-BE49-F238E27FC236}">
                <a16:creationId xmlns:a16="http://schemas.microsoft.com/office/drawing/2014/main" id="{A97331CE-1CE1-C428-3DF9-B2E65CEE9182}"/>
              </a:ext>
            </a:extLst>
          </p:cNvPr>
          <p:cNvSpPr txBox="1">
            <a:spLocks/>
          </p:cNvSpPr>
          <p:nvPr/>
        </p:nvSpPr>
        <p:spPr>
          <a:xfrm>
            <a:off x="515006" y="2501406"/>
            <a:ext cx="9619594" cy="31039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Centrale onderzoeksvraag:</a:t>
            </a: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730350" marR="0" lvl="1" indent="-514350" algn="l" defTabSz="914400" rtl="0" eaLnBrk="1" fontAlgn="auto" latinLnBrk="0" hangingPunct="1">
              <a:lnSpc>
                <a:spcPct val="150000"/>
              </a:lnSpc>
              <a:spcBef>
                <a:spcPts val="500"/>
              </a:spcBef>
              <a:spcAft>
                <a:spcPts val="0"/>
              </a:spcAft>
              <a:buClrTx/>
              <a:buSzTx/>
              <a:buFont typeface="+mj-lt"/>
              <a:buAutoNum type="arabicParen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Welke impact heeft (mogelijke) funderingsschade voor bewoners/eigenaren?</a:t>
            </a:r>
          </a:p>
          <a:p>
            <a:pPr marL="730350" marR="0" lvl="1" indent="-514350" algn="l" defTabSz="914400" rtl="0" eaLnBrk="1" fontAlgn="auto" latinLnBrk="0" hangingPunct="1">
              <a:lnSpc>
                <a:spcPct val="150000"/>
              </a:lnSpc>
              <a:spcBef>
                <a:spcPts val="500"/>
              </a:spcBef>
              <a:spcAft>
                <a:spcPts val="0"/>
              </a:spcAft>
              <a:buClrTx/>
              <a:buSzTx/>
              <a:buFont typeface="+mj-lt"/>
              <a:buAutoNum type="arabicParen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Welke rol kunnen hypotheekverstrekkers spelen bij (de financiering van) funderingsschade?</a:t>
            </a:r>
          </a:p>
          <a:p>
            <a:pPr marL="730350" marR="0" lvl="1" indent="-514350" algn="l" defTabSz="914400" rtl="0" eaLnBrk="1" fontAlgn="auto" latinLnBrk="0" hangingPunct="1">
              <a:lnSpc>
                <a:spcPct val="150000"/>
              </a:lnSpc>
              <a:spcBef>
                <a:spcPts val="500"/>
              </a:spcBef>
              <a:spcAft>
                <a:spcPts val="0"/>
              </a:spcAft>
              <a:buClrTx/>
              <a:buSzTx/>
              <a:buFont typeface="+mj-lt"/>
              <a:buAutoNum type="arabicParen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 hoeverre helpt het bewoners/eigenaren als zij financieel inzicht krijgen in de gevolgen van funderingsschade?</a:t>
            </a:r>
          </a:p>
          <a:p>
            <a:pPr marL="730350" marR="0" lvl="1" indent="-514350" algn="l" defTabSz="914400" rtl="0" eaLnBrk="1" fontAlgn="auto" latinLnBrk="0" hangingPunct="1">
              <a:lnSpc>
                <a:spcPct val="150000"/>
              </a:lnSpc>
              <a:spcBef>
                <a:spcPts val="500"/>
              </a:spcBef>
              <a:spcAft>
                <a:spcPts val="0"/>
              </a:spcAft>
              <a:buClrTx/>
              <a:buSzTx/>
              <a:buFont typeface="+mj-lt"/>
              <a:buAutoNum type="arabicParenR"/>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Afbeelding 2" descr="Afbeelding met Lettertype, Graphics, logo, ontwerp&#10;&#10;Door AI gegenereerde inhoud is mogelijk onjuist.">
            <a:extLst>
              <a:ext uri="{FF2B5EF4-FFF2-40B4-BE49-F238E27FC236}">
                <a16:creationId xmlns:a16="http://schemas.microsoft.com/office/drawing/2014/main" id="{609CE63D-D051-3222-234B-3BAF4CEAA573}"/>
              </a:ext>
            </a:extLst>
          </p:cNvPr>
          <p:cNvPicPr>
            <a:picLocks noChangeAspect="1"/>
          </p:cNvPicPr>
          <p:nvPr/>
        </p:nvPicPr>
        <p:blipFill>
          <a:blip r:embed="rId2"/>
          <a:stretch>
            <a:fillRect/>
          </a:stretch>
        </p:blipFill>
        <p:spPr>
          <a:xfrm>
            <a:off x="9781953" y="6403094"/>
            <a:ext cx="1257300" cy="355600"/>
          </a:xfrm>
          <a:prstGeom prst="rect">
            <a:avLst/>
          </a:prstGeom>
        </p:spPr>
      </p:pic>
    </p:spTree>
    <p:extLst>
      <p:ext uri="{BB962C8B-B14F-4D97-AF65-F5344CB8AC3E}">
        <p14:creationId xmlns:p14="http://schemas.microsoft.com/office/powerpoint/2010/main" val="20520450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C5DFFE25-4EAB-3FB5-B922-4C2C9B53C9EC}"/>
              </a:ext>
            </a:extLst>
          </p:cNvPr>
          <p:cNvSpPr txBox="1">
            <a:spLocks/>
          </p:cNvSpPr>
          <p:nvPr/>
        </p:nvSpPr>
        <p:spPr>
          <a:xfrm>
            <a:off x="515003" y="77532"/>
            <a:ext cx="10160083" cy="133019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94A8BA"/>
                </a:solidFill>
                <a:effectLst/>
                <a:uLnTx/>
                <a:uFillTx/>
                <a:latin typeface="Arial Black" panose="020B0604020202020204" pitchFamily="34" charset="0"/>
                <a:ea typeface="+mj-ea"/>
                <a:cs typeface="+mj-cs"/>
              </a:rPr>
              <a:t>Onderzoeksopzet</a:t>
            </a:r>
            <a:endParaRPr kumimoji="0" lang="nl-NL" sz="2100" b="0" i="0" u="none" strike="noStrike" kern="1200" cap="none" spc="0" normalizeH="0" baseline="0" noProof="0" dirty="0">
              <a:ln>
                <a:noFill/>
              </a:ln>
              <a:solidFill>
                <a:srgbClr val="94A8BA"/>
              </a:solidFill>
              <a:effectLst/>
              <a:uLnTx/>
              <a:uFillTx/>
              <a:latin typeface="Arial" panose="020B0604020202020204" pitchFamily="34" charset="0"/>
              <a:ea typeface="+mj-ea"/>
              <a:cs typeface="Arial" panose="020B0604020202020204" pitchFamily="34" charset="0"/>
            </a:endParaRPr>
          </a:p>
        </p:txBody>
      </p:sp>
      <p:graphicFrame>
        <p:nvGraphicFramePr>
          <p:cNvPr id="4" name="Tabel 5">
            <a:extLst>
              <a:ext uri="{FF2B5EF4-FFF2-40B4-BE49-F238E27FC236}">
                <a16:creationId xmlns:a16="http://schemas.microsoft.com/office/drawing/2014/main" id="{B151A347-7A57-17BD-93BC-CD9D987C2EFB}"/>
              </a:ext>
            </a:extLst>
          </p:cNvPr>
          <p:cNvGraphicFramePr>
            <a:graphicFrameLocks noGrp="1"/>
          </p:cNvGraphicFramePr>
          <p:nvPr/>
        </p:nvGraphicFramePr>
        <p:xfrm>
          <a:off x="515003" y="1407724"/>
          <a:ext cx="10415756" cy="5108554"/>
        </p:xfrm>
        <a:graphic>
          <a:graphicData uri="http://schemas.openxmlformats.org/drawingml/2006/table">
            <a:tbl>
              <a:tblPr firstRow="1" bandRow="1">
                <a:tableStyleId>{2A488322-F2BA-4B5B-9748-0D474271808F}</a:tableStyleId>
              </a:tblPr>
              <a:tblGrid>
                <a:gridCol w="10415756">
                  <a:extLst>
                    <a:ext uri="{9D8B030D-6E8A-4147-A177-3AD203B41FA5}">
                      <a16:colId xmlns:a16="http://schemas.microsoft.com/office/drawing/2014/main" val="2936072095"/>
                    </a:ext>
                  </a:extLst>
                </a:gridCol>
              </a:tblGrid>
              <a:tr h="5108554">
                <a:tc>
                  <a:txBody>
                    <a:bodyPr/>
                    <a:lstStyle/>
                    <a:p>
                      <a:pPr marL="0" indent="0" algn="l" defTabSz="914400" rtl="0" eaLnBrk="1" latinLnBrk="0" hangingPunct="1">
                        <a:buFont typeface="Arial" panose="020B0604020202020204" pitchFamily="34" charset="0"/>
                        <a:buNone/>
                      </a:pPr>
                      <a:r>
                        <a:rPr lang="nl-NL" sz="2400" b="1" kern="1200" dirty="0">
                          <a:solidFill>
                            <a:schemeClr val="tx1"/>
                          </a:solidFill>
                          <a:latin typeface="Arial" panose="020B0604020202020204" pitchFamily="34" charset="0"/>
                          <a:ea typeface="+mn-ea"/>
                          <a:cs typeface="Arial" panose="020B0604020202020204" pitchFamily="34" charset="0"/>
                          <a:sym typeface="Arial"/>
                        </a:rPr>
                        <a:t>Perspectief en beleving van inwoners staat centraal</a:t>
                      </a:r>
                    </a:p>
                    <a:p>
                      <a:pPr marL="342900" indent="-342900" algn="l" defTabSz="914400" rtl="0" eaLnBrk="1" latinLnBrk="0" hangingPunct="1">
                        <a:buFont typeface="Arial" panose="020B0604020202020204" pitchFamily="34" charset="0"/>
                        <a:buChar char="•"/>
                      </a:pPr>
                      <a:endParaRPr lang="nl-NL" sz="2000" b="0" kern="1200" dirty="0">
                        <a:solidFill>
                          <a:schemeClr val="tx1"/>
                        </a:solidFill>
                        <a:latin typeface="Arial" panose="020B0604020202020204" pitchFamily="34" charset="0"/>
                        <a:ea typeface="+mn-ea"/>
                        <a:cs typeface="Arial" panose="020B0604020202020204" pitchFamily="34" charset="0"/>
                        <a:sym typeface="Arial"/>
                      </a:endParaRPr>
                    </a:p>
                    <a:p>
                      <a:pPr marL="342900" indent="-342900" algn="l" defTabSz="914400" rtl="0" eaLnBrk="1" latinLnBrk="0" hangingPunct="1">
                        <a:buFont typeface="Arial" panose="020B0604020202020204" pitchFamily="34" charset="0"/>
                        <a:buChar char="•"/>
                      </a:pPr>
                      <a:r>
                        <a:rPr lang="nl-NL" sz="2200" b="0" kern="1200" dirty="0">
                          <a:solidFill>
                            <a:schemeClr val="tx1"/>
                          </a:solidFill>
                          <a:latin typeface="Arial" panose="020B0604020202020204" pitchFamily="34" charset="0"/>
                          <a:ea typeface="+mn-ea"/>
                          <a:cs typeface="Arial" panose="020B0604020202020204" pitchFamily="34" charset="0"/>
                          <a:sym typeface="Arial"/>
                        </a:rPr>
                        <a:t>N=17 interviews van 60 minuten:</a:t>
                      </a:r>
                    </a:p>
                    <a:p>
                      <a:pPr marL="800100" lvl="1" indent="-342900">
                        <a:lnSpc>
                          <a:spcPct val="150000"/>
                        </a:lnSpc>
                        <a:spcBef>
                          <a:spcPts val="0"/>
                        </a:spcBef>
                        <a:buFontTx/>
                        <a:buChar char="-"/>
                      </a:pPr>
                      <a:r>
                        <a:rPr lang="nl-NL" sz="2200" b="0" kern="1200" dirty="0">
                          <a:solidFill>
                            <a:schemeClr val="tx1"/>
                          </a:solidFill>
                          <a:latin typeface="Arial" panose="020B0604020202020204" pitchFamily="34" charset="0"/>
                          <a:ea typeface="+mn-ea"/>
                          <a:cs typeface="Arial" panose="020B0604020202020204" pitchFamily="34" charset="0"/>
                          <a:sym typeface="Arial"/>
                        </a:rPr>
                        <a:t>waarvan 7 duo interviews en 10 single interviews</a:t>
                      </a:r>
                    </a:p>
                    <a:p>
                      <a:pPr marL="342900" indent="-342900" algn="l" defTabSz="914400" rtl="0" eaLnBrk="1" latinLnBrk="0" hangingPunct="1">
                        <a:buFont typeface="Arial" panose="020B0604020202020204" pitchFamily="34" charset="0"/>
                        <a:buChar char="•"/>
                      </a:pPr>
                      <a:endParaRPr lang="nl-NL" sz="2200" b="0" kern="1200" dirty="0">
                        <a:solidFill>
                          <a:schemeClr val="tx1"/>
                        </a:solidFill>
                        <a:latin typeface="Arial" panose="020B0604020202020204" pitchFamily="34" charset="0"/>
                        <a:ea typeface="+mn-ea"/>
                        <a:cs typeface="Arial" panose="020B0604020202020204" pitchFamily="34" charset="0"/>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200" b="0" kern="1200" dirty="0">
                          <a:solidFill>
                            <a:schemeClr val="tx1"/>
                          </a:solidFill>
                          <a:latin typeface="Arial" panose="020B0604020202020204" pitchFamily="34" charset="0"/>
                          <a:ea typeface="+mn-ea"/>
                          <a:cs typeface="Arial" panose="020B0604020202020204" pitchFamily="34" charset="0"/>
                          <a:sym typeface="Arial"/>
                        </a:rPr>
                        <a:t>Doelgroep: </a:t>
                      </a:r>
                      <a:r>
                        <a:rPr lang="nl-NL" sz="2200" b="0" kern="1200" dirty="0">
                          <a:solidFill>
                            <a:schemeClr val="tx1"/>
                          </a:solidFill>
                          <a:latin typeface="Arial" panose="020B0604020202020204" pitchFamily="34" charset="0"/>
                          <a:ea typeface="+mn-ea"/>
                          <a:cs typeface="Arial" panose="020B0604020202020204" pitchFamily="34" charset="0"/>
                        </a:rPr>
                        <a:t>bewoners van gemeente Lingewaard met een koopwoning met funderingsschade (aan de ondiepe fundering) die aangesloten zijn bij Platform Funderingsschade Lingewaard</a:t>
                      </a:r>
                      <a:endParaRPr lang="nl-NL" sz="2200" kern="1200" dirty="0">
                        <a:solidFill>
                          <a:schemeClr val="tx1"/>
                        </a:solidFill>
                        <a:latin typeface="Arial" panose="020B0604020202020204" pitchFamily="34" charset="0"/>
                        <a:ea typeface="+mn-ea"/>
                        <a:cs typeface="Arial" panose="020B0604020202020204" pitchFamily="34" charset="0"/>
                        <a:sym typeface="Arial"/>
                      </a:endParaRPr>
                    </a:p>
                    <a:p>
                      <a:pPr marL="342900" indent="-342900" algn="l" defTabSz="914400" rtl="0" eaLnBrk="1" latinLnBrk="0" hangingPunct="1">
                        <a:buFont typeface="Arial" panose="020B0604020202020204" pitchFamily="34" charset="0"/>
                        <a:buChar char="•"/>
                      </a:pPr>
                      <a:endParaRPr lang="nl-NL" sz="2200" b="0" kern="1200" dirty="0">
                        <a:solidFill>
                          <a:schemeClr val="tx1"/>
                        </a:solidFill>
                        <a:latin typeface="Arial" panose="020B0604020202020204" pitchFamily="34" charset="0"/>
                        <a:ea typeface="+mn-ea"/>
                        <a:cs typeface="Arial" panose="020B0604020202020204" pitchFamily="34" charset="0"/>
                        <a:sym typeface="Arial"/>
                      </a:endParaRPr>
                    </a:p>
                    <a:p>
                      <a:pPr marL="342900" indent="-342900" algn="l" defTabSz="914400" rtl="0" eaLnBrk="1" latinLnBrk="0" hangingPunct="1">
                        <a:buFont typeface="Arial" panose="020B0604020202020204" pitchFamily="34" charset="0"/>
                        <a:buChar char="•"/>
                      </a:pPr>
                      <a:r>
                        <a:rPr lang="nl-NL" sz="2200" b="0" kern="1200" dirty="0">
                          <a:solidFill>
                            <a:schemeClr val="tx1"/>
                          </a:solidFill>
                          <a:latin typeface="Arial" panose="020B0604020202020204" pitchFamily="34" charset="0"/>
                          <a:ea typeface="+mn-ea"/>
                          <a:cs typeface="Arial" panose="020B0604020202020204" pitchFamily="34" charset="0"/>
                          <a:sym typeface="Arial"/>
                        </a:rPr>
                        <a:t>De deelnemers zijn geworven via het Platform Funderingsschade Lingewaard</a:t>
                      </a:r>
                    </a:p>
                    <a:p>
                      <a:pPr marL="342900" indent="-342900" algn="l" defTabSz="914400" rtl="0" eaLnBrk="1" latinLnBrk="0" hangingPunct="1">
                        <a:buFont typeface="Arial" panose="020B0604020202020204" pitchFamily="34" charset="0"/>
                        <a:buChar char="•"/>
                      </a:pPr>
                      <a:endParaRPr lang="nl-NL" sz="2200" b="0" kern="1200" dirty="0">
                        <a:solidFill>
                          <a:schemeClr val="tx1"/>
                        </a:solidFill>
                        <a:latin typeface="Arial" panose="020B0604020202020204" pitchFamily="34" charset="0"/>
                        <a:ea typeface="+mn-ea"/>
                        <a:cs typeface="Arial" panose="020B0604020202020204" pitchFamily="34" charset="0"/>
                        <a:sym typeface="Arial"/>
                      </a:endParaRPr>
                    </a:p>
                    <a:p>
                      <a:pPr marL="342900" indent="-342900" algn="l" defTabSz="914400" rtl="0" eaLnBrk="1" latinLnBrk="0" hangingPunct="1">
                        <a:buFont typeface="Arial" panose="020B0604020202020204" pitchFamily="34" charset="0"/>
                        <a:buChar char="•"/>
                      </a:pPr>
                      <a:r>
                        <a:rPr lang="nl-NL" sz="2200" b="0" kern="1200" dirty="0">
                          <a:solidFill>
                            <a:schemeClr val="tx1"/>
                          </a:solidFill>
                          <a:latin typeface="Arial" panose="020B0604020202020204" pitchFamily="34" charset="0"/>
                          <a:ea typeface="+mn-ea"/>
                          <a:cs typeface="Arial" panose="020B0604020202020204" pitchFamily="34" charset="0"/>
                          <a:sym typeface="Arial"/>
                        </a:rPr>
                        <a:t>Interviews zijn ingepland door </a:t>
                      </a:r>
                      <a:r>
                        <a:rPr lang="nl-NL" sz="2200" b="0" kern="1200" dirty="0" err="1">
                          <a:solidFill>
                            <a:schemeClr val="tx1"/>
                          </a:solidFill>
                          <a:latin typeface="Arial" panose="020B0604020202020204" pitchFamily="34" charset="0"/>
                          <a:ea typeface="+mn-ea"/>
                          <a:cs typeface="Arial" panose="020B0604020202020204" pitchFamily="34" charset="0"/>
                          <a:sym typeface="Arial"/>
                        </a:rPr>
                        <a:t>Mainsights</a:t>
                      </a:r>
                      <a:r>
                        <a:rPr lang="nl-NL" sz="2200" b="0" kern="1200" dirty="0">
                          <a:solidFill>
                            <a:schemeClr val="tx1"/>
                          </a:solidFill>
                          <a:latin typeface="Arial" panose="020B0604020202020204" pitchFamily="34" charset="0"/>
                          <a:ea typeface="+mn-ea"/>
                          <a:cs typeface="Arial" panose="020B0604020202020204" pitchFamily="34" charset="0"/>
                          <a:sym typeface="Arial"/>
                        </a:rPr>
                        <a:t> en vonden plaats in september 2025</a:t>
                      </a:r>
                    </a:p>
                    <a:p>
                      <a:pPr marL="342900" indent="-342900" algn="l" defTabSz="914400" rtl="0" eaLnBrk="1" latinLnBrk="0" hangingPunct="1">
                        <a:buFont typeface="Arial" panose="020B0604020202020204" pitchFamily="34" charset="0"/>
                        <a:buChar char="•"/>
                      </a:pPr>
                      <a:endParaRPr lang="nl-NL" sz="2200" b="0" kern="1200" dirty="0">
                        <a:solidFill>
                          <a:schemeClr val="tx1"/>
                        </a:solidFill>
                        <a:latin typeface="Arial" panose="020B0604020202020204" pitchFamily="34" charset="0"/>
                        <a:ea typeface="+mn-ea"/>
                        <a:cs typeface="Arial" panose="020B0604020202020204" pitchFamily="34" charset="0"/>
                        <a:sym typeface="Arial"/>
                      </a:endParaRPr>
                    </a:p>
                    <a:p>
                      <a:pPr marL="342900" indent="-342900" algn="l" defTabSz="914400" rtl="0" eaLnBrk="1" latinLnBrk="0" hangingPunct="1">
                        <a:buFont typeface="Arial" panose="020B0604020202020204" pitchFamily="34" charset="0"/>
                        <a:buChar char="•"/>
                      </a:pPr>
                      <a:r>
                        <a:rPr lang="nl-NL" sz="2200" b="0" kern="1200" dirty="0">
                          <a:solidFill>
                            <a:schemeClr val="tx1"/>
                          </a:solidFill>
                          <a:latin typeface="Arial" panose="020B0604020202020204" pitchFamily="34" charset="0"/>
                          <a:ea typeface="+mn-ea"/>
                          <a:cs typeface="Arial" panose="020B0604020202020204" pitchFamily="34" charset="0"/>
                          <a:sym typeface="Arial"/>
                        </a:rPr>
                        <a:t>Vervolgens N=9 gesprekken met onafhankelijk financieel expert</a:t>
                      </a:r>
                    </a:p>
                  </a:txBody>
                  <a:tcPr>
                    <a:lnT w="25400" cmpd="sng">
                      <a:noFill/>
                    </a:lnT>
                    <a:lnB w="25400" cmpd="sng">
                      <a:noFill/>
                    </a:lnB>
                    <a:solidFill>
                      <a:srgbClr val="DEEEE5"/>
                    </a:solidFill>
                  </a:tcPr>
                </a:tc>
                <a:extLst>
                  <a:ext uri="{0D108BD9-81ED-4DB2-BD59-A6C34878D82A}">
                    <a16:rowId xmlns:a16="http://schemas.microsoft.com/office/drawing/2014/main" val="2807756040"/>
                  </a:ext>
                </a:extLst>
              </a:tr>
            </a:tbl>
          </a:graphicData>
        </a:graphic>
      </p:graphicFrame>
      <p:sp>
        <p:nvSpPr>
          <p:cNvPr id="5" name="Tekstvak 4">
            <a:extLst>
              <a:ext uri="{FF2B5EF4-FFF2-40B4-BE49-F238E27FC236}">
                <a16:creationId xmlns:a16="http://schemas.microsoft.com/office/drawing/2014/main" id="{7CEBA156-C5C5-F5F3-022A-F37E5F6FACCA}"/>
              </a:ext>
            </a:extLst>
          </p:cNvPr>
          <p:cNvSpPr txBox="1"/>
          <p:nvPr/>
        </p:nvSpPr>
        <p:spPr>
          <a:xfrm>
            <a:off x="2438400" y="-12845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3302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C47DCC2-254F-34E9-49D4-E4BA12E93B23}"/>
              </a:ext>
            </a:extLst>
          </p:cNvPr>
          <p:cNvSpPr/>
          <p:nvPr/>
        </p:nvSpPr>
        <p:spPr>
          <a:xfrm>
            <a:off x="304800" y="3891516"/>
            <a:ext cx="7556940" cy="110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el 1">
            <a:extLst>
              <a:ext uri="{FF2B5EF4-FFF2-40B4-BE49-F238E27FC236}">
                <a16:creationId xmlns:a16="http://schemas.microsoft.com/office/drawing/2014/main" id="{266334E1-E7A9-4729-0C54-5B37D57955EB}"/>
              </a:ext>
            </a:extLst>
          </p:cNvPr>
          <p:cNvSpPr txBox="1">
            <a:spLocks/>
          </p:cNvSpPr>
          <p:nvPr/>
        </p:nvSpPr>
        <p:spPr>
          <a:xfrm>
            <a:off x="583980" y="-46690"/>
            <a:ext cx="11319643" cy="133019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94A8BA"/>
                </a:solidFill>
                <a:effectLst/>
                <a:uLnTx/>
                <a:uFillTx/>
                <a:latin typeface="Arial Black" panose="020B0604020202020204" pitchFamily="34" charset="0"/>
                <a:ea typeface="+mj-ea"/>
                <a:cs typeface="+mj-cs"/>
              </a:rPr>
              <a:t>Klantreis</a:t>
            </a:r>
            <a:endParaRPr kumimoji="0" lang="nl-NL" sz="2100" b="0" i="0" u="none" strike="noStrike" kern="1200" cap="none" spc="0" normalizeH="0" baseline="0" noProof="0" dirty="0">
              <a:ln>
                <a:noFill/>
              </a:ln>
              <a:solidFill>
                <a:srgbClr val="94A8BA"/>
              </a:solidFill>
              <a:effectLst/>
              <a:uLnTx/>
              <a:uFillTx/>
              <a:latin typeface="Arial" panose="020B0604020202020204" pitchFamily="34" charset="0"/>
              <a:ea typeface="+mj-ea"/>
              <a:cs typeface="Arial" panose="020B0604020202020204" pitchFamily="34" charset="0"/>
            </a:endParaRPr>
          </a:p>
        </p:txBody>
      </p:sp>
      <p:sp>
        <p:nvSpPr>
          <p:cNvPr id="9" name="Ovaal 8">
            <a:extLst>
              <a:ext uri="{FF2B5EF4-FFF2-40B4-BE49-F238E27FC236}">
                <a16:creationId xmlns:a16="http://schemas.microsoft.com/office/drawing/2014/main" id="{00094030-30B0-A97F-4BDA-92BB9CD333BD}"/>
              </a:ext>
            </a:extLst>
          </p:cNvPr>
          <p:cNvSpPr/>
          <p:nvPr/>
        </p:nvSpPr>
        <p:spPr>
          <a:xfrm>
            <a:off x="7104393" y="4287210"/>
            <a:ext cx="527206" cy="538388"/>
          </a:xfrm>
          <a:prstGeom prst="ellipse">
            <a:avLst/>
          </a:prstGeom>
          <a:solidFill>
            <a:srgbClr val="94A8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Ovaal 9">
            <a:extLst>
              <a:ext uri="{FF2B5EF4-FFF2-40B4-BE49-F238E27FC236}">
                <a16:creationId xmlns:a16="http://schemas.microsoft.com/office/drawing/2014/main" id="{E7208FB6-7546-128D-D502-3551A8CE510B}"/>
              </a:ext>
            </a:extLst>
          </p:cNvPr>
          <p:cNvSpPr/>
          <p:nvPr/>
        </p:nvSpPr>
        <p:spPr>
          <a:xfrm>
            <a:off x="5930867" y="2914652"/>
            <a:ext cx="527206" cy="538388"/>
          </a:xfrm>
          <a:prstGeom prst="ellipse">
            <a:avLst/>
          </a:prstGeom>
          <a:solidFill>
            <a:srgbClr val="94A8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Ovaal 10">
            <a:extLst>
              <a:ext uri="{FF2B5EF4-FFF2-40B4-BE49-F238E27FC236}">
                <a16:creationId xmlns:a16="http://schemas.microsoft.com/office/drawing/2014/main" id="{B1DB01F7-00AD-DD2C-F7FF-D69660F7EE01}"/>
              </a:ext>
            </a:extLst>
          </p:cNvPr>
          <p:cNvSpPr/>
          <p:nvPr/>
        </p:nvSpPr>
        <p:spPr>
          <a:xfrm>
            <a:off x="3575524" y="4867243"/>
            <a:ext cx="527206" cy="538388"/>
          </a:xfrm>
          <a:prstGeom prst="ellipse">
            <a:avLst/>
          </a:prstGeom>
          <a:solidFill>
            <a:srgbClr val="94A8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Ovaal 11">
            <a:extLst>
              <a:ext uri="{FF2B5EF4-FFF2-40B4-BE49-F238E27FC236}">
                <a16:creationId xmlns:a16="http://schemas.microsoft.com/office/drawing/2014/main" id="{98C06F44-C019-15C4-EA03-DE663B1F5C59}"/>
              </a:ext>
            </a:extLst>
          </p:cNvPr>
          <p:cNvSpPr/>
          <p:nvPr/>
        </p:nvSpPr>
        <p:spPr>
          <a:xfrm>
            <a:off x="3927885" y="2028024"/>
            <a:ext cx="527206" cy="538388"/>
          </a:xfrm>
          <a:prstGeom prst="ellipse">
            <a:avLst/>
          </a:prstGeom>
          <a:solidFill>
            <a:srgbClr val="94A8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Ovaal 12">
            <a:extLst>
              <a:ext uri="{FF2B5EF4-FFF2-40B4-BE49-F238E27FC236}">
                <a16:creationId xmlns:a16="http://schemas.microsoft.com/office/drawing/2014/main" id="{AB781631-AB77-19CA-B6FE-83962F4AFDF4}"/>
              </a:ext>
            </a:extLst>
          </p:cNvPr>
          <p:cNvSpPr/>
          <p:nvPr/>
        </p:nvSpPr>
        <p:spPr>
          <a:xfrm>
            <a:off x="147501" y="2769566"/>
            <a:ext cx="1524587" cy="1477536"/>
          </a:xfrm>
          <a:prstGeom prst="ellipse">
            <a:avLst/>
          </a:prstGeom>
          <a:solidFill>
            <a:srgbClr val="94A8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2018</a:t>
            </a:r>
            <a:r>
              <a:rPr kumimoji="0" lang="nl-NL"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Ontdekking eerste (grote) scheuren in huis/gevel</a:t>
            </a:r>
          </a:p>
        </p:txBody>
      </p:sp>
      <p:cxnSp>
        <p:nvCxnSpPr>
          <p:cNvPr id="14" name="Kromme verbindingslijn 13">
            <a:extLst>
              <a:ext uri="{FF2B5EF4-FFF2-40B4-BE49-F238E27FC236}">
                <a16:creationId xmlns:a16="http://schemas.microsoft.com/office/drawing/2014/main" id="{5CA124AC-9116-C066-4221-F4FFF7F52F56}"/>
              </a:ext>
            </a:extLst>
          </p:cNvPr>
          <p:cNvCxnSpPr>
            <a:cxnSpLocks/>
          </p:cNvCxnSpPr>
          <p:nvPr/>
        </p:nvCxnSpPr>
        <p:spPr>
          <a:xfrm flipV="1">
            <a:off x="1758801" y="2968431"/>
            <a:ext cx="852619" cy="389025"/>
          </a:xfrm>
          <a:prstGeom prst="curvedConnector3">
            <a:avLst/>
          </a:prstGeom>
          <a:ln w="41275">
            <a:solidFill>
              <a:srgbClr val="94A8BA"/>
            </a:solidFill>
            <a:tailEnd type="triangle"/>
          </a:ln>
        </p:spPr>
        <p:style>
          <a:lnRef idx="1">
            <a:schemeClr val="accent1"/>
          </a:lnRef>
          <a:fillRef idx="0">
            <a:schemeClr val="accent1"/>
          </a:fillRef>
          <a:effectRef idx="0">
            <a:schemeClr val="accent1"/>
          </a:effectRef>
          <a:fontRef idx="minor">
            <a:schemeClr val="tx1"/>
          </a:fontRef>
        </p:style>
      </p:cxnSp>
      <p:sp>
        <p:nvSpPr>
          <p:cNvPr id="15" name="Ovaal 14">
            <a:extLst>
              <a:ext uri="{FF2B5EF4-FFF2-40B4-BE49-F238E27FC236}">
                <a16:creationId xmlns:a16="http://schemas.microsoft.com/office/drawing/2014/main" id="{D678A7D8-F107-3D14-5942-5E81F972A4B6}"/>
              </a:ext>
            </a:extLst>
          </p:cNvPr>
          <p:cNvSpPr/>
          <p:nvPr/>
        </p:nvSpPr>
        <p:spPr>
          <a:xfrm>
            <a:off x="2748879" y="2153460"/>
            <a:ext cx="1516921" cy="1477536"/>
          </a:xfrm>
          <a:prstGeom prst="ellipse">
            <a:avLst/>
          </a:prstGeom>
          <a:solidFill>
            <a:srgbClr val="94A8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Oprichting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Bewoners sluiten zich aan</a:t>
            </a:r>
          </a:p>
        </p:txBody>
      </p:sp>
      <p:sp>
        <p:nvSpPr>
          <p:cNvPr id="16" name="Ovaal 15">
            <a:extLst>
              <a:ext uri="{FF2B5EF4-FFF2-40B4-BE49-F238E27FC236}">
                <a16:creationId xmlns:a16="http://schemas.microsoft.com/office/drawing/2014/main" id="{9B653422-C1A0-ABE5-5B71-1A5FF7EDD5D0}"/>
              </a:ext>
            </a:extLst>
          </p:cNvPr>
          <p:cNvSpPr/>
          <p:nvPr/>
        </p:nvSpPr>
        <p:spPr>
          <a:xfrm>
            <a:off x="2380753" y="3809305"/>
            <a:ext cx="1605188" cy="1598394"/>
          </a:xfrm>
          <a:prstGeom prst="ellipse">
            <a:avLst/>
          </a:prstGeom>
          <a:solidFill>
            <a:srgbClr val="94A8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Gemeente komt met informatie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O.a. in plaatselijke krantje</a:t>
            </a:r>
          </a:p>
        </p:txBody>
      </p:sp>
      <p:cxnSp>
        <p:nvCxnSpPr>
          <p:cNvPr id="17" name="Kromme verbindingslijn 16">
            <a:extLst>
              <a:ext uri="{FF2B5EF4-FFF2-40B4-BE49-F238E27FC236}">
                <a16:creationId xmlns:a16="http://schemas.microsoft.com/office/drawing/2014/main" id="{29604265-C2E8-0BB3-5C12-599D6CEF62F2}"/>
              </a:ext>
            </a:extLst>
          </p:cNvPr>
          <p:cNvCxnSpPr>
            <a:cxnSpLocks/>
          </p:cNvCxnSpPr>
          <p:nvPr/>
        </p:nvCxnSpPr>
        <p:spPr>
          <a:xfrm>
            <a:off x="1786237" y="3887718"/>
            <a:ext cx="545323" cy="442084"/>
          </a:xfrm>
          <a:prstGeom prst="curvedConnector3">
            <a:avLst/>
          </a:prstGeom>
          <a:ln w="41275">
            <a:solidFill>
              <a:srgbClr val="94A8BA"/>
            </a:solidFill>
            <a:tailEnd type="triangle"/>
          </a:ln>
        </p:spPr>
        <p:style>
          <a:lnRef idx="1">
            <a:schemeClr val="accent1"/>
          </a:lnRef>
          <a:fillRef idx="0">
            <a:schemeClr val="accent1"/>
          </a:fillRef>
          <a:effectRef idx="0">
            <a:schemeClr val="accent1"/>
          </a:effectRef>
          <a:fontRef idx="minor">
            <a:schemeClr val="tx1"/>
          </a:fontRef>
        </p:style>
      </p:cxnSp>
      <p:sp>
        <p:nvSpPr>
          <p:cNvPr id="18" name="Ovaal 17">
            <a:extLst>
              <a:ext uri="{FF2B5EF4-FFF2-40B4-BE49-F238E27FC236}">
                <a16:creationId xmlns:a16="http://schemas.microsoft.com/office/drawing/2014/main" id="{1072C04E-31A8-E598-489E-B253CA9A0FD4}"/>
              </a:ext>
            </a:extLst>
          </p:cNvPr>
          <p:cNvSpPr/>
          <p:nvPr/>
        </p:nvSpPr>
        <p:spPr>
          <a:xfrm>
            <a:off x="4735751" y="3097269"/>
            <a:ext cx="1638736" cy="1477536"/>
          </a:xfrm>
          <a:prstGeom prst="ellipse">
            <a:avLst/>
          </a:prstGeom>
          <a:solidFill>
            <a:srgbClr val="94A8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3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Informatie-avonden</a:t>
            </a:r>
            <a:endParaRPr kumimoji="0" lang="nl-NL"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Bewoners horen meer over de schade</a:t>
            </a:r>
          </a:p>
        </p:txBody>
      </p:sp>
      <p:cxnSp>
        <p:nvCxnSpPr>
          <p:cNvPr id="19" name="Kromme verbindingslijn 18">
            <a:extLst>
              <a:ext uri="{FF2B5EF4-FFF2-40B4-BE49-F238E27FC236}">
                <a16:creationId xmlns:a16="http://schemas.microsoft.com/office/drawing/2014/main" id="{CA6A9572-A090-3117-481B-E95B238287A3}"/>
              </a:ext>
            </a:extLst>
          </p:cNvPr>
          <p:cNvCxnSpPr>
            <a:cxnSpLocks/>
          </p:cNvCxnSpPr>
          <p:nvPr/>
        </p:nvCxnSpPr>
        <p:spPr>
          <a:xfrm>
            <a:off x="4352515" y="2892228"/>
            <a:ext cx="512486" cy="386937"/>
          </a:xfrm>
          <a:prstGeom prst="curvedConnector3">
            <a:avLst/>
          </a:prstGeom>
          <a:ln w="41275">
            <a:solidFill>
              <a:srgbClr val="94A8BA"/>
            </a:solidFill>
            <a:tailEnd type="triangle"/>
          </a:ln>
        </p:spPr>
        <p:style>
          <a:lnRef idx="1">
            <a:schemeClr val="accent1"/>
          </a:lnRef>
          <a:fillRef idx="0">
            <a:schemeClr val="accent1"/>
          </a:fillRef>
          <a:effectRef idx="0">
            <a:schemeClr val="accent1"/>
          </a:effectRef>
          <a:fontRef idx="minor">
            <a:schemeClr val="tx1"/>
          </a:fontRef>
        </p:style>
      </p:cxnSp>
      <p:cxnSp>
        <p:nvCxnSpPr>
          <p:cNvPr id="20" name="Kromme verbindingslijn 19">
            <a:extLst>
              <a:ext uri="{FF2B5EF4-FFF2-40B4-BE49-F238E27FC236}">
                <a16:creationId xmlns:a16="http://schemas.microsoft.com/office/drawing/2014/main" id="{1B45CDB6-C55A-8C14-D088-455171B812FA}"/>
              </a:ext>
            </a:extLst>
          </p:cNvPr>
          <p:cNvCxnSpPr>
            <a:cxnSpLocks/>
          </p:cNvCxnSpPr>
          <p:nvPr/>
        </p:nvCxnSpPr>
        <p:spPr>
          <a:xfrm flipV="1">
            <a:off x="4055068" y="4085347"/>
            <a:ext cx="680683" cy="477885"/>
          </a:xfrm>
          <a:prstGeom prst="curvedConnector3">
            <a:avLst/>
          </a:prstGeom>
          <a:ln w="41275">
            <a:solidFill>
              <a:srgbClr val="94A8BA"/>
            </a:solidFill>
            <a:tailEnd type="triangle"/>
          </a:ln>
        </p:spPr>
        <p:style>
          <a:lnRef idx="1">
            <a:schemeClr val="accent1"/>
          </a:lnRef>
          <a:fillRef idx="0">
            <a:schemeClr val="accent1"/>
          </a:fillRef>
          <a:effectRef idx="0">
            <a:schemeClr val="accent1"/>
          </a:effectRef>
          <a:fontRef idx="minor">
            <a:schemeClr val="tx1"/>
          </a:fontRef>
        </p:style>
      </p:cxnSp>
      <p:sp>
        <p:nvSpPr>
          <p:cNvPr id="21" name="Afgeronde rechthoek 20">
            <a:extLst>
              <a:ext uri="{FF2B5EF4-FFF2-40B4-BE49-F238E27FC236}">
                <a16:creationId xmlns:a16="http://schemas.microsoft.com/office/drawing/2014/main" id="{CA2CB839-1986-C5DD-C402-B320F8870A38}"/>
              </a:ext>
            </a:extLst>
          </p:cNvPr>
          <p:cNvSpPr/>
          <p:nvPr/>
        </p:nvSpPr>
        <p:spPr>
          <a:xfrm>
            <a:off x="9197118" y="2328718"/>
            <a:ext cx="2767367" cy="868983"/>
          </a:xfrm>
          <a:prstGeom prst="roundRect">
            <a:avLst/>
          </a:prstGeom>
          <a:solidFill>
            <a:srgbClr val="94A8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22" name="Afgeronde rechthoek 21">
            <a:extLst>
              <a:ext uri="{FF2B5EF4-FFF2-40B4-BE49-F238E27FC236}">
                <a16:creationId xmlns:a16="http://schemas.microsoft.com/office/drawing/2014/main" id="{3418CEB7-6D49-5EB5-1AD2-5CADA8EA50B6}"/>
              </a:ext>
            </a:extLst>
          </p:cNvPr>
          <p:cNvSpPr/>
          <p:nvPr/>
        </p:nvSpPr>
        <p:spPr>
          <a:xfrm>
            <a:off x="9185395" y="3387774"/>
            <a:ext cx="2767366" cy="868983"/>
          </a:xfrm>
          <a:prstGeom prst="roundRect">
            <a:avLst/>
          </a:prstGeom>
          <a:solidFill>
            <a:srgbClr val="94A8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23" name="Afgeronde rechthoek 22">
            <a:extLst>
              <a:ext uri="{FF2B5EF4-FFF2-40B4-BE49-F238E27FC236}">
                <a16:creationId xmlns:a16="http://schemas.microsoft.com/office/drawing/2014/main" id="{296740F0-BB9B-F448-9F85-C5F0B74DF5B0}"/>
              </a:ext>
            </a:extLst>
          </p:cNvPr>
          <p:cNvSpPr/>
          <p:nvPr/>
        </p:nvSpPr>
        <p:spPr>
          <a:xfrm>
            <a:off x="9185394" y="4437768"/>
            <a:ext cx="2738815" cy="868983"/>
          </a:xfrm>
          <a:prstGeom prst="roundRect">
            <a:avLst/>
          </a:prstGeom>
          <a:solidFill>
            <a:srgbClr val="94A8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cxnSp>
        <p:nvCxnSpPr>
          <p:cNvPr id="24" name="Kromme verbindingslijn 23">
            <a:extLst>
              <a:ext uri="{FF2B5EF4-FFF2-40B4-BE49-F238E27FC236}">
                <a16:creationId xmlns:a16="http://schemas.microsoft.com/office/drawing/2014/main" id="{2F313A20-524B-F98C-FF6E-AC14E709F97A}"/>
              </a:ext>
            </a:extLst>
          </p:cNvPr>
          <p:cNvCxnSpPr>
            <a:cxnSpLocks/>
          </p:cNvCxnSpPr>
          <p:nvPr/>
        </p:nvCxnSpPr>
        <p:spPr>
          <a:xfrm flipV="1">
            <a:off x="8416215" y="2719816"/>
            <a:ext cx="574298" cy="477885"/>
          </a:xfrm>
          <a:prstGeom prst="curvedConnector3">
            <a:avLst/>
          </a:prstGeom>
          <a:ln w="41275">
            <a:solidFill>
              <a:srgbClr val="94A8BA"/>
            </a:solidFill>
            <a:tailEnd type="triangle"/>
          </a:ln>
        </p:spPr>
        <p:style>
          <a:lnRef idx="1">
            <a:schemeClr val="accent1"/>
          </a:lnRef>
          <a:fillRef idx="0">
            <a:schemeClr val="accent1"/>
          </a:fillRef>
          <a:effectRef idx="0">
            <a:schemeClr val="accent1"/>
          </a:effectRef>
          <a:fontRef idx="minor">
            <a:schemeClr val="tx1"/>
          </a:fontRef>
        </p:style>
      </p:cxnSp>
      <p:cxnSp>
        <p:nvCxnSpPr>
          <p:cNvPr id="25" name="Kromme verbindingslijn 24">
            <a:extLst>
              <a:ext uri="{FF2B5EF4-FFF2-40B4-BE49-F238E27FC236}">
                <a16:creationId xmlns:a16="http://schemas.microsoft.com/office/drawing/2014/main" id="{65EE04D2-42B0-587C-EFAF-BB57FEA0DC03}"/>
              </a:ext>
            </a:extLst>
          </p:cNvPr>
          <p:cNvCxnSpPr>
            <a:cxnSpLocks/>
          </p:cNvCxnSpPr>
          <p:nvPr/>
        </p:nvCxnSpPr>
        <p:spPr>
          <a:xfrm>
            <a:off x="8525751" y="3878880"/>
            <a:ext cx="464762" cy="8838"/>
          </a:xfrm>
          <a:prstGeom prst="curvedConnector3">
            <a:avLst>
              <a:gd name="adj1" fmla="val 50000"/>
            </a:avLst>
          </a:prstGeom>
          <a:ln w="41275">
            <a:solidFill>
              <a:srgbClr val="94A8BA"/>
            </a:solidFill>
            <a:tailEnd type="triangle"/>
          </a:ln>
        </p:spPr>
        <p:style>
          <a:lnRef idx="1">
            <a:schemeClr val="accent1"/>
          </a:lnRef>
          <a:fillRef idx="0">
            <a:schemeClr val="accent1"/>
          </a:fillRef>
          <a:effectRef idx="0">
            <a:schemeClr val="accent1"/>
          </a:effectRef>
          <a:fontRef idx="minor">
            <a:schemeClr val="tx1"/>
          </a:fontRef>
        </p:style>
      </p:cxnSp>
      <p:cxnSp>
        <p:nvCxnSpPr>
          <p:cNvPr id="26" name="Kromme verbindingslijn 25">
            <a:extLst>
              <a:ext uri="{FF2B5EF4-FFF2-40B4-BE49-F238E27FC236}">
                <a16:creationId xmlns:a16="http://schemas.microsoft.com/office/drawing/2014/main" id="{FECEEC72-F70B-E382-AB02-B146A2B1125D}"/>
              </a:ext>
            </a:extLst>
          </p:cNvPr>
          <p:cNvCxnSpPr>
            <a:cxnSpLocks/>
          </p:cNvCxnSpPr>
          <p:nvPr/>
        </p:nvCxnSpPr>
        <p:spPr>
          <a:xfrm>
            <a:off x="8401548" y="4453313"/>
            <a:ext cx="582668" cy="434330"/>
          </a:xfrm>
          <a:prstGeom prst="curvedConnector3">
            <a:avLst/>
          </a:prstGeom>
          <a:ln w="41275">
            <a:solidFill>
              <a:srgbClr val="94A8BA"/>
            </a:solidFill>
            <a:tailEnd type="triangle"/>
          </a:ln>
        </p:spPr>
        <p:style>
          <a:lnRef idx="1">
            <a:schemeClr val="accent1"/>
          </a:lnRef>
          <a:fillRef idx="0">
            <a:schemeClr val="accent1"/>
          </a:fillRef>
          <a:effectRef idx="0">
            <a:schemeClr val="accent1"/>
          </a:effectRef>
          <a:fontRef idx="minor">
            <a:schemeClr val="tx1"/>
          </a:fontRef>
        </p:style>
      </p:cxnSp>
      <p:sp>
        <p:nvSpPr>
          <p:cNvPr id="27" name="Ovaal 26">
            <a:extLst>
              <a:ext uri="{FF2B5EF4-FFF2-40B4-BE49-F238E27FC236}">
                <a16:creationId xmlns:a16="http://schemas.microsoft.com/office/drawing/2014/main" id="{54E230D2-6FD6-CCB3-E3C8-A7CCAD5F009B}"/>
              </a:ext>
            </a:extLst>
          </p:cNvPr>
          <p:cNvSpPr/>
          <p:nvPr/>
        </p:nvSpPr>
        <p:spPr>
          <a:xfrm>
            <a:off x="6925057" y="3085696"/>
            <a:ext cx="1476491" cy="1477536"/>
          </a:xfrm>
          <a:prstGeom prst="ellipse">
            <a:avLst/>
          </a:prstGeom>
          <a:solidFill>
            <a:srgbClr val="94A8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Gevelscan</a:t>
            </a:r>
            <a:r>
              <a:rPr kumimoji="0" lang="nl-NL"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Vrijwillige deelname, kosteloos</a:t>
            </a:r>
          </a:p>
        </p:txBody>
      </p:sp>
      <p:cxnSp>
        <p:nvCxnSpPr>
          <p:cNvPr id="28" name="Kromme verbindingslijn 27">
            <a:extLst>
              <a:ext uri="{FF2B5EF4-FFF2-40B4-BE49-F238E27FC236}">
                <a16:creationId xmlns:a16="http://schemas.microsoft.com/office/drawing/2014/main" id="{AB31E48E-3BA5-3DCF-AE3D-CF2EDA34D450}"/>
              </a:ext>
            </a:extLst>
          </p:cNvPr>
          <p:cNvCxnSpPr>
            <a:cxnSpLocks/>
          </p:cNvCxnSpPr>
          <p:nvPr/>
        </p:nvCxnSpPr>
        <p:spPr>
          <a:xfrm>
            <a:off x="6423679" y="3809305"/>
            <a:ext cx="464762" cy="8838"/>
          </a:xfrm>
          <a:prstGeom prst="curvedConnector3">
            <a:avLst>
              <a:gd name="adj1" fmla="val 50000"/>
            </a:avLst>
          </a:prstGeom>
          <a:ln w="41275">
            <a:solidFill>
              <a:srgbClr val="94A8BA"/>
            </a:solidFill>
            <a:tailEnd type="triangle"/>
          </a:ln>
        </p:spPr>
        <p:style>
          <a:lnRef idx="1">
            <a:schemeClr val="accent1"/>
          </a:lnRef>
          <a:fillRef idx="0">
            <a:schemeClr val="accent1"/>
          </a:fillRef>
          <a:effectRef idx="0">
            <a:schemeClr val="accent1"/>
          </a:effectRef>
          <a:fontRef idx="minor">
            <a:schemeClr val="tx1"/>
          </a:fontRef>
        </p:style>
      </p:cxnSp>
      <p:pic>
        <p:nvPicPr>
          <p:cNvPr id="29" name="Graphic 50" descr="Contour van verliefd gezicht met effen opvulling">
            <a:extLst>
              <a:ext uri="{FF2B5EF4-FFF2-40B4-BE49-F238E27FC236}">
                <a16:creationId xmlns:a16="http://schemas.microsoft.com/office/drawing/2014/main" id="{E88F10AA-7507-A87E-D05B-8E6A79082AB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942333" y="2917882"/>
            <a:ext cx="493289" cy="493289"/>
          </a:xfrm>
          <a:prstGeom prst="rect">
            <a:avLst/>
          </a:prstGeom>
        </p:spPr>
      </p:pic>
      <p:pic>
        <p:nvPicPr>
          <p:cNvPr id="30" name="Graphic 52" descr="Contour van gezicht met effen opvulling">
            <a:extLst>
              <a:ext uri="{FF2B5EF4-FFF2-40B4-BE49-F238E27FC236}">
                <a16:creationId xmlns:a16="http://schemas.microsoft.com/office/drawing/2014/main" id="{A881E72A-A094-4C5A-F9D4-065D9DB1476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567838" y="4867243"/>
            <a:ext cx="534892" cy="534892"/>
          </a:xfrm>
          <a:prstGeom prst="rect">
            <a:avLst/>
          </a:prstGeom>
        </p:spPr>
      </p:pic>
      <p:pic>
        <p:nvPicPr>
          <p:cNvPr id="31" name="Graphic 54" descr="Contour van lachend hartengezicht met effen opvulling">
            <a:extLst>
              <a:ext uri="{FF2B5EF4-FFF2-40B4-BE49-F238E27FC236}">
                <a16:creationId xmlns:a16="http://schemas.microsoft.com/office/drawing/2014/main" id="{B95F3A9D-78A8-0533-A3EF-1AE268548E2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22294" y="2039597"/>
            <a:ext cx="538388" cy="538388"/>
          </a:xfrm>
          <a:prstGeom prst="rect">
            <a:avLst/>
          </a:prstGeom>
        </p:spPr>
      </p:pic>
      <p:pic>
        <p:nvPicPr>
          <p:cNvPr id="32" name="Graphic 55" descr="Contour van verliefd gezicht met effen opvulling">
            <a:extLst>
              <a:ext uri="{FF2B5EF4-FFF2-40B4-BE49-F238E27FC236}">
                <a16:creationId xmlns:a16="http://schemas.microsoft.com/office/drawing/2014/main" id="{A6D5C5A6-31E8-3494-A580-68E177A5E8B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132103" y="4324289"/>
            <a:ext cx="493289" cy="493289"/>
          </a:xfrm>
          <a:prstGeom prst="rect">
            <a:avLst/>
          </a:prstGeom>
        </p:spPr>
      </p:pic>
      <p:sp>
        <p:nvSpPr>
          <p:cNvPr id="33" name="Ovaal 32">
            <a:extLst>
              <a:ext uri="{FF2B5EF4-FFF2-40B4-BE49-F238E27FC236}">
                <a16:creationId xmlns:a16="http://schemas.microsoft.com/office/drawing/2014/main" id="{D79B27FE-3DF2-CF8E-948C-50BC9546CCF4}"/>
              </a:ext>
            </a:extLst>
          </p:cNvPr>
          <p:cNvSpPr/>
          <p:nvPr/>
        </p:nvSpPr>
        <p:spPr>
          <a:xfrm>
            <a:off x="1110214" y="2525715"/>
            <a:ext cx="527206" cy="538388"/>
          </a:xfrm>
          <a:prstGeom prst="ellipse">
            <a:avLst/>
          </a:prstGeom>
          <a:solidFill>
            <a:srgbClr val="94A8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4" name="Graphic 48" descr="Contour van triest gezicht met effen opvulling">
            <a:extLst>
              <a:ext uri="{FF2B5EF4-FFF2-40B4-BE49-F238E27FC236}">
                <a16:creationId xmlns:a16="http://schemas.microsoft.com/office/drawing/2014/main" id="{ED9AE32C-BB37-0319-B8A5-047A11E2686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20689" y="2545024"/>
            <a:ext cx="499770" cy="499770"/>
          </a:xfrm>
          <a:prstGeom prst="rect">
            <a:avLst/>
          </a:prstGeom>
        </p:spPr>
      </p:pic>
      <p:pic>
        <p:nvPicPr>
          <p:cNvPr id="35" name="Graphic 34" descr="Controlelijst met effen opvulling">
            <a:extLst>
              <a:ext uri="{FF2B5EF4-FFF2-40B4-BE49-F238E27FC236}">
                <a16:creationId xmlns:a16="http://schemas.microsoft.com/office/drawing/2014/main" id="{74A436F0-E9B4-2159-4593-B4D6D8A834F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226697" y="2462437"/>
            <a:ext cx="604792" cy="604792"/>
          </a:xfrm>
          <a:prstGeom prst="rect">
            <a:avLst/>
          </a:prstGeom>
        </p:spPr>
      </p:pic>
      <p:pic>
        <p:nvPicPr>
          <p:cNvPr id="36" name="Graphic 35" descr="Slechtziend met effen opvulling">
            <a:extLst>
              <a:ext uri="{FF2B5EF4-FFF2-40B4-BE49-F238E27FC236}">
                <a16:creationId xmlns:a16="http://schemas.microsoft.com/office/drawing/2014/main" id="{751565C6-4A6D-2C68-21E0-782F01F964C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200257" y="4573664"/>
            <a:ext cx="681118" cy="681118"/>
          </a:xfrm>
          <a:prstGeom prst="rect">
            <a:avLst/>
          </a:prstGeom>
        </p:spPr>
      </p:pic>
      <p:pic>
        <p:nvPicPr>
          <p:cNvPr id="37" name="Graphic 36" descr="Sociaal netwerk met effen opvulling">
            <a:extLst>
              <a:ext uri="{FF2B5EF4-FFF2-40B4-BE49-F238E27FC236}">
                <a16:creationId xmlns:a16="http://schemas.microsoft.com/office/drawing/2014/main" id="{CE53D4AD-A271-322F-669E-0FA19DE5061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184407" y="3440561"/>
            <a:ext cx="725308" cy="725308"/>
          </a:xfrm>
          <a:prstGeom prst="rect">
            <a:avLst/>
          </a:prstGeom>
        </p:spPr>
      </p:pic>
      <p:sp>
        <p:nvSpPr>
          <p:cNvPr id="38" name="Tekstvak 37">
            <a:extLst>
              <a:ext uri="{FF2B5EF4-FFF2-40B4-BE49-F238E27FC236}">
                <a16:creationId xmlns:a16="http://schemas.microsoft.com/office/drawing/2014/main" id="{C023B108-B2C0-5163-EBEB-8115338ADF5F}"/>
              </a:ext>
            </a:extLst>
          </p:cNvPr>
          <p:cNvSpPr txBox="1"/>
          <p:nvPr/>
        </p:nvSpPr>
        <p:spPr>
          <a:xfrm>
            <a:off x="9927333" y="2545024"/>
            <a:ext cx="173947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Actieve informatiezoekers</a:t>
            </a:r>
          </a:p>
        </p:txBody>
      </p:sp>
      <p:sp>
        <p:nvSpPr>
          <p:cNvPr id="39" name="Tekstvak 38">
            <a:extLst>
              <a:ext uri="{FF2B5EF4-FFF2-40B4-BE49-F238E27FC236}">
                <a16:creationId xmlns:a16="http://schemas.microsoft.com/office/drawing/2014/main" id="{7FCF4ABE-C49F-E25D-CA0D-B90D5808A63C}"/>
              </a:ext>
            </a:extLst>
          </p:cNvPr>
          <p:cNvSpPr txBox="1"/>
          <p:nvPr/>
        </p:nvSpPr>
        <p:spPr>
          <a:xfrm>
            <a:off x="9927333" y="3701741"/>
            <a:ext cx="2049862"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Platformaanhangers</a:t>
            </a:r>
          </a:p>
        </p:txBody>
      </p:sp>
      <p:sp>
        <p:nvSpPr>
          <p:cNvPr id="40" name="Tekstvak 39">
            <a:extLst>
              <a:ext uri="{FF2B5EF4-FFF2-40B4-BE49-F238E27FC236}">
                <a16:creationId xmlns:a16="http://schemas.microsoft.com/office/drawing/2014/main" id="{4DB45B19-214D-CA82-7A93-11DCA50BA44A}"/>
              </a:ext>
            </a:extLst>
          </p:cNvPr>
          <p:cNvSpPr txBox="1"/>
          <p:nvPr/>
        </p:nvSpPr>
        <p:spPr>
          <a:xfrm>
            <a:off x="9921201" y="4757093"/>
            <a:ext cx="2049862"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Onwetenden</a:t>
            </a:r>
          </a:p>
        </p:txBody>
      </p:sp>
    </p:spTree>
    <p:extLst>
      <p:ext uri="{BB962C8B-B14F-4D97-AF65-F5344CB8AC3E}">
        <p14:creationId xmlns:p14="http://schemas.microsoft.com/office/powerpoint/2010/main" val="1681347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9C2B3-E968-F974-B423-E53BA9CF1BB3}"/>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904FE84C-1F28-484E-F038-9B59E518527D}"/>
              </a:ext>
            </a:extLst>
          </p:cNvPr>
          <p:cNvSpPr/>
          <p:nvPr/>
        </p:nvSpPr>
        <p:spPr>
          <a:xfrm>
            <a:off x="6371633" y="367394"/>
            <a:ext cx="5039174" cy="2652031"/>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ndertitel 2">
            <a:extLst>
              <a:ext uri="{FF2B5EF4-FFF2-40B4-BE49-F238E27FC236}">
                <a16:creationId xmlns:a16="http://schemas.microsoft.com/office/drawing/2014/main" id="{7B06D670-7345-8A71-8CC2-7186194DE942}"/>
              </a:ext>
            </a:extLst>
          </p:cNvPr>
          <p:cNvSpPr txBox="1">
            <a:spLocks/>
          </p:cNvSpPr>
          <p:nvPr/>
        </p:nvSpPr>
        <p:spPr>
          <a:xfrm>
            <a:off x="6567666" y="662602"/>
            <a:ext cx="4647108" cy="27758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“Ik hoorde een enorme klap en later bleek dat dat de scheuren waren.”</a:t>
            </a:r>
            <a:endParaRPr kumimoji="0" lang="nl-NL" sz="3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hthoek 4">
            <a:extLst>
              <a:ext uri="{FF2B5EF4-FFF2-40B4-BE49-F238E27FC236}">
                <a16:creationId xmlns:a16="http://schemas.microsoft.com/office/drawing/2014/main" id="{131BB467-9E1E-D675-0882-75A71E4C65BC}"/>
              </a:ext>
            </a:extLst>
          </p:cNvPr>
          <p:cNvSpPr/>
          <p:nvPr/>
        </p:nvSpPr>
        <p:spPr>
          <a:xfrm>
            <a:off x="304800" y="3321244"/>
            <a:ext cx="7556940" cy="110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hthoek 8">
            <a:extLst>
              <a:ext uri="{FF2B5EF4-FFF2-40B4-BE49-F238E27FC236}">
                <a16:creationId xmlns:a16="http://schemas.microsoft.com/office/drawing/2014/main" id="{34CF2C76-343F-3D73-CC0D-E9117C7AF0F4}"/>
              </a:ext>
            </a:extLst>
          </p:cNvPr>
          <p:cNvSpPr/>
          <p:nvPr/>
        </p:nvSpPr>
        <p:spPr>
          <a:xfrm>
            <a:off x="518714" y="1328759"/>
            <a:ext cx="5039174" cy="4042027"/>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ndertitel 2">
            <a:extLst>
              <a:ext uri="{FF2B5EF4-FFF2-40B4-BE49-F238E27FC236}">
                <a16:creationId xmlns:a16="http://schemas.microsoft.com/office/drawing/2014/main" id="{EAAACA28-C10C-5BE2-942D-2470EBABFADF}"/>
              </a:ext>
            </a:extLst>
          </p:cNvPr>
          <p:cNvSpPr txBox="1">
            <a:spLocks/>
          </p:cNvSpPr>
          <p:nvPr/>
        </p:nvSpPr>
        <p:spPr>
          <a:xfrm>
            <a:off x="518714" y="1723557"/>
            <a:ext cx="4968278" cy="755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800" b="0" i="1" u="none" strike="noStrike" kern="100" cap="none" spc="0" normalizeH="0" baseline="0" noProof="0" dirty="0">
                <a:ln>
                  <a:noFill/>
                </a:ln>
                <a:solidFill>
                  <a:prstClr val="white"/>
                </a:solidFill>
                <a:effectLst/>
                <a:uLnTx/>
                <a:uFillTx/>
                <a:latin typeface="Arial" panose="020B0604020202020204" pitchFamily="34" charset="0"/>
                <a:ea typeface="DengXian" panose="02010600030101010101" pitchFamily="2" charset="-122"/>
                <a:cs typeface="Arial" panose="020B0604020202020204" pitchFamily="34" charset="0"/>
              </a:rPr>
              <a:t>“Ondanks dat je de scheuren met je eigen ogen ziet, hoop je dat het meevalt, maar dat viel in ons geval flink tegen.”</a:t>
            </a:r>
            <a:endParaRPr kumimoji="0" lang="nl-NL" sz="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Rechthoek 2">
            <a:extLst>
              <a:ext uri="{FF2B5EF4-FFF2-40B4-BE49-F238E27FC236}">
                <a16:creationId xmlns:a16="http://schemas.microsoft.com/office/drawing/2014/main" id="{9A9D4F8E-F005-A0DC-4732-4DDEE32E178A}"/>
              </a:ext>
            </a:extLst>
          </p:cNvPr>
          <p:cNvSpPr/>
          <p:nvPr/>
        </p:nvSpPr>
        <p:spPr>
          <a:xfrm>
            <a:off x="6371633" y="3562676"/>
            <a:ext cx="5039174" cy="2974428"/>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ndertitel 2">
            <a:extLst>
              <a:ext uri="{FF2B5EF4-FFF2-40B4-BE49-F238E27FC236}">
                <a16:creationId xmlns:a16="http://schemas.microsoft.com/office/drawing/2014/main" id="{6DC902BA-4E64-90DE-93E5-79399C79C1F1}"/>
              </a:ext>
            </a:extLst>
          </p:cNvPr>
          <p:cNvSpPr txBox="1">
            <a:spLocks/>
          </p:cNvSpPr>
          <p:nvPr/>
        </p:nvSpPr>
        <p:spPr>
          <a:xfrm>
            <a:off x="6567666" y="3679835"/>
            <a:ext cx="4647108" cy="27758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 wonen in een oud huis, eerst denk je gewoon dat het erbij hoort, die scheuren.”</a:t>
            </a:r>
            <a:r>
              <a:rPr kumimoji="0" lang="nl-NL" sz="4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6765244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C47DCC2-254F-34E9-49D4-E4BA12E93B23}"/>
              </a:ext>
            </a:extLst>
          </p:cNvPr>
          <p:cNvSpPr/>
          <p:nvPr/>
        </p:nvSpPr>
        <p:spPr>
          <a:xfrm>
            <a:off x="304800" y="3891516"/>
            <a:ext cx="7556940" cy="110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hthoek 9">
            <a:extLst>
              <a:ext uri="{FF2B5EF4-FFF2-40B4-BE49-F238E27FC236}">
                <a16:creationId xmlns:a16="http://schemas.microsoft.com/office/drawing/2014/main" id="{31099E25-5D50-7CEF-92AC-CCBA5F5B21D2}"/>
              </a:ext>
            </a:extLst>
          </p:cNvPr>
          <p:cNvSpPr/>
          <p:nvPr/>
        </p:nvSpPr>
        <p:spPr>
          <a:xfrm>
            <a:off x="583980" y="1666309"/>
            <a:ext cx="10020958" cy="4208974"/>
          </a:xfrm>
          <a:prstGeom prst="rect">
            <a:avLst/>
          </a:prstGeom>
          <a:solidFill>
            <a:srgbClr val="DE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hthoek 3">
            <a:extLst>
              <a:ext uri="{FF2B5EF4-FFF2-40B4-BE49-F238E27FC236}">
                <a16:creationId xmlns:a16="http://schemas.microsoft.com/office/drawing/2014/main" id="{F51BDA85-04AA-7B9B-5C46-74E954FEF08F}"/>
              </a:ext>
            </a:extLst>
          </p:cNvPr>
          <p:cNvSpPr/>
          <p:nvPr/>
        </p:nvSpPr>
        <p:spPr>
          <a:xfrm>
            <a:off x="581821" y="1400965"/>
            <a:ext cx="10020958" cy="747618"/>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ndertitel 2">
            <a:extLst>
              <a:ext uri="{FF2B5EF4-FFF2-40B4-BE49-F238E27FC236}">
                <a16:creationId xmlns:a16="http://schemas.microsoft.com/office/drawing/2014/main" id="{D564791C-9280-2160-B37A-4217675DF11C}"/>
              </a:ext>
            </a:extLst>
          </p:cNvPr>
          <p:cNvSpPr txBox="1">
            <a:spLocks/>
          </p:cNvSpPr>
          <p:nvPr/>
        </p:nvSpPr>
        <p:spPr>
          <a:xfrm>
            <a:off x="743416" y="2463546"/>
            <a:ext cx="9204531" cy="3794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Impact funderingsschade is groot: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Grote onzekerheid, zowel emotioneel, technisch (oplossing) als financieel </a:t>
            </a:r>
          </a:p>
          <a:p>
            <a:pPr marL="171450" marR="0" lvl="0" indent="-17145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Onvoldoende gezien en gehoord; gebrek aan steun expertise</a:t>
            </a:r>
          </a:p>
          <a:p>
            <a:pPr marL="171450" marR="0" lvl="0" indent="-17145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Verschillen in informatiebehoeften en in de acties die men neemt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Ondertitel 2">
            <a:extLst>
              <a:ext uri="{FF2B5EF4-FFF2-40B4-BE49-F238E27FC236}">
                <a16:creationId xmlns:a16="http://schemas.microsoft.com/office/drawing/2014/main" id="{8C427D90-ACDB-1536-F4D0-B9DD08AAD6E1}"/>
              </a:ext>
            </a:extLst>
          </p:cNvPr>
          <p:cNvSpPr txBox="1">
            <a:spLocks/>
          </p:cNvSpPr>
          <p:nvPr/>
        </p:nvSpPr>
        <p:spPr>
          <a:xfrm>
            <a:off x="743416" y="1587599"/>
            <a:ext cx="10020957" cy="353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 is de impact van funderingsschade op bewoners/eigenaren?</a:t>
            </a: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Titel 1">
            <a:extLst>
              <a:ext uri="{FF2B5EF4-FFF2-40B4-BE49-F238E27FC236}">
                <a16:creationId xmlns:a16="http://schemas.microsoft.com/office/drawing/2014/main" id="{551153F9-0429-2B38-9200-738435BE70EF}"/>
              </a:ext>
            </a:extLst>
          </p:cNvPr>
          <p:cNvSpPr txBox="1">
            <a:spLocks/>
          </p:cNvSpPr>
          <p:nvPr/>
        </p:nvSpPr>
        <p:spPr>
          <a:xfrm>
            <a:off x="583980" y="-46690"/>
            <a:ext cx="11319643" cy="133019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94A8BA"/>
                </a:solidFill>
                <a:effectLst/>
                <a:uLnTx/>
                <a:uFillTx/>
                <a:latin typeface="Arial Black" panose="020B0604020202020204" pitchFamily="34" charset="0"/>
                <a:ea typeface="+mj-ea"/>
                <a:cs typeface="Arial" panose="020B0604020202020204" pitchFamily="34" charset="0"/>
              </a:rPr>
              <a:t>Belangrijkste bevindingen</a:t>
            </a:r>
            <a:endParaRPr kumimoji="0" lang="nl-NL" sz="2100" b="0" i="0" u="none" strike="noStrike" kern="1200" cap="none" spc="0" normalizeH="0" baseline="0" noProof="0" dirty="0">
              <a:ln>
                <a:noFill/>
              </a:ln>
              <a:solidFill>
                <a:srgbClr val="94A8BA"/>
              </a:solidFill>
              <a:effectLst/>
              <a:uLnTx/>
              <a:uFillTx/>
              <a:latin typeface="Arial" panose="020B0604020202020204" pitchFamily="34" charset="0"/>
              <a:ea typeface="+mj-ea"/>
              <a:cs typeface="Arial" panose="020B0604020202020204" pitchFamily="34" charset="0"/>
            </a:endParaRPr>
          </a:p>
        </p:txBody>
      </p:sp>
      <p:pic>
        <p:nvPicPr>
          <p:cNvPr id="3" name="Afbeelding 2" descr="Afbeelding met Lettertype, Graphics, logo, ontwerp&#10;&#10;Door AI gegenereerde inhoud is mogelijk onjuist.">
            <a:extLst>
              <a:ext uri="{FF2B5EF4-FFF2-40B4-BE49-F238E27FC236}">
                <a16:creationId xmlns:a16="http://schemas.microsoft.com/office/drawing/2014/main" id="{F845447B-2F82-306F-C6DD-7D107FD41E40}"/>
              </a:ext>
            </a:extLst>
          </p:cNvPr>
          <p:cNvPicPr>
            <a:picLocks noChangeAspect="1"/>
          </p:cNvPicPr>
          <p:nvPr/>
        </p:nvPicPr>
        <p:blipFill>
          <a:blip r:embed="rId3"/>
          <a:stretch>
            <a:fillRect/>
          </a:stretch>
        </p:blipFill>
        <p:spPr>
          <a:xfrm>
            <a:off x="9781953" y="6403094"/>
            <a:ext cx="1257300" cy="355600"/>
          </a:xfrm>
          <a:prstGeom prst="rect">
            <a:avLst/>
          </a:prstGeom>
        </p:spPr>
      </p:pic>
    </p:spTree>
    <p:extLst>
      <p:ext uri="{BB962C8B-B14F-4D97-AF65-F5344CB8AC3E}">
        <p14:creationId xmlns:p14="http://schemas.microsoft.com/office/powerpoint/2010/main" val="32207724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F654A-D46C-83BE-8FAC-72EE47BC857A}"/>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0DA6B0F3-B532-51BC-479A-80BF3623815C}"/>
              </a:ext>
            </a:extLst>
          </p:cNvPr>
          <p:cNvSpPr/>
          <p:nvPr/>
        </p:nvSpPr>
        <p:spPr>
          <a:xfrm>
            <a:off x="884581" y="1524361"/>
            <a:ext cx="10422835" cy="1843317"/>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ndertitel 2">
            <a:extLst>
              <a:ext uri="{FF2B5EF4-FFF2-40B4-BE49-F238E27FC236}">
                <a16:creationId xmlns:a16="http://schemas.microsoft.com/office/drawing/2014/main" id="{EBCCECB6-272E-7EE7-E53B-2BD982CE6078}"/>
              </a:ext>
            </a:extLst>
          </p:cNvPr>
          <p:cNvSpPr txBox="1">
            <a:spLocks/>
          </p:cNvSpPr>
          <p:nvPr/>
        </p:nvSpPr>
        <p:spPr>
          <a:xfrm>
            <a:off x="1046905" y="1958527"/>
            <a:ext cx="9611901" cy="24706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4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nl-NL" sz="4000" b="0" i="1" u="none" strike="noStrike" kern="1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Je staat hierin echt alleen. Niemand die de verantwoordelijkheid wil pakken</a:t>
            </a:r>
            <a:r>
              <a:rPr kumimoji="0" lang="nl-NL" sz="4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6" name="Ondertitel 2">
            <a:extLst>
              <a:ext uri="{FF2B5EF4-FFF2-40B4-BE49-F238E27FC236}">
                <a16:creationId xmlns:a16="http://schemas.microsoft.com/office/drawing/2014/main" id="{6DA5851D-8A8D-A54E-43DF-0859BEF65381}"/>
              </a:ext>
            </a:extLst>
          </p:cNvPr>
          <p:cNvSpPr txBox="1">
            <a:spLocks/>
          </p:cNvSpPr>
          <p:nvPr/>
        </p:nvSpPr>
        <p:spPr>
          <a:xfrm>
            <a:off x="503618" y="3994269"/>
            <a:ext cx="4968275" cy="755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Rechthoek 1">
            <a:extLst>
              <a:ext uri="{FF2B5EF4-FFF2-40B4-BE49-F238E27FC236}">
                <a16:creationId xmlns:a16="http://schemas.microsoft.com/office/drawing/2014/main" id="{86666053-63B4-328A-79EA-B161313E1D61}"/>
              </a:ext>
            </a:extLst>
          </p:cNvPr>
          <p:cNvSpPr/>
          <p:nvPr/>
        </p:nvSpPr>
        <p:spPr>
          <a:xfrm>
            <a:off x="884581" y="3912695"/>
            <a:ext cx="10422835" cy="1100899"/>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ndertitel 2">
            <a:extLst>
              <a:ext uri="{FF2B5EF4-FFF2-40B4-BE49-F238E27FC236}">
                <a16:creationId xmlns:a16="http://schemas.microsoft.com/office/drawing/2014/main" id="{3D9F8E58-380B-0E34-EE50-1929E24B01FB}"/>
              </a:ext>
            </a:extLst>
          </p:cNvPr>
          <p:cNvSpPr txBox="1">
            <a:spLocks/>
          </p:cNvSpPr>
          <p:nvPr/>
        </p:nvSpPr>
        <p:spPr>
          <a:xfrm>
            <a:off x="1046905" y="4104332"/>
            <a:ext cx="9611901" cy="18185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4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nl-NL" sz="4000" b="0" i="1" u="none" strike="noStrike" kern="1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Je staat machteloos</a:t>
            </a:r>
            <a:r>
              <a:rPr kumimoji="0" lang="nl-NL" sz="4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1910971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178B9-E24B-820C-16A7-C35EA5A07459}"/>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FB5886A4-3731-B0D0-5234-66216A7E78FF}"/>
              </a:ext>
            </a:extLst>
          </p:cNvPr>
          <p:cNvSpPr/>
          <p:nvPr/>
        </p:nvSpPr>
        <p:spPr>
          <a:xfrm>
            <a:off x="304800" y="3321244"/>
            <a:ext cx="7556940" cy="110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hthoek 8">
            <a:extLst>
              <a:ext uri="{FF2B5EF4-FFF2-40B4-BE49-F238E27FC236}">
                <a16:creationId xmlns:a16="http://schemas.microsoft.com/office/drawing/2014/main" id="{0275B64A-8FBC-1D50-E438-A37FA4CFE9DD}"/>
              </a:ext>
            </a:extLst>
          </p:cNvPr>
          <p:cNvSpPr/>
          <p:nvPr/>
        </p:nvSpPr>
        <p:spPr>
          <a:xfrm>
            <a:off x="518714" y="1328759"/>
            <a:ext cx="5039174" cy="4504482"/>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ndertitel 2">
            <a:extLst>
              <a:ext uri="{FF2B5EF4-FFF2-40B4-BE49-F238E27FC236}">
                <a16:creationId xmlns:a16="http://schemas.microsoft.com/office/drawing/2014/main" id="{A5FADB8C-B0F1-3DE3-C7CB-0D38344E3E56}"/>
              </a:ext>
            </a:extLst>
          </p:cNvPr>
          <p:cNvSpPr txBox="1">
            <a:spLocks/>
          </p:cNvSpPr>
          <p:nvPr/>
        </p:nvSpPr>
        <p:spPr>
          <a:xfrm>
            <a:off x="503616" y="1342557"/>
            <a:ext cx="4968278" cy="755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4000" b="0" i="1"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“Ik lag er soms wakker van. Inmiddels is het niet meer zo op de voorgrond, maar het speelt wel altijd mee. Het hangt altijd in de lucht.” </a:t>
            </a:r>
          </a:p>
        </p:txBody>
      </p:sp>
      <p:sp>
        <p:nvSpPr>
          <p:cNvPr id="3" name="Rechthoek 2">
            <a:extLst>
              <a:ext uri="{FF2B5EF4-FFF2-40B4-BE49-F238E27FC236}">
                <a16:creationId xmlns:a16="http://schemas.microsoft.com/office/drawing/2014/main" id="{6C95A5B1-63A6-4163-DB41-2CF1B18883BA}"/>
              </a:ext>
            </a:extLst>
          </p:cNvPr>
          <p:cNvSpPr/>
          <p:nvPr/>
        </p:nvSpPr>
        <p:spPr>
          <a:xfrm>
            <a:off x="6227290" y="1328758"/>
            <a:ext cx="5039174" cy="4504481"/>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ndertitel 2">
            <a:extLst>
              <a:ext uri="{FF2B5EF4-FFF2-40B4-BE49-F238E27FC236}">
                <a16:creationId xmlns:a16="http://schemas.microsoft.com/office/drawing/2014/main" id="{B547BC1F-453C-8322-750D-14FA0A75D5CE}"/>
              </a:ext>
            </a:extLst>
          </p:cNvPr>
          <p:cNvSpPr txBox="1">
            <a:spLocks/>
          </p:cNvSpPr>
          <p:nvPr/>
        </p:nvSpPr>
        <p:spPr>
          <a:xfrm>
            <a:off x="6343395" y="1696621"/>
            <a:ext cx="4647108" cy="755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4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 willen hier niet weg, het is een unieke plek, maar we kunnen hier ook niet weg nu met deze schade, dat is benauwend.”</a:t>
            </a:r>
          </a:p>
        </p:txBody>
      </p:sp>
    </p:spTree>
    <p:extLst>
      <p:ext uri="{BB962C8B-B14F-4D97-AF65-F5344CB8AC3E}">
        <p14:creationId xmlns:p14="http://schemas.microsoft.com/office/powerpoint/2010/main" val="23095058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E4D8-9D83-6126-CBC0-8EF15856D860}"/>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C260B5AB-4731-51ED-E365-142B1D4FFE05}"/>
              </a:ext>
            </a:extLst>
          </p:cNvPr>
          <p:cNvSpPr/>
          <p:nvPr/>
        </p:nvSpPr>
        <p:spPr>
          <a:xfrm>
            <a:off x="304800" y="3891516"/>
            <a:ext cx="7556940" cy="110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hthoek 9">
            <a:extLst>
              <a:ext uri="{FF2B5EF4-FFF2-40B4-BE49-F238E27FC236}">
                <a16:creationId xmlns:a16="http://schemas.microsoft.com/office/drawing/2014/main" id="{05F1E5B9-6CD4-8582-B3BA-660B477213A6}"/>
              </a:ext>
            </a:extLst>
          </p:cNvPr>
          <p:cNvSpPr/>
          <p:nvPr/>
        </p:nvSpPr>
        <p:spPr>
          <a:xfrm>
            <a:off x="583979" y="1666309"/>
            <a:ext cx="10180393" cy="4208974"/>
          </a:xfrm>
          <a:prstGeom prst="rect">
            <a:avLst/>
          </a:prstGeom>
          <a:solidFill>
            <a:srgbClr val="DE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hthoek 3">
            <a:extLst>
              <a:ext uri="{FF2B5EF4-FFF2-40B4-BE49-F238E27FC236}">
                <a16:creationId xmlns:a16="http://schemas.microsoft.com/office/drawing/2014/main" id="{F579509B-0616-AC16-0891-571F662BC170}"/>
              </a:ext>
            </a:extLst>
          </p:cNvPr>
          <p:cNvSpPr/>
          <p:nvPr/>
        </p:nvSpPr>
        <p:spPr>
          <a:xfrm>
            <a:off x="581821" y="1400965"/>
            <a:ext cx="10182552" cy="747618"/>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ndertitel 2">
            <a:extLst>
              <a:ext uri="{FF2B5EF4-FFF2-40B4-BE49-F238E27FC236}">
                <a16:creationId xmlns:a16="http://schemas.microsoft.com/office/drawing/2014/main" id="{96C599FB-4798-B43C-A70B-55125F0AE018}"/>
              </a:ext>
            </a:extLst>
          </p:cNvPr>
          <p:cNvSpPr txBox="1">
            <a:spLocks/>
          </p:cNvSpPr>
          <p:nvPr/>
        </p:nvSpPr>
        <p:spPr>
          <a:xfrm>
            <a:off x="743416" y="2463546"/>
            <a:ext cx="9204531" cy="3794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Door de onzekerheid en gebrek aan kennis komen veel gedupeerden in een wachtstand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Door het ontbreken van steun voelt men zich eenzaam (wel steun van het platform)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Gevoel van onrecht/onmacht dat de gedupeerde geen invloed heeft op het ontstaan, maar wel </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verantwoordelijk is voor de schade</a:t>
            </a:r>
            <a:endParaRPr kumimoji="0" lang="en-NL"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Ondertitel 2">
            <a:extLst>
              <a:ext uri="{FF2B5EF4-FFF2-40B4-BE49-F238E27FC236}">
                <a16:creationId xmlns:a16="http://schemas.microsoft.com/office/drawing/2014/main" id="{89AD94A5-9DF1-377B-E7F5-B4678AA9611A}"/>
              </a:ext>
            </a:extLst>
          </p:cNvPr>
          <p:cNvSpPr txBox="1">
            <a:spLocks/>
          </p:cNvSpPr>
          <p:nvPr/>
        </p:nvSpPr>
        <p:spPr>
          <a:xfrm>
            <a:off x="743416" y="1587599"/>
            <a:ext cx="10020957" cy="353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Vervolg: wat is de impact van funderingsschade op bewoners/eigenaren?</a:t>
            </a:r>
            <a:br>
              <a:rPr kumimoji="0" lang="nl-NL"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l-NL"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Titel 1">
            <a:extLst>
              <a:ext uri="{FF2B5EF4-FFF2-40B4-BE49-F238E27FC236}">
                <a16:creationId xmlns:a16="http://schemas.microsoft.com/office/drawing/2014/main" id="{71029BAB-217A-D26C-54FC-ADE436BE0A6F}"/>
              </a:ext>
            </a:extLst>
          </p:cNvPr>
          <p:cNvSpPr txBox="1">
            <a:spLocks/>
          </p:cNvSpPr>
          <p:nvPr/>
        </p:nvSpPr>
        <p:spPr>
          <a:xfrm>
            <a:off x="583980" y="-46690"/>
            <a:ext cx="11319643" cy="133019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94A8BA"/>
                </a:solidFill>
                <a:effectLst/>
                <a:uLnTx/>
                <a:uFillTx/>
                <a:latin typeface="Arial Black" panose="020B0604020202020204" pitchFamily="34" charset="0"/>
                <a:ea typeface="+mj-ea"/>
                <a:cs typeface="Arial" panose="020B0604020202020204" pitchFamily="34" charset="0"/>
              </a:rPr>
              <a:t>Belangrijkste bevindingen</a:t>
            </a:r>
            <a:endParaRPr kumimoji="0" lang="nl-NL" sz="2100" b="0" i="0" u="none" strike="noStrike" kern="1200" cap="none" spc="0" normalizeH="0" baseline="0" noProof="0" dirty="0">
              <a:ln>
                <a:noFill/>
              </a:ln>
              <a:solidFill>
                <a:srgbClr val="94A8BA"/>
              </a:solidFill>
              <a:effectLst/>
              <a:uLnTx/>
              <a:uFillTx/>
              <a:latin typeface="Arial" panose="020B0604020202020204" pitchFamily="34" charset="0"/>
              <a:ea typeface="+mj-ea"/>
              <a:cs typeface="Arial" panose="020B0604020202020204" pitchFamily="34" charset="0"/>
            </a:endParaRPr>
          </a:p>
        </p:txBody>
      </p:sp>
      <p:pic>
        <p:nvPicPr>
          <p:cNvPr id="3" name="Afbeelding 2" descr="Afbeelding met Lettertype, Graphics, logo, ontwerp&#10;&#10;Door AI gegenereerde inhoud is mogelijk onjuist.">
            <a:extLst>
              <a:ext uri="{FF2B5EF4-FFF2-40B4-BE49-F238E27FC236}">
                <a16:creationId xmlns:a16="http://schemas.microsoft.com/office/drawing/2014/main" id="{50201037-258B-E453-1482-1E1A0A0A9D2B}"/>
              </a:ext>
            </a:extLst>
          </p:cNvPr>
          <p:cNvPicPr>
            <a:picLocks noChangeAspect="1"/>
          </p:cNvPicPr>
          <p:nvPr/>
        </p:nvPicPr>
        <p:blipFill>
          <a:blip r:embed="rId3"/>
          <a:stretch>
            <a:fillRect/>
          </a:stretch>
        </p:blipFill>
        <p:spPr>
          <a:xfrm>
            <a:off x="9781953" y="6403094"/>
            <a:ext cx="1257300" cy="355600"/>
          </a:xfrm>
          <a:prstGeom prst="rect">
            <a:avLst/>
          </a:prstGeom>
        </p:spPr>
      </p:pic>
    </p:spTree>
    <p:extLst>
      <p:ext uri="{BB962C8B-B14F-4D97-AF65-F5344CB8AC3E}">
        <p14:creationId xmlns:p14="http://schemas.microsoft.com/office/powerpoint/2010/main" val="903732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118DF-0B01-8ADF-46FD-4B6C71FB0303}"/>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1CB05A9B-DCD4-E548-C750-DEF39123FD5B}"/>
              </a:ext>
            </a:extLst>
          </p:cNvPr>
          <p:cNvSpPr>
            <a:spLocks noGrp="1"/>
          </p:cNvSpPr>
          <p:nvPr>
            <p:ph type="title"/>
          </p:nvPr>
        </p:nvSpPr>
        <p:spPr>
          <a:xfrm>
            <a:off x="814197" y="533559"/>
            <a:ext cx="10972800" cy="454195"/>
          </a:xfrm>
        </p:spPr>
        <p:txBody>
          <a:bodyPr>
            <a:noAutofit/>
          </a:bodyPr>
          <a:lstStyle/>
          <a:p>
            <a:r>
              <a:rPr lang="nl-NL" sz="3200" dirty="0">
                <a:solidFill>
                  <a:srgbClr val="3EB7F2"/>
                </a:solidFill>
              </a:rPr>
              <a:t>   Huishoudelijke</a:t>
            </a:r>
            <a:r>
              <a:rPr lang="nl-NL" sz="3200" dirty="0"/>
              <a:t> </a:t>
            </a:r>
            <a:r>
              <a:rPr lang="nl-NL" sz="3200" dirty="0">
                <a:solidFill>
                  <a:srgbClr val="1B1E3C"/>
                </a:solidFill>
              </a:rPr>
              <a:t>mededeling</a:t>
            </a:r>
            <a:endParaRPr lang="nl-NL" sz="3200" b="1" dirty="0">
              <a:solidFill>
                <a:srgbClr val="1B1E3C"/>
              </a:solidFill>
              <a:latin typeface="+mn-lt"/>
              <a:cs typeface="Calibri Light" panose="020F0302020204030204" pitchFamily="34" charset="0"/>
            </a:endParaRPr>
          </a:p>
        </p:txBody>
      </p:sp>
      <p:sp>
        <p:nvSpPr>
          <p:cNvPr id="13" name="Tekstvak 12">
            <a:extLst>
              <a:ext uri="{FF2B5EF4-FFF2-40B4-BE49-F238E27FC236}">
                <a16:creationId xmlns:a16="http://schemas.microsoft.com/office/drawing/2014/main" id="{764B3371-FCA5-1A2B-35C8-DDD880183190}"/>
              </a:ext>
            </a:extLst>
          </p:cNvPr>
          <p:cNvSpPr txBox="1"/>
          <p:nvPr/>
        </p:nvSpPr>
        <p:spPr>
          <a:xfrm>
            <a:off x="1114424" y="1195259"/>
            <a:ext cx="9943862" cy="3477875"/>
          </a:xfrm>
          <a:prstGeom prst="rect">
            <a:avLst/>
          </a:prstGeom>
          <a:noFill/>
        </p:spPr>
        <p:txBody>
          <a:bodyPr wrap="square">
            <a:spAutoFit/>
          </a:bodyPr>
          <a:lstStyle/>
          <a:p>
            <a:endParaRPr lang="nl-NL" sz="2000" b="1" dirty="0">
              <a:solidFill>
                <a:srgbClr val="3EB7F2"/>
              </a:solidFill>
            </a:endParaRPr>
          </a:p>
          <a:p>
            <a:endParaRPr lang="nl-NL" sz="2000" b="1" dirty="0">
              <a:solidFill>
                <a:srgbClr val="3EB7F2"/>
              </a:solidFill>
            </a:endParaRPr>
          </a:p>
          <a:p>
            <a:endParaRPr lang="nl-NL" sz="2000" b="1" dirty="0">
              <a:solidFill>
                <a:srgbClr val="3EB7F2"/>
              </a:solidFill>
            </a:endParaRPr>
          </a:p>
          <a:p>
            <a:endParaRPr lang="nl-NL" sz="2000" b="1" dirty="0">
              <a:solidFill>
                <a:srgbClr val="3EB7F2"/>
              </a:solidFill>
            </a:endParaRPr>
          </a:p>
          <a:p>
            <a:r>
              <a:rPr lang="nl-NL" sz="2800" b="1" dirty="0">
                <a:solidFill>
                  <a:srgbClr val="3EB7F2"/>
                </a:solidFill>
              </a:rPr>
              <a:t>Foto’s tijdens het congres </a:t>
            </a:r>
          </a:p>
          <a:p>
            <a:r>
              <a:rPr lang="nl-NL" sz="2800" dirty="0">
                <a:solidFill>
                  <a:srgbClr val="1B1E3C"/>
                </a:solidFill>
              </a:rPr>
              <a:t>Er worden gedurende het gehele congres foto’s gemaakt.</a:t>
            </a:r>
            <a:br>
              <a:rPr lang="nl-NL" sz="2800" dirty="0">
                <a:solidFill>
                  <a:srgbClr val="1B1E3C"/>
                </a:solidFill>
              </a:rPr>
            </a:br>
            <a:r>
              <a:rPr lang="nl-NL" sz="2800" dirty="0">
                <a:solidFill>
                  <a:srgbClr val="1B1E3C"/>
                </a:solidFill>
              </a:rPr>
              <a:t>Wilt u liever niet op de foto?</a:t>
            </a:r>
          </a:p>
          <a:p>
            <a:endParaRPr lang="nl-NL" sz="2800" dirty="0">
              <a:solidFill>
                <a:srgbClr val="1B1E3C"/>
              </a:solidFill>
            </a:endParaRPr>
          </a:p>
          <a:p>
            <a:r>
              <a:rPr lang="nl-NL" sz="2800" dirty="0">
                <a:solidFill>
                  <a:srgbClr val="1B1E3C"/>
                </a:solidFill>
              </a:rPr>
              <a:t>Meld dit dan bij één van de KCAF-medewerkers.</a:t>
            </a:r>
          </a:p>
        </p:txBody>
      </p:sp>
      <p:pic>
        <p:nvPicPr>
          <p:cNvPr id="4" name="Afbeelding 3">
            <a:extLst>
              <a:ext uri="{FF2B5EF4-FFF2-40B4-BE49-F238E27FC236}">
                <a16:creationId xmlns:a16="http://schemas.microsoft.com/office/drawing/2014/main" id="{5BC4E66D-914A-9EC5-1421-3FF0F744AC38}"/>
              </a:ext>
            </a:extLst>
          </p:cNvPr>
          <p:cNvPicPr>
            <a:picLocks noChangeAspect="1"/>
          </p:cNvPicPr>
          <p:nvPr/>
        </p:nvPicPr>
        <p:blipFill>
          <a:blip r:embed="rId3"/>
          <a:stretch>
            <a:fillRect/>
          </a:stretch>
        </p:blipFill>
        <p:spPr>
          <a:xfrm>
            <a:off x="10724078" y="59318"/>
            <a:ext cx="1438476" cy="266737"/>
          </a:xfrm>
          <a:prstGeom prst="rect">
            <a:avLst/>
          </a:prstGeom>
        </p:spPr>
      </p:pic>
      <p:pic>
        <p:nvPicPr>
          <p:cNvPr id="3074" name="Picture 2" descr="Fotografie camera vector pictogram 546574 Vectorkunst bij Vecteezy">
            <a:extLst>
              <a:ext uri="{FF2B5EF4-FFF2-40B4-BE49-F238E27FC236}">
                <a16:creationId xmlns:a16="http://schemas.microsoft.com/office/drawing/2014/main" id="{CF566F08-30D5-3580-EA1E-257CBC11FC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57" t="11134" r="4977" b="11880"/>
          <a:stretch>
            <a:fillRect/>
          </a:stretch>
        </p:blipFill>
        <p:spPr bwMode="auto">
          <a:xfrm>
            <a:off x="8325038" y="3720033"/>
            <a:ext cx="2914462" cy="2474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229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227DE-5D99-F31B-4398-ABA35B00DAF8}"/>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2424C85D-8206-1C1A-2E32-D06640347F38}"/>
              </a:ext>
            </a:extLst>
          </p:cNvPr>
          <p:cNvSpPr/>
          <p:nvPr/>
        </p:nvSpPr>
        <p:spPr>
          <a:xfrm>
            <a:off x="304800" y="3321244"/>
            <a:ext cx="7556940" cy="110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hthoek 8">
            <a:extLst>
              <a:ext uri="{FF2B5EF4-FFF2-40B4-BE49-F238E27FC236}">
                <a16:creationId xmlns:a16="http://schemas.microsoft.com/office/drawing/2014/main" id="{4F46E4F0-DC25-514F-25C7-389F14E96E25}"/>
              </a:ext>
            </a:extLst>
          </p:cNvPr>
          <p:cNvSpPr/>
          <p:nvPr/>
        </p:nvSpPr>
        <p:spPr>
          <a:xfrm>
            <a:off x="432719" y="1341655"/>
            <a:ext cx="5661444" cy="3080487"/>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ndertitel 2">
            <a:extLst>
              <a:ext uri="{FF2B5EF4-FFF2-40B4-BE49-F238E27FC236}">
                <a16:creationId xmlns:a16="http://schemas.microsoft.com/office/drawing/2014/main" id="{A9150B0E-DE70-0707-79B0-6EC64D576623}"/>
              </a:ext>
            </a:extLst>
          </p:cNvPr>
          <p:cNvSpPr txBox="1">
            <a:spLocks/>
          </p:cNvSpPr>
          <p:nvPr/>
        </p:nvSpPr>
        <p:spPr>
          <a:xfrm>
            <a:off x="472544" y="1775820"/>
            <a:ext cx="5581793" cy="29744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“Wij wachten tot er meer bewijs is dat de palenconstructie een duurzame oplossing is.”</a:t>
            </a:r>
            <a:endParaRPr kumimoji="0" lang="nl-NL" sz="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Rechthoek 2">
            <a:extLst>
              <a:ext uri="{FF2B5EF4-FFF2-40B4-BE49-F238E27FC236}">
                <a16:creationId xmlns:a16="http://schemas.microsoft.com/office/drawing/2014/main" id="{42717C3D-0044-4950-2A97-FAEBDE8352FE}"/>
              </a:ext>
            </a:extLst>
          </p:cNvPr>
          <p:cNvSpPr/>
          <p:nvPr/>
        </p:nvSpPr>
        <p:spPr>
          <a:xfrm>
            <a:off x="6720109" y="2786197"/>
            <a:ext cx="5039174" cy="2974428"/>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ndertitel 2">
            <a:extLst>
              <a:ext uri="{FF2B5EF4-FFF2-40B4-BE49-F238E27FC236}">
                <a16:creationId xmlns:a16="http://schemas.microsoft.com/office/drawing/2014/main" id="{27F5DCFB-1149-833C-F732-3CF1CD65EEAE}"/>
              </a:ext>
            </a:extLst>
          </p:cNvPr>
          <p:cNvSpPr txBox="1">
            <a:spLocks/>
          </p:cNvSpPr>
          <p:nvPr/>
        </p:nvSpPr>
        <p:spPr>
          <a:xfrm>
            <a:off x="6916142" y="3131451"/>
            <a:ext cx="4647108" cy="27758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“Heel jammer, ik had echt verwacht dat de gemeente meer naast je zou staan.” </a:t>
            </a:r>
          </a:p>
        </p:txBody>
      </p:sp>
      <p:sp>
        <p:nvSpPr>
          <p:cNvPr id="16" name="Ondertitel 2">
            <a:extLst>
              <a:ext uri="{FF2B5EF4-FFF2-40B4-BE49-F238E27FC236}">
                <a16:creationId xmlns:a16="http://schemas.microsoft.com/office/drawing/2014/main" id="{73A0DBE0-C09C-B836-92AE-F2712FAED41E}"/>
              </a:ext>
            </a:extLst>
          </p:cNvPr>
          <p:cNvSpPr txBox="1">
            <a:spLocks/>
          </p:cNvSpPr>
          <p:nvPr/>
        </p:nvSpPr>
        <p:spPr>
          <a:xfrm>
            <a:off x="503618" y="3994269"/>
            <a:ext cx="4968275" cy="755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40638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675BE-7299-37DC-676D-05C3376DEEA6}"/>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82751BFC-E5C8-0F60-0B75-3214FE19709B}"/>
              </a:ext>
            </a:extLst>
          </p:cNvPr>
          <p:cNvSpPr/>
          <p:nvPr/>
        </p:nvSpPr>
        <p:spPr>
          <a:xfrm>
            <a:off x="304800" y="3321244"/>
            <a:ext cx="7556940" cy="110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hthoek 2">
            <a:extLst>
              <a:ext uri="{FF2B5EF4-FFF2-40B4-BE49-F238E27FC236}">
                <a16:creationId xmlns:a16="http://schemas.microsoft.com/office/drawing/2014/main" id="{A7C9F40F-677F-3963-8108-43077A392356}"/>
              </a:ext>
            </a:extLst>
          </p:cNvPr>
          <p:cNvSpPr/>
          <p:nvPr/>
        </p:nvSpPr>
        <p:spPr>
          <a:xfrm>
            <a:off x="884582" y="1724489"/>
            <a:ext cx="10422835" cy="3409021"/>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ndertitel 2">
            <a:extLst>
              <a:ext uri="{FF2B5EF4-FFF2-40B4-BE49-F238E27FC236}">
                <a16:creationId xmlns:a16="http://schemas.microsoft.com/office/drawing/2014/main" id="{2A5D4D41-37C0-00BA-6C60-05A323BB9E91}"/>
              </a:ext>
            </a:extLst>
          </p:cNvPr>
          <p:cNvSpPr txBox="1">
            <a:spLocks/>
          </p:cNvSpPr>
          <p:nvPr/>
        </p:nvSpPr>
        <p:spPr>
          <a:xfrm>
            <a:off x="1245724" y="2279552"/>
            <a:ext cx="9611901" cy="24706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“Ik mis een adviseur die bouwkundig advies geeft. Die dus precies weet welke mogelijkheden er zijn. En pas vanuit daar met een maatwerkoplossing komt.”</a:t>
            </a:r>
          </a:p>
        </p:txBody>
      </p:sp>
      <p:sp>
        <p:nvSpPr>
          <p:cNvPr id="16" name="Ondertitel 2">
            <a:extLst>
              <a:ext uri="{FF2B5EF4-FFF2-40B4-BE49-F238E27FC236}">
                <a16:creationId xmlns:a16="http://schemas.microsoft.com/office/drawing/2014/main" id="{166BE599-DE81-2683-2504-C18FCB8078E7}"/>
              </a:ext>
            </a:extLst>
          </p:cNvPr>
          <p:cNvSpPr txBox="1">
            <a:spLocks/>
          </p:cNvSpPr>
          <p:nvPr/>
        </p:nvSpPr>
        <p:spPr>
          <a:xfrm>
            <a:off x="503618" y="3994269"/>
            <a:ext cx="4968275" cy="755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28620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17A51-C349-76F4-73D0-7CDEA9075749}"/>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21818930-D857-1E12-CA32-14C5C03EE847}"/>
              </a:ext>
            </a:extLst>
          </p:cNvPr>
          <p:cNvSpPr/>
          <p:nvPr/>
        </p:nvSpPr>
        <p:spPr>
          <a:xfrm>
            <a:off x="304800" y="3891516"/>
            <a:ext cx="7556940" cy="110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hthoek 9">
            <a:extLst>
              <a:ext uri="{FF2B5EF4-FFF2-40B4-BE49-F238E27FC236}">
                <a16:creationId xmlns:a16="http://schemas.microsoft.com/office/drawing/2014/main" id="{CF8615AC-CF44-963B-5C30-DA86F485B820}"/>
              </a:ext>
            </a:extLst>
          </p:cNvPr>
          <p:cNvSpPr/>
          <p:nvPr/>
        </p:nvSpPr>
        <p:spPr>
          <a:xfrm>
            <a:off x="583980" y="1666309"/>
            <a:ext cx="10020958" cy="4208974"/>
          </a:xfrm>
          <a:prstGeom prst="rect">
            <a:avLst/>
          </a:prstGeom>
          <a:solidFill>
            <a:srgbClr val="DE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hoek 3">
            <a:extLst>
              <a:ext uri="{FF2B5EF4-FFF2-40B4-BE49-F238E27FC236}">
                <a16:creationId xmlns:a16="http://schemas.microsoft.com/office/drawing/2014/main" id="{27554927-4021-53C9-759C-EC8526D22188}"/>
              </a:ext>
            </a:extLst>
          </p:cNvPr>
          <p:cNvSpPr/>
          <p:nvPr/>
        </p:nvSpPr>
        <p:spPr>
          <a:xfrm>
            <a:off x="581821" y="1400965"/>
            <a:ext cx="10020958" cy="747618"/>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ndertitel 2">
            <a:extLst>
              <a:ext uri="{FF2B5EF4-FFF2-40B4-BE49-F238E27FC236}">
                <a16:creationId xmlns:a16="http://schemas.microsoft.com/office/drawing/2014/main" id="{6EA17D24-1D6F-C3EB-16CE-18FE47186D99}"/>
              </a:ext>
            </a:extLst>
          </p:cNvPr>
          <p:cNvSpPr txBox="1">
            <a:spLocks/>
          </p:cNvSpPr>
          <p:nvPr/>
        </p:nvSpPr>
        <p:spPr>
          <a:xfrm>
            <a:off x="743416" y="2463546"/>
            <a:ext cx="9204531" cy="3794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Primaire behoefte is technisch, de hypotheekverstrekker komt later pas in beeld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Er is vooral behoefte aan financieel inzicht in de mogelijkheden voor de financiering van het herstel voor persoonlijke situatie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Er is behoefte aan een financieel adviseur die funderingsschade begrijpt en weet welke stappen een gedupeerde allemaal moet nemen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NL"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Ondertitel 2">
            <a:extLst>
              <a:ext uri="{FF2B5EF4-FFF2-40B4-BE49-F238E27FC236}">
                <a16:creationId xmlns:a16="http://schemas.microsoft.com/office/drawing/2014/main" id="{73BB4B01-1B68-2F32-08A1-BD8610C283A7}"/>
              </a:ext>
            </a:extLst>
          </p:cNvPr>
          <p:cNvSpPr txBox="1">
            <a:spLocks/>
          </p:cNvSpPr>
          <p:nvPr/>
        </p:nvSpPr>
        <p:spPr>
          <a:xfrm>
            <a:off x="743416" y="1457374"/>
            <a:ext cx="10020957" cy="353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Welke rol kunnen hypotheekverstrekkers spelen bij (de financiering van) funderingsschade?</a:t>
            </a:r>
            <a:br>
              <a:rPr kumimoji="0" lang="nl-NL"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nl-NL"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itel 1">
            <a:extLst>
              <a:ext uri="{FF2B5EF4-FFF2-40B4-BE49-F238E27FC236}">
                <a16:creationId xmlns:a16="http://schemas.microsoft.com/office/drawing/2014/main" id="{A50EB74B-62AC-87A8-6B40-1EF8FDB46AF3}"/>
              </a:ext>
            </a:extLst>
          </p:cNvPr>
          <p:cNvSpPr txBox="1">
            <a:spLocks/>
          </p:cNvSpPr>
          <p:nvPr/>
        </p:nvSpPr>
        <p:spPr>
          <a:xfrm>
            <a:off x="583980" y="-46690"/>
            <a:ext cx="11319643" cy="133019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94A8BA"/>
                </a:solidFill>
                <a:effectLst/>
                <a:uLnTx/>
                <a:uFillTx/>
                <a:latin typeface="Arial Black" panose="020B0604020202020204" pitchFamily="34" charset="0"/>
                <a:ea typeface="+mj-ea"/>
                <a:cs typeface="Arial" panose="020B0604020202020204" pitchFamily="34" charset="0"/>
              </a:rPr>
              <a:t>Belangrijkste bevindingen</a:t>
            </a:r>
            <a:endParaRPr kumimoji="0" lang="nl-NL" sz="2100" b="0" i="0" u="none" strike="noStrike" kern="1200" cap="none" spc="0" normalizeH="0" baseline="0" noProof="0" dirty="0">
              <a:ln>
                <a:noFill/>
              </a:ln>
              <a:solidFill>
                <a:srgbClr val="94A8BA"/>
              </a:solidFill>
              <a:effectLst/>
              <a:uLnTx/>
              <a:uFillTx/>
              <a:latin typeface="Arial" panose="020B0604020202020204" pitchFamily="34" charset="0"/>
              <a:ea typeface="+mj-ea"/>
              <a:cs typeface="Arial" panose="020B0604020202020204" pitchFamily="34" charset="0"/>
            </a:endParaRPr>
          </a:p>
        </p:txBody>
      </p:sp>
      <p:pic>
        <p:nvPicPr>
          <p:cNvPr id="3" name="Afbeelding 2" descr="Afbeelding met Lettertype, Graphics, logo, ontwerp&#10;&#10;Door AI gegenereerde inhoud is mogelijk onjuist.">
            <a:extLst>
              <a:ext uri="{FF2B5EF4-FFF2-40B4-BE49-F238E27FC236}">
                <a16:creationId xmlns:a16="http://schemas.microsoft.com/office/drawing/2014/main" id="{37B1469C-92C6-2C35-8069-C8B9DF3AA7F7}"/>
              </a:ext>
            </a:extLst>
          </p:cNvPr>
          <p:cNvPicPr>
            <a:picLocks noChangeAspect="1"/>
          </p:cNvPicPr>
          <p:nvPr/>
        </p:nvPicPr>
        <p:blipFill>
          <a:blip r:embed="rId3"/>
          <a:stretch>
            <a:fillRect/>
          </a:stretch>
        </p:blipFill>
        <p:spPr>
          <a:xfrm>
            <a:off x="9781953" y="6403094"/>
            <a:ext cx="1257300" cy="355600"/>
          </a:xfrm>
          <a:prstGeom prst="rect">
            <a:avLst/>
          </a:prstGeom>
        </p:spPr>
      </p:pic>
    </p:spTree>
    <p:extLst>
      <p:ext uri="{BB962C8B-B14F-4D97-AF65-F5344CB8AC3E}">
        <p14:creationId xmlns:p14="http://schemas.microsoft.com/office/powerpoint/2010/main" val="35176918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6C180-65E7-6863-9787-E10493A5337B}"/>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608C7180-ABD3-95A4-9466-DC31DBD882E2}"/>
              </a:ext>
            </a:extLst>
          </p:cNvPr>
          <p:cNvSpPr/>
          <p:nvPr/>
        </p:nvSpPr>
        <p:spPr>
          <a:xfrm>
            <a:off x="304800" y="3321244"/>
            <a:ext cx="7556940" cy="110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hthoek 8">
            <a:extLst>
              <a:ext uri="{FF2B5EF4-FFF2-40B4-BE49-F238E27FC236}">
                <a16:creationId xmlns:a16="http://schemas.microsoft.com/office/drawing/2014/main" id="{51C2C554-D57B-6CF2-2179-4F5F910AB605}"/>
              </a:ext>
            </a:extLst>
          </p:cNvPr>
          <p:cNvSpPr/>
          <p:nvPr/>
        </p:nvSpPr>
        <p:spPr>
          <a:xfrm>
            <a:off x="432719" y="784610"/>
            <a:ext cx="5039174" cy="3051669"/>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ndertitel 2">
            <a:extLst>
              <a:ext uri="{FF2B5EF4-FFF2-40B4-BE49-F238E27FC236}">
                <a16:creationId xmlns:a16="http://schemas.microsoft.com/office/drawing/2014/main" id="{97749169-4311-7FCA-9160-07335501FAA6}"/>
              </a:ext>
            </a:extLst>
          </p:cNvPr>
          <p:cNvSpPr txBox="1">
            <a:spLocks/>
          </p:cNvSpPr>
          <p:nvPr/>
        </p:nvSpPr>
        <p:spPr>
          <a:xfrm>
            <a:off x="384086" y="1006281"/>
            <a:ext cx="5131645" cy="29456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“Ik heb eigenlijk nog geen moment aan onze hypotheekverstrekker gedacht.”</a:t>
            </a:r>
          </a:p>
        </p:txBody>
      </p:sp>
      <p:sp>
        <p:nvSpPr>
          <p:cNvPr id="3" name="Rechthoek 2">
            <a:extLst>
              <a:ext uri="{FF2B5EF4-FFF2-40B4-BE49-F238E27FC236}">
                <a16:creationId xmlns:a16="http://schemas.microsoft.com/office/drawing/2014/main" id="{ED48B744-8CB5-6EF9-77CF-F69DAAF366C3}"/>
              </a:ext>
            </a:extLst>
          </p:cNvPr>
          <p:cNvSpPr/>
          <p:nvPr/>
        </p:nvSpPr>
        <p:spPr>
          <a:xfrm>
            <a:off x="6032630" y="1909213"/>
            <a:ext cx="5318541" cy="3660841"/>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ndertitel 2">
            <a:extLst>
              <a:ext uri="{FF2B5EF4-FFF2-40B4-BE49-F238E27FC236}">
                <a16:creationId xmlns:a16="http://schemas.microsoft.com/office/drawing/2014/main" id="{4357FD78-BBF8-86A4-ACB4-DD612F1C9BD3}"/>
              </a:ext>
            </a:extLst>
          </p:cNvPr>
          <p:cNvSpPr txBox="1">
            <a:spLocks/>
          </p:cNvSpPr>
          <p:nvPr/>
        </p:nvSpPr>
        <p:spPr>
          <a:xfrm>
            <a:off x="6239530" y="2448378"/>
            <a:ext cx="4904739" cy="27758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“Ik weet nog niet eens welke oplossing het beste is, laat staan dat ik weet hoe ik het ga financieren.”</a:t>
            </a:r>
          </a:p>
        </p:txBody>
      </p:sp>
      <p:sp>
        <p:nvSpPr>
          <p:cNvPr id="16" name="Ondertitel 2">
            <a:extLst>
              <a:ext uri="{FF2B5EF4-FFF2-40B4-BE49-F238E27FC236}">
                <a16:creationId xmlns:a16="http://schemas.microsoft.com/office/drawing/2014/main" id="{FFF620B7-0B31-9911-1E77-6A9FCA5C2DA9}"/>
              </a:ext>
            </a:extLst>
          </p:cNvPr>
          <p:cNvSpPr txBox="1">
            <a:spLocks/>
          </p:cNvSpPr>
          <p:nvPr/>
        </p:nvSpPr>
        <p:spPr>
          <a:xfrm>
            <a:off x="503618" y="3994269"/>
            <a:ext cx="4968275" cy="755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Rechthoek 1">
            <a:extLst>
              <a:ext uri="{FF2B5EF4-FFF2-40B4-BE49-F238E27FC236}">
                <a16:creationId xmlns:a16="http://schemas.microsoft.com/office/drawing/2014/main" id="{531962EA-2438-9C08-1BAA-621DFD6E97F3}"/>
              </a:ext>
            </a:extLst>
          </p:cNvPr>
          <p:cNvSpPr/>
          <p:nvPr/>
        </p:nvSpPr>
        <p:spPr>
          <a:xfrm>
            <a:off x="388881" y="4167182"/>
            <a:ext cx="5039174" cy="2402327"/>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ndertitel 2">
            <a:extLst>
              <a:ext uri="{FF2B5EF4-FFF2-40B4-BE49-F238E27FC236}">
                <a16:creationId xmlns:a16="http://schemas.microsoft.com/office/drawing/2014/main" id="{C23744BF-DF00-1AFE-0140-31FEFB75A3D7}"/>
              </a:ext>
            </a:extLst>
          </p:cNvPr>
          <p:cNvSpPr txBox="1">
            <a:spLocks/>
          </p:cNvSpPr>
          <p:nvPr/>
        </p:nvSpPr>
        <p:spPr>
          <a:xfrm>
            <a:off x="342645" y="4255309"/>
            <a:ext cx="5131645" cy="29456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“Banken moeten wel meer kennis gaan krijgen over funderingsschade.”</a:t>
            </a:r>
          </a:p>
        </p:txBody>
      </p:sp>
    </p:spTree>
    <p:extLst>
      <p:ext uri="{BB962C8B-B14F-4D97-AF65-F5344CB8AC3E}">
        <p14:creationId xmlns:p14="http://schemas.microsoft.com/office/powerpoint/2010/main" val="14971088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85926-FB1B-F44D-2B5C-7C29974DD372}"/>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7E9FD18A-C4E1-98A5-14DF-EAC405AB5067}"/>
              </a:ext>
            </a:extLst>
          </p:cNvPr>
          <p:cNvSpPr/>
          <p:nvPr/>
        </p:nvSpPr>
        <p:spPr>
          <a:xfrm>
            <a:off x="304800" y="3891516"/>
            <a:ext cx="7556940" cy="110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hthoek 9">
            <a:extLst>
              <a:ext uri="{FF2B5EF4-FFF2-40B4-BE49-F238E27FC236}">
                <a16:creationId xmlns:a16="http://schemas.microsoft.com/office/drawing/2014/main" id="{50F35588-B910-67BF-887A-1A1938C63164}"/>
              </a:ext>
            </a:extLst>
          </p:cNvPr>
          <p:cNvSpPr/>
          <p:nvPr/>
        </p:nvSpPr>
        <p:spPr>
          <a:xfrm>
            <a:off x="583980" y="1666309"/>
            <a:ext cx="10020958" cy="4591780"/>
          </a:xfrm>
          <a:prstGeom prst="rect">
            <a:avLst/>
          </a:prstGeom>
          <a:solidFill>
            <a:srgbClr val="DE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hoek 3">
            <a:extLst>
              <a:ext uri="{FF2B5EF4-FFF2-40B4-BE49-F238E27FC236}">
                <a16:creationId xmlns:a16="http://schemas.microsoft.com/office/drawing/2014/main" id="{735C8FDC-B7A7-6846-9FC2-115F6D2BED93}"/>
              </a:ext>
            </a:extLst>
          </p:cNvPr>
          <p:cNvSpPr/>
          <p:nvPr/>
        </p:nvSpPr>
        <p:spPr>
          <a:xfrm>
            <a:off x="581821" y="1400965"/>
            <a:ext cx="10020958" cy="747618"/>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ndertitel 2">
            <a:extLst>
              <a:ext uri="{FF2B5EF4-FFF2-40B4-BE49-F238E27FC236}">
                <a16:creationId xmlns:a16="http://schemas.microsoft.com/office/drawing/2014/main" id="{46924A8B-BC03-492C-D474-2A0DAF118082}"/>
              </a:ext>
            </a:extLst>
          </p:cNvPr>
          <p:cNvSpPr txBox="1">
            <a:spLocks/>
          </p:cNvSpPr>
          <p:nvPr/>
        </p:nvSpPr>
        <p:spPr>
          <a:xfrm>
            <a:off x="743416" y="2463546"/>
            <a:ext cx="9859363" cy="3794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Zowel de gedupeerde als de hypotheekverstrekker hebben baat bij een woning waarvan de fundering in goede staat 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Bewoners zien graag dat hypotheekverstrekkers producten aanbieden specifiek voor funderingsschade </a:t>
            </a:r>
            <a:endParaRPr kumimoji="0" lang="nl-NL" sz="22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Funderingsschade wordt gezien als een maatschappelijk probleem. Samenwerking tussen overheid, hypotheekverstrekkers en andere partijen is van groot belang om tot oplossingen te komen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NL"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Ondertitel 2">
            <a:extLst>
              <a:ext uri="{FF2B5EF4-FFF2-40B4-BE49-F238E27FC236}">
                <a16:creationId xmlns:a16="http://schemas.microsoft.com/office/drawing/2014/main" id="{8B33A9FD-0F0A-EFE3-AAF9-EFA702AD64B8}"/>
              </a:ext>
            </a:extLst>
          </p:cNvPr>
          <p:cNvSpPr txBox="1">
            <a:spLocks/>
          </p:cNvSpPr>
          <p:nvPr/>
        </p:nvSpPr>
        <p:spPr>
          <a:xfrm>
            <a:off x="743416" y="1457374"/>
            <a:ext cx="10020957" cy="353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Vervolg: welke rol kunnen hypotheekverstrekkers spelen bij (de financiering van) funderingsschade?</a:t>
            </a:r>
            <a:br>
              <a:rPr kumimoji="0" lang="nl-NL"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nl-NL"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itel 1">
            <a:extLst>
              <a:ext uri="{FF2B5EF4-FFF2-40B4-BE49-F238E27FC236}">
                <a16:creationId xmlns:a16="http://schemas.microsoft.com/office/drawing/2014/main" id="{557E4C22-94B8-A266-8EE3-59913F81714B}"/>
              </a:ext>
            </a:extLst>
          </p:cNvPr>
          <p:cNvSpPr txBox="1">
            <a:spLocks/>
          </p:cNvSpPr>
          <p:nvPr/>
        </p:nvSpPr>
        <p:spPr>
          <a:xfrm>
            <a:off x="583980" y="-46690"/>
            <a:ext cx="11319643" cy="133019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94A8BA"/>
                </a:solidFill>
                <a:effectLst/>
                <a:uLnTx/>
                <a:uFillTx/>
                <a:latin typeface="Arial Black" panose="020B0604020202020204" pitchFamily="34" charset="0"/>
                <a:ea typeface="+mj-ea"/>
                <a:cs typeface="Arial" panose="020B0604020202020204" pitchFamily="34" charset="0"/>
              </a:rPr>
              <a:t>Belangrijkste bevindingen</a:t>
            </a:r>
            <a:endParaRPr kumimoji="0" lang="nl-NL" sz="2100" b="0" i="0" u="none" strike="noStrike" kern="1200" cap="none" spc="0" normalizeH="0" baseline="0" noProof="0" dirty="0">
              <a:ln>
                <a:noFill/>
              </a:ln>
              <a:solidFill>
                <a:srgbClr val="94A8BA"/>
              </a:solidFill>
              <a:effectLst/>
              <a:uLnTx/>
              <a:uFillTx/>
              <a:latin typeface="Arial" panose="020B0604020202020204" pitchFamily="34" charset="0"/>
              <a:ea typeface="+mj-ea"/>
              <a:cs typeface="Arial" panose="020B0604020202020204" pitchFamily="34" charset="0"/>
            </a:endParaRPr>
          </a:p>
        </p:txBody>
      </p:sp>
      <p:pic>
        <p:nvPicPr>
          <p:cNvPr id="3" name="Afbeelding 2" descr="Afbeelding met Lettertype, Graphics, logo, ontwerp&#10;&#10;Door AI gegenereerde inhoud is mogelijk onjuist.">
            <a:extLst>
              <a:ext uri="{FF2B5EF4-FFF2-40B4-BE49-F238E27FC236}">
                <a16:creationId xmlns:a16="http://schemas.microsoft.com/office/drawing/2014/main" id="{35012B61-B576-AA9B-7075-E7B9DC3DDE1C}"/>
              </a:ext>
            </a:extLst>
          </p:cNvPr>
          <p:cNvPicPr>
            <a:picLocks noChangeAspect="1"/>
          </p:cNvPicPr>
          <p:nvPr/>
        </p:nvPicPr>
        <p:blipFill>
          <a:blip r:embed="rId3"/>
          <a:stretch>
            <a:fillRect/>
          </a:stretch>
        </p:blipFill>
        <p:spPr>
          <a:xfrm>
            <a:off x="9781953" y="6403094"/>
            <a:ext cx="1257300" cy="355600"/>
          </a:xfrm>
          <a:prstGeom prst="rect">
            <a:avLst/>
          </a:prstGeom>
        </p:spPr>
      </p:pic>
    </p:spTree>
    <p:extLst>
      <p:ext uri="{BB962C8B-B14F-4D97-AF65-F5344CB8AC3E}">
        <p14:creationId xmlns:p14="http://schemas.microsoft.com/office/powerpoint/2010/main" val="17250629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C1C03-D942-3B59-F2D5-79767A83580B}"/>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6D697DF8-D3D8-CEB7-7314-A6E9C49846A9}"/>
              </a:ext>
            </a:extLst>
          </p:cNvPr>
          <p:cNvSpPr/>
          <p:nvPr/>
        </p:nvSpPr>
        <p:spPr>
          <a:xfrm>
            <a:off x="304800" y="3321244"/>
            <a:ext cx="7556940" cy="110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hthoek 8">
            <a:extLst>
              <a:ext uri="{FF2B5EF4-FFF2-40B4-BE49-F238E27FC236}">
                <a16:creationId xmlns:a16="http://schemas.microsoft.com/office/drawing/2014/main" id="{1A0F3D58-4050-EFC2-F9EC-B7830E37D0CE}"/>
              </a:ext>
            </a:extLst>
          </p:cNvPr>
          <p:cNvSpPr/>
          <p:nvPr/>
        </p:nvSpPr>
        <p:spPr>
          <a:xfrm>
            <a:off x="432719" y="784609"/>
            <a:ext cx="5039174" cy="5669287"/>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ndertitel 2">
            <a:extLst>
              <a:ext uri="{FF2B5EF4-FFF2-40B4-BE49-F238E27FC236}">
                <a16:creationId xmlns:a16="http://schemas.microsoft.com/office/drawing/2014/main" id="{9597E961-C3E6-7BF1-461D-7F2FCCD4BB47}"/>
              </a:ext>
            </a:extLst>
          </p:cNvPr>
          <p:cNvSpPr txBox="1">
            <a:spLocks/>
          </p:cNvSpPr>
          <p:nvPr/>
        </p:nvSpPr>
        <p:spPr>
          <a:xfrm>
            <a:off x="468167" y="1083711"/>
            <a:ext cx="4968278" cy="48795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“Dit is niet alleen een probleem van hier. Het speelt in meer regio’s. De landelijke politiek moet zich hier meer om bekommeren, maar sluit ook de gemeente en waterschap niet uit!”</a:t>
            </a:r>
            <a:endParaRPr kumimoji="0" lang="nl-NL" sz="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Rechthoek 2">
            <a:extLst>
              <a:ext uri="{FF2B5EF4-FFF2-40B4-BE49-F238E27FC236}">
                <a16:creationId xmlns:a16="http://schemas.microsoft.com/office/drawing/2014/main" id="{59C7AF99-1C87-1999-90D3-B869769969E3}"/>
              </a:ext>
            </a:extLst>
          </p:cNvPr>
          <p:cNvSpPr/>
          <p:nvPr/>
        </p:nvSpPr>
        <p:spPr>
          <a:xfrm>
            <a:off x="6298061" y="784610"/>
            <a:ext cx="5039174" cy="5669286"/>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ndertitel 2">
            <a:extLst>
              <a:ext uri="{FF2B5EF4-FFF2-40B4-BE49-F238E27FC236}">
                <a16:creationId xmlns:a16="http://schemas.microsoft.com/office/drawing/2014/main" id="{7B0F84A5-AF26-2CF1-D7BC-4BB3030562EC}"/>
              </a:ext>
            </a:extLst>
          </p:cNvPr>
          <p:cNvSpPr txBox="1">
            <a:spLocks/>
          </p:cNvSpPr>
          <p:nvPr/>
        </p:nvSpPr>
        <p:spPr>
          <a:xfrm>
            <a:off x="6494094" y="1445768"/>
            <a:ext cx="4647108" cy="27758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“Als wij een renteloze lening hadden kunnen afsluiten hiervoor, hadden we het zeker aantrekkelijker gevonden om actie te ondernemen.”</a:t>
            </a:r>
          </a:p>
        </p:txBody>
      </p:sp>
      <p:sp>
        <p:nvSpPr>
          <p:cNvPr id="16" name="Ondertitel 2">
            <a:extLst>
              <a:ext uri="{FF2B5EF4-FFF2-40B4-BE49-F238E27FC236}">
                <a16:creationId xmlns:a16="http://schemas.microsoft.com/office/drawing/2014/main" id="{37AD12B5-B2D9-8FCA-529F-B2852FA43ACA}"/>
              </a:ext>
            </a:extLst>
          </p:cNvPr>
          <p:cNvSpPr txBox="1">
            <a:spLocks/>
          </p:cNvSpPr>
          <p:nvPr/>
        </p:nvSpPr>
        <p:spPr>
          <a:xfrm>
            <a:off x="503618" y="3994269"/>
            <a:ext cx="4968275" cy="755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86895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9D62B-FEFB-E904-D058-EE2D14BF279A}"/>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BE6FB1C9-5A14-AA14-CDBC-8447E5024276}"/>
              </a:ext>
            </a:extLst>
          </p:cNvPr>
          <p:cNvSpPr/>
          <p:nvPr/>
        </p:nvSpPr>
        <p:spPr>
          <a:xfrm>
            <a:off x="304800" y="3891516"/>
            <a:ext cx="7556940" cy="110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hthoek 9">
            <a:extLst>
              <a:ext uri="{FF2B5EF4-FFF2-40B4-BE49-F238E27FC236}">
                <a16:creationId xmlns:a16="http://schemas.microsoft.com/office/drawing/2014/main" id="{6C77201F-06A1-AD53-6F31-DB07C403705B}"/>
              </a:ext>
            </a:extLst>
          </p:cNvPr>
          <p:cNvSpPr/>
          <p:nvPr/>
        </p:nvSpPr>
        <p:spPr>
          <a:xfrm>
            <a:off x="583980" y="1561208"/>
            <a:ext cx="10020958" cy="4591780"/>
          </a:xfrm>
          <a:prstGeom prst="rect">
            <a:avLst/>
          </a:prstGeom>
          <a:solidFill>
            <a:srgbClr val="DE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hthoek 3">
            <a:extLst>
              <a:ext uri="{FF2B5EF4-FFF2-40B4-BE49-F238E27FC236}">
                <a16:creationId xmlns:a16="http://schemas.microsoft.com/office/drawing/2014/main" id="{D1328C01-E44E-3070-2BF1-616674F6A51A}"/>
              </a:ext>
            </a:extLst>
          </p:cNvPr>
          <p:cNvSpPr/>
          <p:nvPr/>
        </p:nvSpPr>
        <p:spPr>
          <a:xfrm>
            <a:off x="581821" y="1243313"/>
            <a:ext cx="10020958" cy="747618"/>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ndertitel 2">
            <a:extLst>
              <a:ext uri="{FF2B5EF4-FFF2-40B4-BE49-F238E27FC236}">
                <a16:creationId xmlns:a16="http://schemas.microsoft.com/office/drawing/2014/main" id="{5DDA54A5-65C7-5BE3-0964-9AA7CB331D32}"/>
              </a:ext>
            </a:extLst>
          </p:cNvPr>
          <p:cNvSpPr txBox="1">
            <a:spLocks/>
          </p:cNvSpPr>
          <p:nvPr/>
        </p:nvSpPr>
        <p:spPr>
          <a:xfrm>
            <a:off x="743416" y="2305894"/>
            <a:ext cx="9859363" cy="3794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Beeldvorming is dat hypotheekverstrekkers vooral commerciële partijen zijn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Hypotheekverstrekker is vaak nog niet in beeld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Standaardoplossingen voldoen niet altijd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Coulant met bijkomende kosten is helpend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Eye-openers</a:t>
            </a: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in financiële mogelijkheden (fondsen, leningen, toetsing etc.)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Ondertitel 2">
            <a:extLst>
              <a:ext uri="{FF2B5EF4-FFF2-40B4-BE49-F238E27FC236}">
                <a16:creationId xmlns:a16="http://schemas.microsoft.com/office/drawing/2014/main" id="{8E571113-B6E8-98A5-3F30-9DB1B3C46BC8}"/>
              </a:ext>
            </a:extLst>
          </p:cNvPr>
          <p:cNvSpPr txBox="1">
            <a:spLocks/>
          </p:cNvSpPr>
          <p:nvPr/>
        </p:nvSpPr>
        <p:spPr>
          <a:xfrm>
            <a:off x="743416" y="1299722"/>
            <a:ext cx="10020957" cy="353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hoeverre helpt het bewoners/eigenaren als zij financieel inzicht krijgen in de gevolgen van funderingsschade?</a:t>
            </a:r>
            <a:b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l-NL"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itel 1">
            <a:extLst>
              <a:ext uri="{FF2B5EF4-FFF2-40B4-BE49-F238E27FC236}">
                <a16:creationId xmlns:a16="http://schemas.microsoft.com/office/drawing/2014/main" id="{33C7C215-56D5-774E-A634-6684B68BCA85}"/>
              </a:ext>
            </a:extLst>
          </p:cNvPr>
          <p:cNvSpPr txBox="1">
            <a:spLocks/>
          </p:cNvSpPr>
          <p:nvPr/>
        </p:nvSpPr>
        <p:spPr>
          <a:xfrm>
            <a:off x="583980" y="-46690"/>
            <a:ext cx="11319643" cy="133019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94A8BA"/>
                </a:solidFill>
                <a:effectLst/>
                <a:uLnTx/>
                <a:uFillTx/>
                <a:latin typeface="Arial Black" panose="020B0604020202020204" pitchFamily="34" charset="0"/>
                <a:ea typeface="+mj-ea"/>
                <a:cs typeface="Arial" panose="020B0604020202020204" pitchFamily="34" charset="0"/>
              </a:rPr>
              <a:t>Belangrijkste bevindingen</a:t>
            </a:r>
            <a:endParaRPr kumimoji="0" lang="nl-NL" sz="2100" b="0" i="0" u="none" strike="noStrike" kern="1200" cap="none" spc="0" normalizeH="0" baseline="0" noProof="0" dirty="0">
              <a:ln>
                <a:noFill/>
              </a:ln>
              <a:solidFill>
                <a:srgbClr val="94A8BA"/>
              </a:solidFill>
              <a:effectLst/>
              <a:uLnTx/>
              <a:uFillTx/>
              <a:latin typeface="Arial" panose="020B0604020202020204" pitchFamily="34" charset="0"/>
              <a:ea typeface="+mj-ea"/>
              <a:cs typeface="Arial" panose="020B0604020202020204" pitchFamily="34" charset="0"/>
            </a:endParaRPr>
          </a:p>
        </p:txBody>
      </p:sp>
      <p:pic>
        <p:nvPicPr>
          <p:cNvPr id="3" name="Afbeelding 2" descr="Afbeelding met Lettertype, Graphics, logo, ontwerp&#10;&#10;Door AI gegenereerde inhoud is mogelijk onjuist.">
            <a:extLst>
              <a:ext uri="{FF2B5EF4-FFF2-40B4-BE49-F238E27FC236}">
                <a16:creationId xmlns:a16="http://schemas.microsoft.com/office/drawing/2014/main" id="{C8D798C5-1029-48E6-B285-E45D5BB6B146}"/>
              </a:ext>
            </a:extLst>
          </p:cNvPr>
          <p:cNvPicPr>
            <a:picLocks noChangeAspect="1"/>
          </p:cNvPicPr>
          <p:nvPr/>
        </p:nvPicPr>
        <p:blipFill>
          <a:blip r:embed="rId3"/>
          <a:stretch>
            <a:fillRect/>
          </a:stretch>
        </p:blipFill>
        <p:spPr>
          <a:xfrm>
            <a:off x="9781953" y="6403094"/>
            <a:ext cx="1257300" cy="355600"/>
          </a:xfrm>
          <a:prstGeom prst="rect">
            <a:avLst/>
          </a:prstGeom>
        </p:spPr>
      </p:pic>
    </p:spTree>
    <p:extLst>
      <p:ext uri="{BB962C8B-B14F-4D97-AF65-F5344CB8AC3E}">
        <p14:creationId xmlns:p14="http://schemas.microsoft.com/office/powerpoint/2010/main" val="8001955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9B245-BD13-31F0-6E01-9210EDCC1B48}"/>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E1E9E855-7B7E-7DD1-A5B8-FFB3028792DC}"/>
              </a:ext>
            </a:extLst>
          </p:cNvPr>
          <p:cNvSpPr/>
          <p:nvPr/>
        </p:nvSpPr>
        <p:spPr>
          <a:xfrm>
            <a:off x="304800" y="3321244"/>
            <a:ext cx="7556940" cy="110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hthoek 8">
            <a:extLst>
              <a:ext uri="{FF2B5EF4-FFF2-40B4-BE49-F238E27FC236}">
                <a16:creationId xmlns:a16="http://schemas.microsoft.com/office/drawing/2014/main" id="{BADD9821-1643-2A50-A3CC-FCF922ED535E}"/>
              </a:ext>
            </a:extLst>
          </p:cNvPr>
          <p:cNvSpPr/>
          <p:nvPr/>
        </p:nvSpPr>
        <p:spPr>
          <a:xfrm>
            <a:off x="499012" y="1713647"/>
            <a:ext cx="5039174" cy="3430706"/>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ndertitel 2">
            <a:extLst>
              <a:ext uri="{FF2B5EF4-FFF2-40B4-BE49-F238E27FC236}">
                <a16:creationId xmlns:a16="http://schemas.microsoft.com/office/drawing/2014/main" id="{422E36F7-80C9-327F-B004-F661E4C2C37E}"/>
              </a:ext>
            </a:extLst>
          </p:cNvPr>
          <p:cNvSpPr txBox="1">
            <a:spLocks/>
          </p:cNvSpPr>
          <p:nvPr/>
        </p:nvSpPr>
        <p:spPr>
          <a:xfrm>
            <a:off x="499012" y="1948571"/>
            <a:ext cx="4968278" cy="755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l-NL" sz="3800" b="0" i="1" u="none" strike="noStrike" kern="100" cap="none" spc="0" normalizeH="0" baseline="0" noProof="0" dirty="0">
                <a:ln>
                  <a:noFill/>
                </a:ln>
                <a:solidFill>
                  <a:prstClr val="white"/>
                </a:solidFill>
                <a:effectLst/>
                <a:uLnTx/>
                <a:uFillTx/>
                <a:latin typeface="Arial" panose="020B0604020202020204" pitchFamily="34" charset="0"/>
                <a:ea typeface="DengXian" panose="02010600030101010101" pitchFamily="2" charset="-122"/>
                <a:cs typeface="Arial" panose="020B0604020202020204" pitchFamily="34" charset="0"/>
              </a:rPr>
              <a:t>“Bij een echt goede oplossing zal je wel richting de ton gaan denk ik, ik heb eigenlijk geen idee.”</a:t>
            </a:r>
          </a:p>
        </p:txBody>
      </p:sp>
      <p:sp>
        <p:nvSpPr>
          <p:cNvPr id="3" name="Rechthoek 2">
            <a:extLst>
              <a:ext uri="{FF2B5EF4-FFF2-40B4-BE49-F238E27FC236}">
                <a16:creationId xmlns:a16="http://schemas.microsoft.com/office/drawing/2014/main" id="{67FFF036-6C7F-5644-36F2-25F052EDFFE5}"/>
              </a:ext>
            </a:extLst>
          </p:cNvPr>
          <p:cNvSpPr/>
          <p:nvPr/>
        </p:nvSpPr>
        <p:spPr>
          <a:xfrm>
            <a:off x="6227288" y="963284"/>
            <a:ext cx="5039174" cy="5216800"/>
          </a:xfrm>
          <a:prstGeom prst="rect">
            <a:avLst/>
          </a:prstGeom>
          <a:solidFill>
            <a:srgbClr val="94A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ndertitel 2">
            <a:extLst>
              <a:ext uri="{FF2B5EF4-FFF2-40B4-BE49-F238E27FC236}">
                <a16:creationId xmlns:a16="http://schemas.microsoft.com/office/drawing/2014/main" id="{C68C24D8-0CB9-19C2-FBF2-BCD5D9193534}"/>
              </a:ext>
            </a:extLst>
          </p:cNvPr>
          <p:cNvSpPr txBox="1">
            <a:spLocks/>
          </p:cNvSpPr>
          <p:nvPr/>
        </p:nvSpPr>
        <p:spPr>
          <a:xfrm>
            <a:off x="6423321" y="1386285"/>
            <a:ext cx="4647108" cy="755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800" b="0" i="1" u="none" strike="noStrike" kern="100" cap="none" spc="0" normalizeH="0" baseline="0" noProof="0" dirty="0">
                <a:ln>
                  <a:noFill/>
                </a:ln>
                <a:solidFill>
                  <a:prstClr val="white"/>
                </a:solidFill>
                <a:effectLst/>
                <a:uLnTx/>
                <a:uFillTx/>
                <a:latin typeface="Arial" panose="020B0604020202020204" pitchFamily="34" charset="0"/>
                <a:ea typeface="DengXian" panose="02010600030101010101" pitchFamily="2" charset="-122"/>
                <a:cs typeface="Arial" panose="020B0604020202020204" pitchFamily="34" charset="0"/>
              </a:rPr>
              <a:t>“Ik denk eerder aan eigen geld gebruiken, maar mijn man juist niet. Daar zouden we dus wel hulp bij kunnen gebruiken van een financieel expert.”</a:t>
            </a:r>
            <a:endParaRPr kumimoji="0" lang="nl-NL" sz="3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74945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6B00D-D68B-72C5-5EB0-9349B7F1E19F}"/>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329D018B-8E8B-819F-693D-55D1842D6A1C}"/>
              </a:ext>
            </a:extLst>
          </p:cNvPr>
          <p:cNvSpPr/>
          <p:nvPr/>
        </p:nvSpPr>
        <p:spPr>
          <a:xfrm>
            <a:off x="304800" y="3321244"/>
            <a:ext cx="7556940" cy="110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el 1">
            <a:extLst>
              <a:ext uri="{FF2B5EF4-FFF2-40B4-BE49-F238E27FC236}">
                <a16:creationId xmlns:a16="http://schemas.microsoft.com/office/drawing/2014/main" id="{7584BF48-47F6-259B-9B66-619B7D483A65}"/>
              </a:ext>
            </a:extLst>
          </p:cNvPr>
          <p:cNvSpPr txBox="1">
            <a:spLocks/>
          </p:cNvSpPr>
          <p:nvPr/>
        </p:nvSpPr>
        <p:spPr>
          <a:xfrm>
            <a:off x="583980" y="-37294"/>
            <a:ext cx="11319643" cy="133019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94A8BA"/>
                </a:solidFill>
                <a:effectLst/>
                <a:uLnTx/>
                <a:uFillTx/>
                <a:latin typeface="Arial Black" panose="020B0604020202020204" pitchFamily="34" charset="0"/>
                <a:ea typeface="+mj-ea"/>
                <a:cs typeface="+mj-cs"/>
              </a:rPr>
              <a:t>Aanbevelingen en opvolging </a:t>
            </a:r>
          </a:p>
        </p:txBody>
      </p:sp>
      <p:sp>
        <p:nvSpPr>
          <p:cNvPr id="10" name="Rechthoek 9">
            <a:extLst>
              <a:ext uri="{FF2B5EF4-FFF2-40B4-BE49-F238E27FC236}">
                <a16:creationId xmlns:a16="http://schemas.microsoft.com/office/drawing/2014/main" id="{C413C173-18D6-96F5-4EC1-60EEEFE0F291}"/>
              </a:ext>
            </a:extLst>
          </p:cNvPr>
          <p:cNvSpPr/>
          <p:nvPr/>
        </p:nvSpPr>
        <p:spPr>
          <a:xfrm>
            <a:off x="396712" y="1336465"/>
            <a:ext cx="11067774" cy="4782422"/>
          </a:xfrm>
          <a:prstGeom prst="rect">
            <a:avLst/>
          </a:prstGeom>
          <a:solidFill>
            <a:srgbClr val="DE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ndertitel 2">
            <a:extLst>
              <a:ext uri="{FF2B5EF4-FFF2-40B4-BE49-F238E27FC236}">
                <a16:creationId xmlns:a16="http://schemas.microsoft.com/office/drawing/2014/main" id="{16E8E6FF-2EEA-2852-C478-96772535B623}"/>
              </a:ext>
            </a:extLst>
          </p:cNvPr>
          <p:cNvSpPr txBox="1">
            <a:spLocks/>
          </p:cNvSpPr>
          <p:nvPr/>
        </p:nvSpPr>
        <p:spPr>
          <a:xfrm>
            <a:off x="559147" y="1383979"/>
            <a:ext cx="10742904" cy="36706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Investeer in primaire behoefte van woningeigenaren met funderingsschade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Meer (technische) kennis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Communicatie; stappenplan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Signalering en preventie</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Werk financiële oplossingen verder uit en zoek de samenwerking met overheden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Maatwerk</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Fonds Duurzaam Funderingsherstel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Input via Werkgroep Klimaatadaptatie Cluster Wonen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Publiciteit onderzoek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200" b="0" i="0" u="none" strike="noStrike" kern="100" cap="none" spc="0" normalizeH="0" baseline="0" noProof="0" dirty="0" err="1">
              <a:ln>
                <a:noFill/>
              </a:ln>
              <a:solidFill>
                <a:prstClr val="black"/>
              </a:solidFill>
              <a:effectLst/>
              <a:uLnTx/>
              <a:uFillTx/>
              <a:latin typeface="Arial" panose="020B0604020202020204" pitchFamily="34" charset="0"/>
              <a:ea typeface="DengXian" panose="02010600030101010101" pitchFamily="2" charset="-122"/>
              <a:cs typeface="Arial" panose="020B0604020202020204" pitchFamily="34" charset="0"/>
            </a:endParaRPr>
          </a:p>
        </p:txBody>
      </p:sp>
      <p:pic>
        <p:nvPicPr>
          <p:cNvPr id="3" name="Afbeelding 2" descr="Afbeelding met Lettertype, Graphics, logo, ontwerp&#10;&#10;Door AI gegenereerde inhoud is mogelijk onjuist.">
            <a:extLst>
              <a:ext uri="{FF2B5EF4-FFF2-40B4-BE49-F238E27FC236}">
                <a16:creationId xmlns:a16="http://schemas.microsoft.com/office/drawing/2014/main" id="{9E948CC0-14BC-C3B6-727E-120C8BD4819B}"/>
              </a:ext>
            </a:extLst>
          </p:cNvPr>
          <p:cNvPicPr>
            <a:picLocks noChangeAspect="1"/>
          </p:cNvPicPr>
          <p:nvPr/>
        </p:nvPicPr>
        <p:blipFill>
          <a:blip r:embed="rId3"/>
          <a:stretch>
            <a:fillRect/>
          </a:stretch>
        </p:blipFill>
        <p:spPr>
          <a:xfrm>
            <a:off x="9781953" y="6403094"/>
            <a:ext cx="1257300" cy="355600"/>
          </a:xfrm>
          <a:prstGeom prst="rect">
            <a:avLst/>
          </a:prstGeom>
        </p:spPr>
      </p:pic>
    </p:spTree>
    <p:extLst>
      <p:ext uri="{BB962C8B-B14F-4D97-AF65-F5344CB8AC3E}">
        <p14:creationId xmlns:p14="http://schemas.microsoft.com/office/powerpoint/2010/main" val="35903959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723D4-15A6-705A-D166-7B569F0EF573}"/>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65638035-F14D-1AE8-F65B-F5909BA90F2D}"/>
              </a:ext>
            </a:extLst>
          </p:cNvPr>
          <p:cNvSpPr/>
          <p:nvPr/>
        </p:nvSpPr>
        <p:spPr>
          <a:xfrm>
            <a:off x="304800" y="3321244"/>
            <a:ext cx="7556940" cy="110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el 1">
            <a:extLst>
              <a:ext uri="{FF2B5EF4-FFF2-40B4-BE49-F238E27FC236}">
                <a16:creationId xmlns:a16="http://schemas.microsoft.com/office/drawing/2014/main" id="{A86C7CA2-99F8-ED00-E41A-BFCC2228F9FF}"/>
              </a:ext>
            </a:extLst>
          </p:cNvPr>
          <p:cNvSpPr txBox="1">
            <a:spLocks/>
          </p:cNvSpPr>
          <p:nvPr/>
        </p:nvSpPr>
        <p:spPr>
          <a:xfrm>
            <a:off x="583980" y="-37294"/>
            <a:ext cx="11319643" cy="133019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94A8BA"/>
                </a:solidFill>
                <a:effectLst/>
                <a:uLnTx/>
                <a:uFillTx/>
                <a:latin typeface="Arial Black" panose="020B0604020202020204" pitchFamily="34" charset="0"/>
                <a:ea typeface="+mj-ea"/>
                <a:cs typeface="+mj-cs"/>
              </a:rPr>
              <a:t>Aanbevelingen en opvolging </a:t>
            </a:r>
          </a:p>
        </p:txBody>
      </p:sp>
      <p:sp>
        <p:nvSpPr>
          <p:cNvPr id="10" name="Rechthoek 9">
            <a:extLst>
              <a:ext uri="{FF2B5EF4-FFF2-40B4-BE49-F238E27FC236}">
                <a16:creationId xmlns:a16="http://schemas.microsoft.com/office/drawing/2014/main" id="{FCAA4DBE-E1AD-944E-7059-E79297DC4465}"/>
              </a:ext>
            </a:extLst>
          </p:cNvPr>
          <p:cNvSpPr/>
          <p:nvPr/>
        </p:nvSpPr>
        <p:spPr>
          <a:xfrm>
            <a:off x="396712" y="1336465"/>
            <a:ext cx="11067774" cy="4782422"/>
          </a:xfrm>
          <a:prstGeom prst="rect">
            <a:avLst/>
          </a:prstGeom>
          <a:solidFill>
            <a:srgbClr val="DE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ndertitel 2">
            <a:extLst>
              <a:ext uri="{FF2B5EF4-FFF2-40B4-BE49-F238E27FC236}">
                <a16:creationId xmlns:a16="http://schemas.microsoft.com/office/drawing/2014/main" id="{F2096A52-BC88-8902-7335-D07C6A9CFA81}"/>
              </a:ext>
            </a:extLst>
          </p:cNvPr>
          <p:cNvSpPr txBox="1">
            <a:spLocks/>
          </p:cNvSpPr>
          <p:nvPr/>
        </p:nvSpPr>
        <p:spPr>
          <a:xfrm>
            <a:off x="555405" y="1381130"/>
            <a:ext cx="10742904" cy="36706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Overweeg vervolgonderzoek te doen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Op basis van Plan van Aanpak geselecteerde pilotgebieden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Betrokkenheid bij diverse wijkaanpakken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Samenwerken NVB/Verbond van Verzekeraars/Werkgroep Klimaatadaptatie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Kennisdeling</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Blijf betrokken bij het Platform Funderingsschade Lingewaard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Terugkoppeling bewoners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Proeftuinen KCAF</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200" b="0" i="0" u="none" strike="noStrike" kern="100" cap="none" spc="0" normalizeH="0" baseline="0" noProof="0" dirty="0" err="1">
              <a:ln>
                <a:noFill/>
              </a:ln>
              <a:solidFill>
                <a:prstClr val="black"/>
              </a:solidFill>
              <a:effectLst/>
              <a:uLnTx/>
              <a:uFillTx/>
              <a:latin typeface="Arial" panose="020B0604020202020204" pitchFamily="34" charset="0"/>
              <a:ea typeface="DengXian" panose="02010600030101010101" pitchFamily="2" charset="-122"/>
              <a:cs typeface="Arial" panose="020B0604020202020204" pitchFamily="34" charset="0"/>
            </a:endParaRPr>
          </a:p>
        </p:txBody>
      </p:sp>
      <p:pic>
        <p:nvPicPr>
          <p:cNvPr id="3" name="Afbeelding 2" descr="Afbeelding met Lettertype, Graphics, logo, ontwerp&#10;&#10;Door AI gegenereerde inhoud is mogelijk onjuist.">
            <a:extLst>
              <a:ext uri="{FF2B5EF4-FFF2-40B4-BE49-F238E27FC236}">
                <a16:creationId xmlns:a16="http://schemas.microsoft.com/office/drawing/2014/main" id="{F40FB70E-2AEE-350C-C713-2DC042D6A564}"/>
              </a:ext>
            </a:extLst>
          </p:cNvPr>
          <p:cNvPicPr>
            <a:picLocks noChangeAspect="1"/>
          </p:cNvPicPr>
          <p:nvPr/>
        </p:nvPicPr>
        <p:blipFill>
          <a:blip r:embed="rId3"/>
          <a:stretch>
            <a:fillRect/>
          </a:stretch>
        </p:blipFill>
        <p:spPr>
          <a:xfrm>
            <a:off x="9781953" y="6403094"/>
            <a:ext cx="1257300" cy="355600"/>
          </a:xfrm>
          <a:prstGeom prst="rect">
            <a:avLst/>
          </a:prstGeom>
        </p:spPr>
      </p:pic>
    </p:spTree>
    <p:extLst>
      <p:ext uri="{BB962C8B-B14F-4D97-AF65-F5344CB8AC3E}">
        <p14:creationId xmlns:p14="http://schemas.microsoft.com/office/powerpoint/2010/main" val="810160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E588E-FDB3-AF3F-8F5B-0F1791F1F42A}"/>
            </a:ext>
          </a:extLst>
        </p:cNvPr>
        <p:cNvGrpSpPr/>
        <p:nvPr/>
      </p:nvGrpSpPr>
      <p:grpSpPr>
        <a:xfrm>
          <a:off x="0" y="0"/>
          <a:ext cx="0" cy="0"/>
          <a:chOff x="0" y="0"/>
          <a:chExt cx="0" cy="0"/>
        </a:xfrm>
      </p:grpSpPr>
      <p:sp>
        <p:nvSpPr>
          <p:cNvPr id="10" name="Rectangle 11">
            <a:extLst>
              <a:ext uri="{FF2B5EF4-FFF2-40B4-BE49-F238E27FC236}">
                <a16:creationId xmlns:a16="http://schemas.microsoft.com/office/drawing/2014/main" id="{97091B49-7CC4-76AD-36AE-9CD0E53AF6D2}"/>
              </a:ext>
            </a:extLst>
          </p:cNvPr>
          <p:cNvSpPr/>
          <p:nvPr/>
        </p:nvSpPr>
        <p:spPr>
          <a:xfrm>
            <a:off x="0" y="-56644"/>
            <a:ext cx="12191999" cy="3373679"/>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B0681D8-EEF4-0BBD-01C9-623915C035E5}"/>
              </a:ext>
            </a:extLst>
          </p:cNvPr>
          <p:cNvSpPr txBox="1">
            <a:spLocks/>
          </p:cNvSpPr>
          <p:nvPr/>
        </p:nvSpPr>
        <p:spPr>
          <a:xfrm>
            <a:off x="3454860" y="793019"/>
            <a:ext cx="8439351" cy="13999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solidFill>
                  <a:schemeClr val="bg1"/>
                </a:solidFill>
              </a:rPr>
              <a:t>Stand van het land </a:t>
            </a:r>
            <a:endParaRPr lang="en-US" sz="5400" b="1" dirty="0">
              <a:solidFill>
                <a:schemeClr val="bg1"/>
              </a:solidFill>
              <a:latin typeface="+mn-lt"/>
            </a:endParaRPr>
          </a:p>
        </p:txBody>
      </p:sp>
      <p:sp>
        <p:nvSpPr>
          <p:cNvPr id="2" name="Tekstvak 1">
            <a:extLst>
              <a:ext uri="{FF2B5EF4-FFF2-40B4-BE49-F238E27FC236}">
                <a16:creationId xmlns:a16="http://schemas.microsoft.com/office/drawing/2014/main" id="{1FEBAD78-B9C6-B5F3-7B53-E0F6A83F1ED9}"/>
              </a:ext>
            </a:extLst>
          </p:cNvPr>
          <p:cNvSpPr txBox="1"/>
          <p:nvPr/>
        </p:nvSpPr>
        <p:spPr>
          <a:xfrm>
            <a:off x="5426011" y="4465791"/>
            <a:ext cx="5321937" cy="1785104"/>
          </a:xfrm>
          <a:prstGeom prst="rect">
            <a:avLst/>
          </a:prstGeom>
          <a:noFill/>
        </p:spPr>
        <p:txBody>
          <a:bodyPr wrap="square">
            <a:spAutoFit/>
          </a:bodyPr>
          <a:lstStyle/>
          <a:p>
            <a:r>
              <a:rPr lang="nl-NL" sz="2800" b="1" dirty="0">
                <a:solidFill>
                  <a:srgbClr val="3EB7F2"/>
                </a:solidFill>
              </a:rPr>
              <a:t>Dick de Jong </a:t>
            </a:r>
          </a:p>
          <a:p>
            <a:r>
              <a:rPr lang="nl-NL" sz="2400" dirty="0">
                <a:solidFill>
                  <a:srgbClr val="3EB7F2"/>
                </a:solidFill>
              </a:rPr>
              <a:t>Senior adviseur KCAF</a:t>
            </a:r>
          </a:p>
          <a:p>
            <a:pPr algn="ctr"/>
            <a:endParaRPr lang="nl-NL" sz="5400" b="1" dirty="0">
              <a:solidFill>
                <a:srgbClr val="3EB7F2"/>
              </a:solidFill>
            </a:endParaRPr>
          </a:p>
        </p:txBody>
      </p:sp>
      <p:sp>
        <p:nvSpPr>
          <p:cNvPr id="5" name="Rectangle 8">
            <a:extLst>
              <a:ext uri="{FF2B5EF4-FFF2-40B4-BE49-F238E27FC236}">
                <a16:creationId xmlns:a16="http://schemas.microsoft.com/office/drawing/2014/main" id="{75147249-27EE-C7A9-4A71-A357456C2D96}"/>
              </a:ext>
            </a:extLst>
          </p:cNvPr>
          <p:cNvSpPr>
            <a:spLocks noChangeArrowheads="1"/>
          </p:cNvSpPr>
          <p:nvPr/>
        </p:nvSpPr>
        <p:spPr bwMode="auto">
          <a:xfrm>
            <a:off x="1469036" y="33170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3" name="Picture 2" descr="Dick de Jong is Directeur bij KCAF - SPRYG Real Estate Academy">
            <a:extLst>
              <a:ext uri="{FF2B5EF4-FFF2-40B4-BE49-F238E27FC236}">
                <a16:creationId xmlns:a16="http://schemas.microsoft.com/office/drawing/2014/main" id="{4276FC24-BA53-7A73-C336-1E0B8A231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9304" y="3758013"/>
            <a:ext cx="2306968" cy="2306968"/>
          </a:xfrm>
          <a:prstGeom prst="ellipse">
            <a:avLst/>
          </a:prstGeom>
          <a:noFill/>
          <a:extLst>
            <a:ext uri="{909E8E84-426E-40DD-AFC4-6F175D3DCCD1}">
              <a14:hiddenFill xmlns:a14="http://schemas.microsoft.com/office/drawing/2010/main">
                <a:solidFill>
                  <a:srgbClr val="FFFFFF"/>
                </a:solidFill>
              </a14:hiddenFill>
            </a:ext>
          </a:extLst>
        </p:spPr>
      </p:pic>
      <p:pic>
        <p:nvPicPr>
          <p:cNvPr id="4" name="Afbeelding 3" descr="Afbeelding met Lettertype, Graphics, symbool, logo&#10;&#10;Door AI gegenereerde inhoud is mogelijk onjuist.">
            <a:extLst>
              <a:ext uri="{FF2B5EF4-FFF2-40B4-BE49-F238E27FC236}">
                <a16:creationId xmlns:a16="http://schemas.microsoft.com/office/drawing/2014/main" id="{89DB94DC-FFD6-82C1-BDBE-81A817E1C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321" y="861139"/>
            <a:ext cx="1372677" cy="1796670"/>
          </a:xfrm>
          <a:prstGeom prst="rect">
            <a:avLst/>
          </a:prstGeom>
        </p:spPr>
      </p:pic>
    </p:spTree>
    <p:extLst>
      <p:ext uri="{BB962C8B-B14F-4D97-AF65-F5344CB8AC3E}">
        <p14:creationId xmlns:p14="http://schemas.microsoft.com/office/powerpoint/2010/main" val="34740056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B1C06-3D52-CF9B-649D-76C48304835C}"/>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2BF21B1E-E977-B440-E51E-329FC838BBCB}"/>
              </a:ext>
            </a:extLst>
          </p:cNvPr>
          <p:cNvSpPr/>
          <p:nvPr/>
        </p:nvSpPr>
        <p:spPr>
          <a:xfrm>
            <a:off x="304800" y="3321244"/>
            <a:ext cx="7556940" cy="110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el 1">
            <a:extLst>
              <a:ext uri="{FF2B5EF4-FFF2-40B4-BE49-F238E27FC236}">
                <a16:creationId xmlns:a16="http://schemas.microsoft.com/office/drawing/2014/main" id="{0C41BCC4-2290-E551-531A-493F99EB1316}"/>
              </a:ext>
            </a:extLst>
          </p:cNvPr>
          <p:cNvSpPr txBox="1">
            <a:spLocks/>
          </p:cNvSpPr>
          <p:nvPr/>
        </p:nvSpPr>
        <p:spPr>
          <a:xfrm>
            <a:off x="583980" y="-37294"/>
            <a:ext cx="11319643" cy="133019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rgbClr val="94A8BA"/>
                </a:solidFill>
                <a:effectLst/>
                <a:uLnTx/>
                <a:uFillTx/>
                <a:latin typeface="Arial Black" panose="020B0604020202020204" pitchFamily="34" charset="0"/>
                <a:ea typeface="+mj-ea"/>
                <a:cs typeface="+mj-cs"/>
              </a:rPr>
              <a:t>Samen uit de wachtstand!</a:t>
            </a:r>
          </a:p>
        </p:txBody>
      </p:sp>
      <p:sp>
        <p:nvSpPr>
          <p:cNvPr id="10" name="Rechthoek 9">
            <a:extLst>
              <a:ext uri="{FF2B5EF4-FFF2-40B4-BE49-F238E27FC236}">
                <a16:creationId xmlns:a16="http://schemas.microsoft.com/office/drawing/2014/main" id="{EE910D5A-9BF3-4AD1-44A9-70FD4E7F74F0}"/>
              </a:ext>
            </a:extLst>
          </p:cNvPr>
          <p:cNvSpPr/>
          <p:nvPr/>
        </p:nvSpPr>
        <p:spPr>
          <a:xfrm>
            <a:off x="396712" y="1336465"/>
            <a:ext cx="11067774" cy="4782422"/>
          </a:xfrm>
          <a:prstGeom prst="rect">
            <a:avLst/>
          </a:prstGeom>
          <a:solidFill>
            <a:srgbClr val="DEE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ndertitel 2">
            <a:extLst>
              <a:ext uri="{FF2B5EF4-FFF2-40B4-BE49-F238E27FC236}">
                <a16:creationId xmlns:a16="http://schemas.microsoft.com/office/drawing/2014/main" id="{D48B5152-22D5-E262-24F7-6B890188AA7B}"/>
              </a:ext>
            </a:extLst>
          </p:cNvPr>
          <p:cNvSpPr txBox="1">
            <a:spLocks/>
          </p:cNvSpPr>
          <p:nvPr/>
        </p:nvSpPr>
        <p:spPr>
          <a:xfrm>
            <a:off x="603030" y="1393615"/>
            <a:ext cx="10742904" cy="36706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Als geldverstrekkers lossen we de problemen rondom de fundering niet direct op, maar we kunnen wel bijdragen om de wachtstand van bewoners te doorbreken door: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Richting te geven in onzekerheid,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Financiële oplossingen te bieden,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Samenwerking te stimuleren, 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Het maatschappelijke probleem op de agenda (blijven) zetten.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200" b="0" i="0" u="none" strike="noStrike" kern="100" cap="none" spc="0" normalizeH="0" baseline="0" noProof="0" dirty="0" err="1">
              <a:ln>
                <a:noFill/>
              </a:ln>
              <a:solidFill>
                <a:prstClr val="black"/>
              </a:solidFill>
              <a:effectLst/>
              <a:uLnTx/>
              <a:uFillTx/>
              <a:latin typeface="Arial" panose="020B0604020202020204" pitchFamily="34" charset="0"/>
              <a:ea typeface="DengXian" panose="02010600030101010101" pitchFamily="2" charset="-122"/>
              <a:cs typeface="Arial" panose="020B0604020202020204" pitchFamily="34" charset="0"/>
            </a:endParaRPr>
          </a:p>
        </p:txBody>
      </p:sp>
      <p:pic>
        <p:nvPicPr>
          <p:cNvPr id="3" name="Afbeelding 2" descr="Afbeelding met Lettertype, Graphics, logo, ontwerp&#10;&#10;Door AI gegenereerde inhoud is mogelijk onjuist.">
            <a:extLst>
              <a:ext uri="{FF2B5EF4-FFF2-40B4-BE49-F238E27FC236}">
                <a16:creationId xmlns:a16="http://schemas.microsoft.com/office/drawing/2014/main" id="{FB897F85-1D77-788C-AD5A-A8BA8EFD0776}"/>
              </a:ext>
            </a:extLst>
          </p:cNvPr>
          <p:cNvPicPr>
            <a:picLocks noChangeAspect="1"/>
          </p:cNvPicPr>
          <p:nvPr/>
        </p:nvPicPr>
        <p:blipFill>
          <a:blip r:embed="rId3"/>
          <a:stretch>
            <a:fillRect/>
          </a:stretch>
        </p:blipFill>
        <p:spPr>
          <a:xfrm>
            <a:off x="9781953" y="6403094"/>
            <a:ext cx="1257300" cy="355600"/>
          </a:xfrm>
          <a:prstGeom prst="rect">
            <a:avLst/>
          </a:prstGeom>
        </p:spPr>
      </p:pic>
    </p:spTree>
    <p:extLst>
      <p:ext uri="{BB962C8B-B14F-4D97-AF65-F5344CB8AC3E}">
        <p14:creationId xmlns:p14="http://schemas.microsoft.com/office/powerpoint/2010/main" val="12675288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168B2-94A5-27A6-D26D-8AD7936815F2}"/>
            </a:ext>
          </a:extLst>
        </p:cNvPr>
        <p:cNvGrpSpPr/>
        <p:nvPr/>
      </p:nvGrpSpPr>
      <p:grpSpPr>
        <a:xfrm>
          <a:off x="0" y="0"/>
          <a:ext cx="0" cy="0"/>
          <a:chOff x="0" y="0"/>
          <a:chExt cx="0" cy="0"/>
        </a:xfrm>
      </p:grpSpPr>
      <p:sp>
        <p:nvSpPr>
          <p:cNvPr id="3" name="Titel 1">
            <a:extLst>
              <a:ext uri="{FF2B5EF4-FFF2-40B4-BE49-F238E27FC236}">
                <a16:creationId xmlns:a16="http://schemas.microsoft.com/office/drawing/2014/main" id="{152D1BAC-39B7-A395-D5EB-9E2B3D103719}"/>
              </a:ext>
            </a:extLst>
          </p:cNvPr>
          <p:cNvSpPr txBox="1">
            <a:spLocks/>
          </p:cNvSpPr>
          <p:nvPr/>
        </p:nvSpPr>
        <p:spPr>
          <a:xfrm>
            <a:off x="304800" y="2238703"/>
            <a:ext cx="11319643" cy="2385849"/>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5200" b="1" i="0" u="none" strike="noStrike" kern="1200" cap="none" spc="0" normalizeH="0" baseline="0" noProof="0" dirty="0">
                <a:ln>
                  <a:noFill/>
                </a:ln>
                <a:solidFill>
                  <a:srgbClr val="94A8BA"/>
                </a:solidFill>
                <a:effectLst/>
                <a:uLnTx/>
                <a:uFillTx/>
                <a:latin typeface="Arial Black" panose="020B0604020202020204" pitchFamily="34" charset="0"/>
                <a:ea typeface="+mj-ea"/>
                <a:cs typeface="+mj-cs"/>
              </a:rPr>
              <a:t>Vragen?</a:t>
            </a:r>
            <a:endParaRPr kumimoji="0" lang="nl-NL" sz="5200" b="0" i="0" u="none" strike="noStrike" kern="1200" cap="none" spc="0" normalizeH="0" baseline="0" noProof="0" dirty="0">
              <a:ln>
                <a:noFill/>
              </a:ln>
              <a:solidFill>
                <a:srgbClr val="94A8BA"/>
              </a:solidFill>
              <a:effectLst/>
              <a:uLnTx/>
              <a:uFillTx/>
              <a:latin typeface="Arial" panose="020B0604020202020204" pitchFamily="34" charset="0"/>
              <a:ea typeface="+mj-ea"/>
              <a:cs typeface="Arial" panose="020B0604020202020204" pitchFamily="34" charset="0"/>
            </a:endParaRPr>
          </a:p>
        </p:txBody>
      </p:sp>
      <p:pic>
        <p:nvPicPr>
          <p:cNvPr id="7" name="Afbeelding 6" descr="Afbeelding met Lettertype, Graphics, logo, ontwerp&#10;&#10;Door AI gegenereerde inhoud is mogelijk onjuist.">
            <a:extLst>
              <a:ext uri="{FF2B5EF4-FFF2-40B4-BE49-F238E27FC236}">
                <a16:creationId xmlns:a16="http://schemas.microsoft.com/office/drawing/2014/main" id="{590CF11D-AFDE-0230-DC7D-7802DFC7CFC1}"/>
              </a:ext>
            </a:extLst>
          </p:cNvPr>
          <p:cNvPicPr>
            <a:picLocks noChangeAspect="1"/>
          </p:cNvPicPr>
          <p:nvPr/>
        </p:nvPicPr>
        <p:blipFill>
          <a:blip r:embed="rId2"/>
          <a:stretch>
            <a:fillRect/>
          </a:stretch>
        </p:blipFill>
        <p:spPr>
          <a:xfrm>
            <a:off x="9781953" y="6403094"/>
            <a:ext cx="1257300" cy="355600"/>
          </a:xfrm>
          <a:prstGeom prst="rect">
            <a:avLst/>
          </a:prstGeom>
        </p:spPr>
      </p:pic>
    </p:spTree>
    <p:extLst>
      <p:ext uri="{BB962C8B-B14F-4D97-AF65-F5344CB8AC3E}">
        <p14:creationId xmlns:p14="http://schemas.microsoft.com/office/powerpoint/2010/main" val="20936546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047FB-A1E4-21B2-0ECB-F8D201BA93A3}"/>
            </a:ext>
          </a:extLst>
        </p:cNvPr>
        <p:cNvGrpSpPr/>
        <p:nvPr/>
      </p:nvGrpSpPr>
      <p:grpSpPr>
        <a:xfrm>
          <a:off x="0" y="0"/>
          <a:ext cx="0" cy="0"/>
          <a:chOff x="0" y="0"/>
          <a:chExt cx="0" cy="0"/>
        </a:xfrm>
      </p:grpSpPr>
      <p:sp>
        <p:nvSpPr>
          <p:cNvPr id="10" name="Rectangle 11">
            <a:extLst>
              <a:ext uri="{FF2B5EF4-FFF2-40B4-BE49-F238E27FC236}">
                <a16:creationId xmlns:a16="http://schemas.microsoft.com/office/drawing/2014/main" id="{A306C205-D9B2-EED9-C97F-80B83D342F39}"/>
              </a:ext>
            </a:extLst>
          </p:cNvPr>
          <p:cNvSpPr/>
          <p:nvPr/>
        </p:nvSpPr>
        <p:spPr>
          <a:xfrm>
            <a:off x="0" y="-56644"/>
            <a:ext cx="12191999" cy="3373679"/>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7B2D560-6FA9-2F0E-0C19-DD94FCD7F654}"/>
              </a:ext>
            </a:extLst>
          </p:cNvPr>
          <p:cNvSpPr txBox="1">
            <a:spLocks/>
          </p:cNvSpPr>
          <p:nvPr/>
        </p:nvSpPr>
        <p:spPr>
          <a:xfrm>
            <a:off x="1876323" y="801796"/>
            <a:ext cx="8439351" cy="13999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5400" b="1" dirty="0">
                <a:solidFill>
                  <a:schemeClr val="bg1"/>
                </a:solidFill>
              </a:rPr>
              <a:t>Pauze</a:t>
            </a:r>
          </a:p>
        </p:txBody>
      </p:sp>
      <p:sp>
        <p:nvSpPr>
          <p:cNvPr id="5" name="Tekstvak 4">
            <a:extLst>
              <a:ext uri="{FF2B5EF4-FFF2-40B4-BE49-F238E27FC236}">
                <a16:creationId xmlns:a16="http://schemas.microsoft.com/office/drawing/2014/main" id="{9372340F-96CB-4C90-C51E-B4168FD2A919}"/>
              </a:ext>
            </a:extLst>
          </p:cNvPr>
          <p:cNvSpPr txBox="1"/>
          <p:nvPr/>
        </p:nvSpPr>
        <p:spPr>
          <a:xfrm>
            <a:off x="2962923" y="4472862"/>
            <a:ext cx="6949440" cy="646331"/>
          </a:xfrm>
          <a:prstGeom prst="rect">
            <a:avLst/>
          </a:prstGeom>
          <a:noFill/>
        </p:spPr>
        <p:txBody>
          <a:bodyPr wrap="square">
            <a:spAutoFit/>
          </a:bodyPr>
          <a:lstStyle/>
          <a:p>
            <a:pPr algn="ctr" defTabSz="685800">
              <a:lnSpc>
                <a:spcPct val="90000"/>
              </a:lnSpc>
              <a:spcBef>
                <a:spcPts val="375"/>
              </a:spcBef>
              <a:buClr>
                <a:srgbClr val="711F7E"/>
              </a:buClr>
              <a:defRPr/>
            </a:pPr>
            <a:r>
              <a:rPr lang="nl-NL" sz="4000" b="1" dirty="0">
                <a:solidFill>
                  <a:srgbClr val="3EB7F2"/>
                </a:solidFill>
                <a:latin typeface="Calibri" panose="020F0502020204030204" pitchFamily="34" charset="0"/>
                <a:cs typeface="Calibri" panose="020F0502020204030204" pitchFamily="34" charset="0"/>
              </a:rPr>
              <a:t>11:00 - 11.30 uur</a:t>
            </a:r>
            <a:r>
              <a:rPr lang="nl-NL" sz="2800" b="1" dirty="0">
                <a:solidFill>
                  <a:srgbClr val="3EB7F2"/>
                </a:solidFill>
                <a:latin typeface="Calibri" panose="020F0502020204030204" pitchFamily="34" charset="0"/>
                <a:cs typeface="Calibri" panose="020F0502020204030204" pitchFamily="34" charset="0"/>
              </a:rPr>
              <a:t>	</a:t>
            </a:r>
          </a:p>
        </p:txBody>
      </p:sp>
      <p:pic>
        <p:nvPicPr>
          <p:cNvPr id="2" name="Afbeelding 1" descr="Afbeelding met Lettertype, Graphics, symbool, logo&#10;&#10;Door AI gegenereerde inhoud is mogelijk onjuist.">
            <a:extLst>
              <a:ext uri="{FF2B5EF4-FFF2-40B4-BE49-F238E27FC236}">
                <a16:creationId xmlns:a16="http://schemas.microsoft.com/office/drawing/2014/main" id="{6CECBA07-1F62-5600-CEAA-ECDCCC5E2D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321" y="602580"/>
            <a:ext cx="1570219" cy="2055229"/>
          </a:xfrm>
          <a:prstGeom prst="rect">
            <a:avLst/>
          </a:prstGeom>
        </p:spPr>
      </p:pic>
    </p:spTree>
    <p:extLst>
      <p:ext uri="{BB962C8B-B14F-4D97-AF65-F5344CB8AC3E}">
        <p14:creationId xmlns:p14="http://schemas.microsoft.com/office/powerpoint/2010/main" val="23642577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C5891-6178-3FC5-73C9-297762E91F4A}"/>
            </a:ext>
          </a:extLst>
        </p:cNvPr>
        <p:cNvGrpSpPr/>
        <p:nvPr/>
      </p:nvGrpSpPr>
      <p:grpSpPr>
        <a:xfrm>
          <a:off x="0" y="0"/>
          <a:ext cx="0" cy="0"/>
          <a:chOff x="0" y="0"/>
          <a:chExt cx="0" cy="0"/>
        </a:xfrm>
      </p:grpSpPr>
      <p:sp>
        <p:nvSpPr>
          <p:cNvPr id="22" name="Tekstvak 21">
            <a:extLst>
              <a:ext uri="{FF2B5EF4-FFF2-40B4-BE49-F238E27FC236}">
                <a16:creationId xmlns:a16="http://schemas.microsoft.com/office/drawing/2014/main" id="{6BEFF7E9-695F-F0FE-9AC2-87AE75738799}"/>
              </a:ext>
            </a:extLst>
          </p:cNvPr>
          <p:cNvSpPr txBox="1"/>
          <p:nvPr/>
        </p:nvSpPr>
        <p:spPr>
          <a:xfrm>
            <a:off x="769850" y="366755"/>
            <a:ext cx="10053559"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3EB7F2"/>
                </a:solidFill>
                <a:effectLst/>
                <a:uLnTx/>
                <a:uFillTx/>
                <a:latin typeface="Calibri" panose="020F0502020204030204"/>
                <a:ea typeface="+mn-ea"/>
                <a:cs typeface="+mn-cs"/>
              </a:rPr>
              <a:t>KCAF Congres 2026</a:t>
            </a:r>
            <a:br>
              <a:rPr kumimoji="0" lang="nl-NL" sz="4000" b="1" i="0"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br>
            <a:r>
              <a:rPr kumimoji="0" lang="nl-NL" sz="3000" b="1" i="0" u="none" strike="noStrike" kern="1200" cap="none" spc="0" normalizeH="0" baseline="0" noProof="0" dirty="0">
                <a:ln>
                  <a:noFill/>
                </a:ln>
                <a:solidFill>
                  <a:prstClr val="black"/>
                </a:solidFill>
                <a:effectLst/>
                <a:uLnTx/>
                <a:uFillTx/>
                <a:latin typeface="Calibri" panose="020F0502020204030204"/>
                <a:ea typeface="+mn-ea"/>
                <a:cs typeface="+mn-cs"/>
              </a:rPr>
              <a:t>mede mogelijk gemaakt door:</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nl-NL" sz="1500" b="1" i="0"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br>
            <a:br>
              <a:rPr kumimoji="0" lang="nl-NL" sz="1500" b="1" i="0"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br>
            <a:br>
              <a:rPr kumimoji="0" lang="nl-NL" sz="1500" b="1" i="0"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b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jdelijke aanduiding voor inhoud 2">
            <a:extLst>
              <a:ext uri="{FF2B5EF4-FFF2-40B4-BE49-F238E27FC236}">
                <a16:creationId xmlns:a16="http://schemas.microsoft.com/office/drawing/2014/main" id="{22D18CE5-3306-4AF0-E372-D2D4AB49BF19}"/>
              </a:ext>
            </a:extLst>
          </p:cNvPr>
          <p:cNvSpPr txBox="1">
            <a:spLocks/>
          </p:cNvSpPr>
          <p:nvPr/>
        </p:nvSpPr>
        <p:spPr>
          <a:xfrm>
            <a:off x="111770" y="1150322"/>
            <a:ext cx="11652219" cy="346399"/>
          </a:xfrm>
          <a:prstGeom prst="rect">
            <a:avLst/>
          </a:prstGeom>
        </p:spPr>
        <p:txBody>
          <a:bodyPr>
            <a:normAutofit fontScale="25000" lnSpcReduction="20000"/>
          </a:bodyPr>
          <a:lstStyle>
            <a:lvl1pPr marL="360000" indent="-360000" algn="l" defTabSz="685800" rtl="0" eaLnBrk="1" latinLnBrk="0" hangingPunct="1">
              <a:lnSpc>
                <a:spcPct val="100000"/>
              </a:lnSpc>
              <a:spcBef>
                <a:spcPts val="1200"/>
              </a:spcBef>
              <a:spcAft>
                <a:spcPts val="0"/>
              </a:spcAft>
              <a:buClr>
                <a:schemeClr val="accent1"/>
              </a:buClr>
              <a:buFont typeface="Verdana" panose="020B0604030504040204" pitchFamily="34" charset="0"/>
              <a:buChar char="─"/>
              <a:tabLst/>
              <a:defRPr lang="en-GB" sz="2100" kern="1200" noProof="0" dirty="0">
                <a:solidFill>
                  <a:schemeClr val="tx1"/>
                </a:solidFill>
                <a:latin typeface="+mn-lt"/>
                <a:ea typeface="+mn-ea"/>
                <a:cs typeface="+mn-cs"/>
              </a:defRPr>
            </a:lvl1pPr>
            <a:lvl2pPr marL="54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800" kern="1200" noProof="0" dirty="0">
                <a:solidFill>
                  <a:schemeClr val="tx1"/>
                </a:solidFill>
                <a:latin typeface="+mn-lt"/>
                <a:ea typeface="+mn-ea"/>
                <a:cs typeface="+mn-cs"/>
              </a:defRPr>
            </a:lvl2pPr>
            <a:lvl3pPr marL="720000" indent="-180000" algn="l" defTabSz="360000" rtl="0" eaLnBrk="1" latinLnBrk="0" hangingPunct="1">
              <a:lnSpc>
                <a:spcPct val="90000"/>
              </a:lnSpc>
              <a:spcBef>
                <a:spcPts val="375"/>
              </a:spcBef>
              <a:spcAft>
                <a:spcPts val="0"/>
              </a:spcAft>
              <a:buClr>
                <a:schemeClr val="accent1"/>
              </a:buClr>
              <a:buFont typeface="Verdana" panose="020B0604030504040204" pitchFamily="34" charset="0"/>
              <a:buChar char="•"/>
              <a:defRPr lang="en-GB" sz="1500" kern="1200" noProof="0" dirty="0">
                <a:solidFill>
                  <a:schemeClr val="tx1"/>
                </a:solidFill>
                <a:latin typeface="+mn-lt"/>
                <a:ea typeface="+mn-ea"/>
                <a:cs typeface="+mn-cs"/>
              </a:defRPr>
            </a:lvl3pPr>
            <a:lvl4pPr marL="90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4pPr>
            <a:lvl5pPr marL="108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baseline="0" noProof="0" dirty="0">
                <a:solidFill>
                  <a:schemeClr val="tx1"/>
                </a:solidFill>
                <a:latin typeface="+mn-lt"/>
                <a:ea typeface="+mn-ea"/>
                <a:cs typeface="+mn-cs"/>
              </a:defRPr>
            </a:lvl5pPr>
            <a:lvl6pPr marL="126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6pPr>
            <a:lvl7pPr marL="144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7pPr>
            <a:lvl8pPr marL="162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8pPr>
            <a:lvl9pPr marL="180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9pPr>
          </a:lstStyle>
          <a:p>
            <a:pPr marL="360000" marR="0" lvl="0" indent="-360000" algn="l" defTabSz="685800" rtl="0" eaLnBrk="1" fontAlgn="auto" latinLnBrk="0" hangingPunct="1">
              <a:lnSpc>
                <a:spcPct val="100000"/>
              </a:lnSpc>
              <a:spcBef>
                <a:spcPts val="1200"/>
              </a:spcBef>
              <a:spcAft>
                <a:spcPts val="0"/>
              </a:spcAft>
              <a:buClr>
                <a:srgbClr val="00AEEF"/>
              </a:buClr>
              <a:buSzTx/>
              <a:buFont typeface="Wingdings" panose="05000000000000000000" pitchFamily="2" charset="2"/>
              <a:buChar char="§"/>
              <a:tabLst/>
              <a:defRPr/>
            </a:pPr>
            <a:endParaRPr kumimoji="0" lang="nl-NL"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1200"/>
              </a:spcBef>
              <a:spcAft>
                <a:spcPts val="0"/>
              </a:spcAft>
              <a:buClr>
                <a:srgbClr val="00AEEF"/>
              </a:buClr>
              <a:buSzTx/>
              <a:buFont typeface="Verdana" panose="020B0604030504040204" pitchFamily="34" charset="0"/>
              <a:buNone/>
              <a:tabLst/>
              <a:defRPr/>
            </a:pPr>
            <a:br>
              <a:rPr kumimoji="0" lang="nl-NL" sz="80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l-NL" sz="8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0" indent="-360000" algn="l" defTabSz="685800" rtl="0" eaLnBrk="1" fontAlgn="auto" latinLnBrk="0" hangingPunct="1">
              <a:lnSpc>
                <a:spcPct val="100000"/>
              </a:lnSpc>
              <a:spcBef>
                <a:spcPts val="1200"/>
              </a:spcBef>
              <a:spcAft>
                <a:spcPts val="0"/>
              </a:spcAft>
              <a:buClr>
                <a:srgbClr val="00AEEF"/>
              </a:buClr>
              <a:buSzTx/>
              <a:buFont typeface="Wingdings" panose="05000000000000000000" pitchFamily="2" charset="2"/>
              <a:buChar char="§"/>
              <a:tabLst/>
              <a:defRPr/>
            </a:pPr>
            <a:endParaRPr kumimoji="0" lang="nl-NL" sz="8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0" indent="-36000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Char char="─"/>
              <a:tabLst/>
              <a:defRPr/>
            </a:pP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0" indent="-36000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Char char="─"/>
              <a:tabLst/>
              <a:defRPr/>
            </a:pPr>
            <a:endParaRPr kumimoji="0" lang="nl-NL"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0" indent="-36000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Char char="─"/>
              <a:tabLst/>
              <a:defRPr/>
            </a:pPr>
            <a:endParaRPr kumimoji="0" lang="nl-NL"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jdelijke aanduiding voor inhoud 2">
            <a:extLst>
              <a:ext uri="{FF2B5EF4-FFF2-40B4-BE49-F238E27FC236}">
                <a16:creationId xmlns:a16="http://schemas.microsoft.com/office/drawing/2014/main" id="{A07CA40A-6772-FE9E-C5B8-10B607DFADD1}"/>
              </a:ext>
            </a:extLst>
          </p:cNvPr>
          <p:cNvSpPr txBox="1">
            <a:spLocks/>
          </p:cNvSpPr>
          <p:nvPr/>
        </p:nvSpPr>
        <p:spPr>
          <a:xfrm>
            <a:off x="129623" y="895521"/>
            <a:ext cx="10500277" cy="467785"/>
          </a:xfrm>
          <a:prstGeom prst="rect">
            <a:avLst/>
          </a:prstGeom>
        </p:spPr>
        <p:txBody>
          <a:bodyPr>
            <a:normAutofit/>
          </a:bodyPr>
          <a:lstStyle>
            <a:lvl1pPr marL="360000" indent="-360000" algn="l" defTabSz="685800" rtl="0" eaLnBrk="1" latinLnBrk="0" hangingPunct="1">
              <a:lnSpc>
                <a:spcPct val="100000"/>
              </a:lnSpc>
              <a:spcBef>
                <a:spcPts val="1200"/>
              </a:spcBef>
              <a:spcAft>
                <a:spcPts val="0"/>
              </a:spcAft>
              <a:buClr>
                <a:schemeClr val="accent1"/>
              </a:buClr>
              <a:buFont typeface="Verdana" panose="020B0604030504040204" pitchFamily="34" charset="0"/>
              <a:buChar char="─"/>
              <a:tabLst/>
              <a:defRPr lang="en-GB" sz="2100" kern="1200" noProof="0" dirty="0">
                <a:solidFill>
                  <a:schemeClr val="tx1"/>
                </a:solidFill>
                <a:latin typeface="+mn-lt"/>
                <a:ea typeface="+mn-ea"/>
                <a:cs typeface="+mn-cs"/>
              </a:defRPr>
            </a:lvl1pPr>
            <a:lvl2pPr marL="54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800" kern="1200" noProof="0" dirty="0">
                <a:solidFill>
                  <a:schemeClr val="tx1"/>
                </a:solidFill>
                <a:latin typeface="+mn-lt"/>
                <a:ea typeface="+mn-ea"/>
                <a:cs typeface="+mn-cs"/>
              </a:defRPr>
            </a:lvl2pPr>
            <a:lvl3pPr marL="720000" indent="-180000" algn="l" defTabSz="360000" rtl="0" eaLnBrk="1" latinLnBrk="0" hangingPunct="1">
              <a:lnSpc>
                <a:spcPct val="90000"/>
              </a:lnSpc>
              <a:spcBef>
                <a:spcPts val="375"/>
              </a:spcBef>
              <a:spcAft>
                <a:spcPts val="0"/>
              </a:spcAft>
              <a:buClr>
                <a:schemeClr val="accent1"/>
              </a:buClr>
              <a:buFont typeface="Verdana" panose="020B0604030504040204" pitchFamily="34" charset="0"/>
              <a:buChar char="•"/>
              <a:defRPr lang="en-GB" sz="1500" kern="1200" noProof="0" dirty="0">
                <a:solidFill>
                  <a:schemeClr val="tx1"/>
                </a:solidFill>
                <a:latin typeface="+mn-lt"/>
                <a:ea typeface="+mn-ea"/>
                <a:cs typeface="+mn-cs"/>
              </a:defRPr>
            </a:lvl3pPr>
            <a:lvl4pPr marL="90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4pPr>
            <a:lvl5pPr marL="108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baseline="0" noProof="0" dirty="0">
                <a:solidFill>
                  <a:schemeClr val="tx1"/>
                </a:solidFill>
                <a:latin typeface="+mn-lt"/>
                <a:ea typeface="+mn-ea"/>
                <a:cs typeface="+mn-cs"/>
              </a:defRPr>
            </a:lvl5pPr>
            <a:lvl6pPr marL="126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6pPr>
            <a:lvl7pPr marL="144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7pPr>
            <a:lvl8pPr marL="162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8pPr>
            <a:lvl9pPr marL="180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9pPr>
          </a:lstStyle>
          <a:p>
            <a:pPr marL="360000" marR="0" lvl="0" indent="-36000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Char char="─"/>
              <a:tabLst/>
              <a:defRPr/>
            </a:pPr>
            <a:endParaRPr kumimoji="0" lang="nl-NL"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0" indent="-36000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Char char="─"/>
              <a:tabLst/>
              <a:defRPr/>
            </a:pPr>
            <a:endParaRPr kumimoji="0" lang="nl-NL"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Afbeelding 13">
            <a:extLst>
              <a:ext uri="{FF2B5EF4-FFF2-40B4-BE49-F238E27FC236}">
                <a16:creationId xmlns:a16="http://schemas.microsoft.com/office/drawing/2014/main" id="{A488EE38-E43D-AA20-321D-3FA887F1699A}"/>
              </a:ext>
            </a:extLst>
          </p:cNvPr>
          <p:cNvPicPr>
            <a:picLocks noChangeAspect="1"/>
          </p:cNvPicPr>
          <p:nvPr/>
        </p:nvPicPr>
        <p:blipFill>
          <a:blip r:embed="rId3"/>
          <a:srcRect l="4270" t="19658" r="7858" b="15111"/>
          <a:stretch>
            <a:fillRect/>
          </a:stretch>
        </p:blipFill>
        <p:spPr>
          <a:xfrm>
            <a:off x="2101372" y="5597352"/>
            <a:ext cx="2160858" cy="738485"/>
          </a:xfrm>
          <a:prstGeom prst="rect">
            <a:avLst/>
          </a:prstGeom>
        </p:spPr>
      </p:pic>
      <p:sp>
        <p:nvSpPr>
          <p:cNvPr id="15" name="Rectangle 11">
            <a:extLst>
              <a:ext uri="{FF2B5EF4-FFF2-40B4-BE49-F238E27FC236}">
                <a16:creationId xmlns:a16="http://schemas.microsoft.com/office/drawing/2014/main" id="{B1ADD0AF-050D-9720-03C9-4C068574A7BE}"/>
              </a:ext>
            </a:extLst>
          </p:cNvPr>
          <p:cNvSpPr/>
          <p:nvPr/>
        </p:nvSpPr>
        <p:spPr>
          <a:xfrm>
            <a:off x="0" y="-56644"/>
            <a:ext cx="12191999" cy="430716"/>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3" name="Rechthoek 22">
            <a:extLst>
              <a:ext uri="{FF2B5EF4-FFF2-40B4-BE49-F238E27FC236}">
                <a16:creationId xmlns:a16="http://schemas.microsoft.com/office/drawing/2014/main" id="{B02921F7-18F9-30EA-3921-1474A49DC28F}"/>
              </a:ext>
            </a:extLst>
          </p:cNvPr>
          <p:cNvSpPr/>
          <p:nvPr/>
        </p:nvSpPr>
        <p:spPr>
          <a:xfrm>
            <a:off x="-1" y="6426478"/>
            <a:ext cx="12192000" cy="522514"/>
          </a:xfrm>
          <a:prstGeom prst="rect">
            <a:avLst/>
          </a:prstGeom>
          <a:solidFill>
            <a:srgbClr val="3EB7F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kumimoji="0" lang="nl-NL" sz="12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nl-NL" sz="12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KCAF CONGRES – </a:t>
            </a:r>
            <a:r>
              <a:rPr lang="nl-NL" sz="1200" b="1" dirty="0">
                <a:solidFill>
                  <a:schemeClr val="bg1"/>
                </a:solidFill>
                <a:latin typeface="Verdana" panose="020B0604030504040204" pitchFamily="34" charset="0"/>
                <a:ea typeface="Verdana" panose="020B0604030504040204" pitchFamily="34" charset="0"/>
                <a:cs typeface="Verdana" panose="020B0604030504040204" pitchFamily="34" charset="0"/>
              </a:rPr>
              <a:t>Funderingsaanpak op de rails – 16 april 2026 </a:t>
            </a:r>
          </a:p>
        </p:txBody>
      </p:sp>
      <p:pic>
        <p:nvPicPr>
          <p:cNvPr id="2050" name="Picture 2" descr="Vacatures | TKI Bouw en Techniek">
            <a:extLst>
              <a:ext uri="{FF2B5EF4-FFF2-40B4-BE49-F238E27FC236}">
                <a16:creationId xmlns:a16="http://schemas.microsoft.com/office/drawing/2014/main" id="{EFE0CFCE-BBED-1C3B-4DA1-3E3BEE6252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185" y="3004858"/>
            <a:ext cx="4500661" cy="13262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YWIDAG | Innovative Infrastructure Solutions for Global Markets | DYWIDAG">
            <a:extLst>
              <a:ext uri="{FF2B5EF4-FFF2-40B4-BE49-F238E27FC236}">
                <a16:creationId xmlns:a16="http://schemas.microsoft.com/office/drawing/2014/main" id="{9DFDEAE1-5EFA-35D2-1F4B-80910A0CA8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886" t="38122" r="20831" b="37634"/>
          <a:stretch>
            <a:fillRect/>
          </a:stretch>
        </p:blipFill>
        <p:spPr bwMode="auto">
          <a:xfrm>
            <a:off x="8408703" y="1388287"/>
            <a:ext cx="3392045" cy="9347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ZOwonen | Van Wijnen">
            <a:extLst>
              <a:ext uri="{FF2B5EF4-FFF2-40B4-BE49-F238E27FC236}">
                <a16:creationId xmlns:a16="http://schemas.microsoft.com/office/drawing/2014/main" id="{E0022E16-907B-031C-8425-1EA32ECF2F5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052" t="35630" r="13276" b="35951"/>
          <a:stretch>
            <a:fillRect/>
          </a:stretch>
        </p:blipFill>
        <p:spPr bwMode="auto">
          <a:xfrm>
            <a:off x="141084" y="1592759"/>
            <a:ext cx="3716741" cy="81754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ilt van silt.nl">
            <a:extLst>
              <a:ext uri="{FF2B5EF4-FFF2-40B4-BE49-F238E27FC236}">
                <a16:creationId xmlns:a16="http://schemas.microsoft.com/office/drawing/2014/main" id="{AB1ED53F-E589-7F75-70CA-362B973827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9509" y="4054702"/>
            <a:ext cx="1441996" cy="144199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ome - NVAF - Nederlandse Vereniging Aannemers Funderingswerken">
            <a:extLst>
              <a:ext uri="{FF2B5EF4-FFF2-40B4-BE49-F238E27FC236}">
                <a16:creationId xmlns:a16="http://schemas.microsoft.com/office/drawing/2014/main" id="{DF155AE1-4558-B121-A2B7-FD9F937D84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65711" y="4982998"/>
            <a:ext cx="1228708" cy="122870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ealteQ (@SealteQGroup) • Facebook">
            <a:extLst>
              <a:ext uri="{FF2B5EF4-FFF2-40B4-BE49-F238E27FC236}">
                <a16:creationId xmlns:a16="http://schemas.microsoft.com/office/drawing/2014/main" id="{043C3B75-C7DD-07B5-13A6-1F00AFD602D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9025" b="32510"/>
          <a:stretch>
            <a:fillRect/>
          </a:stretch>
        </p:blipFill>
        <p:spPr bwMode="auto">
          <a:xfrm>
            <a:off x="4830455" y="5580728"/>
            <a:ext cx="1932347" cy="74327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Van Dijk Maasland | INFRA | MILIEU | FUNDERINGSTECHNIEK">
            <a:extLst>
              <a:ext uri="{FF2B5EF4-FFF2-40B4-BE49-F238E27FC236}">
                <a16:creationId xmlns:a16="http://schemas.microsoft.com/office/drawing/2014/main" id="{FA352581-3031-9B44-9DA2-F2C5C48F862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1877" b="-1"/>
          <a:stretch>
            <a:fillRect/>
          </a:stretch>
        </p:blipFill>
        <p:spPr bwMode="auto">
          <a:xfrm>
            <a:off x="4402799" y="4554164"/>
            <a:ext cx="1693201" cy="80609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Over SOCOTEC Nederland | SOCOTEC Netherlands">
            <a:extLst>
              <a:ext uri="{FF2B5EF4-FFF2-40B4-BE49-F238E27FC236}">
                <a16:creationId xmlns:a16="http://schemas.microsoft.com/office/drawing/2014/main" id="{93E5908F-7F34-A6B7-EBD4-6C6B33FAC1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20688" y="3267318"/>
            <a:ext cx="1098204" cy="1098204"/>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Funderingsproblemen? | Funderingsherstel van DFH">
            <a:extLst>
              <a:ext uri="{FF2B5EF4-FFF2-40B4-BE49-F238E27FC236}">
                <a16:creationId xmlns:a16="http://schemas.microsoft.com/office/drawing/2014/main" id="{6C37CE11-3387-8E73-8BF7-C18DA3B821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581" y="5185813"/>
            <a:ext cx="1505913" cy="113819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id="{41FE310C-21EB-268E-A2DE-6B77A6D7EA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7185" y="2565830"/>
            <a:ext cx="1769638" cy="242134"/>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BVL Bouwadvies">
            <a:extLst>
              <a:ext uri="{FF2B5EF4-FFF2-40B4-BE49-F238E27FC236}">
                <a16:creationId xmlns:a16="http://schemas.microsoft.com/office/drawing/2014/main" id="{D9616B6A-CB04-AD1A-3303-DE7CE6D156F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06602" y="2425494"/>
            <a:ext cx="832306" cy="998767"/>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Home - Bresser">
            <a:extLst>
              <a:ext uri="{FF2B5EF4-FFF2-40B4-BE49-F238E27FC236}">
                <a16:creationId xmlns:a16="http://schemas.microsoft.com/office/drawing/2014/main" id="{74F29ABB-5414-1CE5-2288-5FB8EBBF94F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5386" t="8878" r="25497" b="6474"/>
          <a:stretch>
            <a:fillRect/>
          </a:stretch>
        </p:blipFill>
        <p:spPr bwMode="auto">
          <a:xfrm>
            <a:off x="9415444" y="2568981"/>
            <a:ext cx="910126" cy="1174857"/>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Techniek en Methode, adviesbureau voor uitvoeringstechnieken en  erfgoedvraagstukken | LinkedIn">
            <a:extLst>
              <a:ext uri="{FF2B5EF4-FFF2-40B4-BE49-F238E27FC236}">
                <a16:creationId xmlns:a16="http://schemas.microsoft.com/office/drawing/2014/main" id="{A8E42D4A-2840-4889-870C-9E5F879755A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3600" t="24424" r="17693" b="31392"/>
          <a:stretch>
            <a:fillRect/>
          </a:stretch>
        </p:blipFill>
        <p:spPr bwMode="auto">
          <a:xfrm>
            <a:off x="10350895" y="2264392"/>
            <a:ext cx="1745161" cy="1122271"/>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Home - Brefu">
            <a:extLst>
              <a:ext uri="{FF2B5EF4-FFF2-40B4-BE49-F238E27FC236}">
                <a16:creationId xmlns:a16="http://schemas.microsoft.com/office/drawing/2014/main" id="{8C91A1F5-E731-F665-AB5A-D36B249620C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9231" y="3505314"/>
            <a:ext cx="1572624" cy="549388"/>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Nebest | LinkedIn">
            <a:extLst>
              <a:ext uri="{FF2B5EF4-FFF2-40B4-BE49-F238E27FC236}">
                <a16:creationId xmlns:a16="http://schemas.microsoft.com/office/drawing/2014/main" id="{ECAD2276-18C4-AE19-7A42-23DEAB450BD1}"/>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33900" b="34432"/>
          <a:stretch>
            <a:fillRect/>
          </a:stretch>
        </p:blipFill>
        <p:spPr bwMode="auto">
          <a:xfrm>
            <a:off x="5458815" y="2312354"/>
            <a:ext cx="2200424" cy="696845"/>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Herstel van verzakte vloeren en funderingen professioneel">
            <a:extLst>
              <a:ext uri="{FF2B5EF4-FFF2-40B4-BE49-F238E27FC236}">
                <a16:creationId xmlns:a16="http://schemas.microsoft.com/office/drawing/2014/main" id="{54DC0DF8-79B1-22C2-92E4-AE0F0300F02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60876" y="4554974"/>
            <a:ext cx="1928655" cy="681899"/>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Samson Funderingstechniek BV | LinkedIn">
            <a:extLst>
              <a:ext uri="{FF2B5EF4-FFF2-40B4-BE49-F238E27FC236}">
                <a16:creationId xmlns:a16="http://schemas.microsoft.com/office/drawing/2014/main" id="{78544033-00E6-6B36-3998-744FC4C689E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865711" y="3539048"/>
            <a:ext cx="1076886" cy="1076886"/>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FunderMaps – Kennis Centrum Aanpak Funderingsproblematiek">
            <a:extLst>
              <a:ext uri="{FF2B5EF4-FFF2-40B4-BE49-F238E27FC236}">
                <a16:creationId xmlns:a16="http://schemas.microsoft.com/office/drawing/2014/main" id="{BE367F15-42AC-A768-BF36-98FCA300B95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15905" y="1857440"/>
            <a:ext cx="2628314" cy="482444"/>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BBAN Bouwkundig Adviesbureau: Begeleiding &amp; Advies">
            <a:extLst>
              <a:ext uri="{FF2B5EF4-FFF2-40B4-BE49-F238E27FC236}">
                <a16:creationId xmlns:a16="http://schemas.microsoft.com/office/drawing/2014/main" id="{B9B5BC0B-9483-FB9D-BFD1-6D365C8E735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8792" y="4387114"/>
            <a:ext cx="2080976" cy="608208"/>
          </a:xfrm>
          <a:prstGeom prst="rect">
            <a:avLst/>
          </a:prstGeom>
          <a:noFill/>
          <a:extLst>
            <a:ext uri="{909E8E84-426E-40DD-AFC4-6F175D3DCCD1}">
              <a14:hiddenFill xmlns:a14="http://schemas.microsoft.com/office/drawing/2010/main">
                <a:solidFill>
                  <a:srgbClr val="FFFFFF"/>
                </a:solidFill>
              </a14:hiddenFill>
            </a:ext>
          </a:extLst>
        </p:spPr>
      </p:pic>
      <p:pic>
        <p:nvPicPr>
          <p:cNvPr id="2098" name="Picture 50" descr="Fundament Vastgoed Advies – Mijn website">
            <a:extLst>
              <a:ext uri="{FF2B5EF4-FFF2-40B4-BE49-F238E27FC236}">
                <a16:creationId xmlns:a16="http://schemas.microsoft.com/office/drawing/2014/main" id="{A899A546-52DA-9E21-169C-E24E23AA64E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331028" y="5499451"/>
            <a:ext cx="1602869" cy="875251"/>
          </a:xfrm>
          <a:prstGeom prst="rect">
            <a:avLst/>
          </a:prstGeom>
          <a:noFill/>
          <a:extLst>
            <a:ext uri="{909E8E84-426E-40DD-AFC4-6F175D3DCCD1}">
              <a14:hiddenFill xmlns:a14="http://schemas.microsoft.com/office/drawing/2010/main">
                <a:solidFill>
                  <a:srgbClr val="FFFFFF"/>
                </a:solidFill>
              </a14:hiddenFill>
            </a:ext>
          </a:extLst>
        </p:spPr>
      </p:pic>
      <p:pic>
        <p:nvPicPr>
          <p:cNvPr id="32" name="Afbeelding 31">
            <a:extLst>
              <a:ext uri="{FF2B5EF4-FFF2-40B4-BE49-F238E27FC236}">
                <a16:creationId xmlns:a16="http://schemas.microsoft.com/office/drawing/2014/main" id="{6E2FDF77-8B96-1DB3-BC70-F93001AAF3C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3137" y="2689056"/>
            <a:ext cx="2270986" cy="755059"/>
          </a:xfrm>
          <a:prstGeom prst="rect">
            <a:avLst/>
          </a:prstGeom>
        </p:spPr>
      </p:pic>
      <p:pic>
        <p:nvPicPr>
          <p:cNvPr id="2102" name="Picture 54" descr="Contact - Aannemingsbedrijf W. Visser en Zn. B.V.">
            <a:extLst>
              <a:ext uri="{FF2B5EF4-FFF2-40B4-BE49-F238E27FC236}">
                <a16:creationId xmlns:a16="http://schemas.microsoft.com/office/drawing/2014/main" id="{D5234CE5-A9EC-E8A6-84D5-8B34448C1F2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20721" y="4724931"/>
            <a:ext cx="1441996" cy="653878"/>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56" descr="SkyGeo | Beslissingsondersteunende InSAR-monitoring van grondbewegingen">
            <a:extLst>
              <a:ext uri="{FF2B5EF4-FFF2-40B4-BE49-F238E27FC236}">
                <a16:creationId xmlns:a16="http://schemas.microsoft.com/office/drawing/2014/main" id="{11175808-1226-A3C5-4CFD-5B5D2A33B71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65954" y="2229519"/>
            <a:ext cx="1120454" cy="402663"/>
          </a:xfrm>
          <a:prstGeom prst="rect">
            <a:avLst/>
          </a:prstGeom>
          <a:noFill/>
          <a:extLst>
            <a:ext uri="{909E8E84-426E-40DD-AFC4-6F175D3DCCD1}">
              <a14:hiddenFill xmlns:a14="http://schemas.microsoft.com/office/drawing/2010/main">
                <a:solidFill>
                  <a:srgbClr val="FFFFFF"/>
                </a:solidFill>
              </a14:hiddenFill>
            </a:ext>
          </a:extLst>
        </p:spPr>
      </p:pic>
      <p:pic>
        <p:nvPicPr>
          <p:cNvPr id="2106" name="Picture 58" descr="Sensar - NLSpace">
            <a:extLst>
              <a:ext uri="{FF2B5EF4-FFF2-40B4-BE49-F238E27FC236}">
                <a16:creationId xmlns:a16="http://schemas.microsoft.com/office/drawing/2014/main" id="{2AEA8336-36FB-A391-313A-64824BE14AE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382606" y="5836901"/>
            <a:ext cx="1011457" cy="38337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561922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C9DD5-9F4C-FDB6-4E84-7AB3F1960C52}"/>
            </a:ext>
          </a:extLst>
        </p:cNvPr>
        <p:cNvGrpSpPr/>
        <p:nvPr/>
      </p:nvGrpSpPr>
      <p:grpSpPr>
        <a:xfrm>
          <a:off x="0" y="0"/>
          <a:ext cx="0" cy="0"/>
          <a:chOff x="0" y="0"/>
          <a:chExt cx="0" cy="0"/>
        </a:xfrm>
      </p:grpSpPr>
      <p:sp>
        <p:nvSpPr>
          <p:cNvPr id="10" name="Rectangle 11">
            <a:extLst>
              <a:ext uri="{FF2B5EF4-FFF2-40B4-BE49-F238E27FC236}">
                <a16:creationId xmlns:a16="http://schemas.microsoft.com/office/drawing/2014/main" id="{9CAE0774-72B0-D16B-5A7C-A7DB3B0001C0}"/>
              </a:ext>
            </a:extLst>
          </p:cNvPr>
          <p:cNvSpPr/>
          <p:nvPr/>
        </p:nvSpPr>
        <p:spPr>
          <a:xfrm>
            <a:off x="0" y="-56644"/>
            <a:ext cx="12191999" cy="3373679"/>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939D914-FF4F-A22C-B313-7F52F7AF2613}"/>
              </a:ext>
            </a:extLst>
          </p:cNvPr>
          <p:cNvSpPr txBox="1">
            <a:spLocks/>
          </p:cNvSpPr>
          <p:nvPr/>
        </p:nvSpPr>
        <p:spPr>
          <a:xfrm>
            <a:off x="3454860" y="674246"/>
            <a:ext cx="8322410" cy="14254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solidFill>
                  <a:schemeClr val="bg1"/>
                </a:solidFill>
              </a:rPr>
              <a:t>Forum discussie</a:t>
            </a:r>
            <a:r>
              <a:rPr lang="nl-NL" dirty="0">
                <a:solidFill>
                  <a:schemeClr val="bg1"/>
                </a:solidFill>
              </a:rPr>
              <a:t> </a:t>
            </a:r>
          </a:p>
        </p:txBody>
      </p:sp>
      <p:sp>
        <p:nvSpPr>
          <p:cNvPr id="3" name="Tekstvak 2">
            <a:extLst>
              <a:ext uri="{FF2B5EF4-FFF2-40B4-BE49-F238E27FC236}">
                <a16:creationId xmlns:a16="http://schemas.microsoft.com/office/drawing/2014/main" id="{CC73791D-54ED-51FC-3BD1-9E3D94B6A4FF}"/>
              </a:ext>
            </a:extLst>
          </p:cNvPr>
          <p:cNvSpPr txBox="1"/>
          <p:nvPr/>
        </p:nvSpPr>
        <p:spPr>
          <a:xfrm>
            <a:off x="9849654" y="5543227"/>
            <a:ext cx="1682498" cy="1200329"/>
          </a:xfrm>
          <a:prstGeom prst="rect">
            <a:avLst/>
          </a:prstGeom>
          <a:noFill/>
        </p:spPr>
        <p:txBody>
          <a:bodyPr wrap="square">
            <a:spAutoFit/>
          </a:bodyPr>
          <a:lstStyle/>
          <a:p>
            <a:pPr algn="ctr"/>
            <a:r>
              <a:rPr lang="nl-NL" b="1" i="1" dirty="0">
                <a:solidFill>
                  <a:srgbClr val="3EB7F2"/>
                </a:solidFill>
              </a:rPr>
              <a:t>Sjoerd Vrieswijk</a:t>
            </a:r>
          </a:p>
          <a:p>
            <a:pPr algn="ctr"/>
            <a:r>
              <a:rPr lang="nl-NL" i="1" dirty="0">
                <a:solidFill>
                  <a:srgbClr val="3B4552"/>
                </a:solidFill>
              </a:rPr>
              <a:t>Bouwend </a:t>
            </a:r>
          </a:p>
          <a:p>
            <a:pPr algn="ctr"/>
            <a:r>
              <a:rPr lang="nl-NL" i="1" dirty="0">
                <a:solidFill>
                  <a:srgbClr val="3B4552"/>
                </a:solidFill>
              </a:rPr>
              <a:t>NL</a:t>
            </a:r>
            <a:r>
              <a:rPr lang="nl-NL" dirty="0">
                <a:solidFill>
                  <a:srgbClr val="3B4552"/>
                </a:solidFill>
              </a:rPr>
              <a:t> </a:t>
            </a:r>
          </a:p>
        </p:txBody>
      </p:sp>
      <p:sp>
        <p:nvSpPr>
          <p:cNvPr id="4" name="Tekstvak 3">
            <a:extLst>
              <a:ext uri="{FF2B5EF4-FFF2-40B4-BE49-F238E27FC236}">
                <a16:creationId xmlns:a16="http://schemas.microsoft.com/office/drawing/2014/main" id="{B0F357E6-DB34-CF60-1CC0-B9C4D8B7DF32}"/>
              </a:ext>
            </a:extLst>
          </p:cNvPr>
          <p:cNvSpPr txBox="1"/>
          <p:nvPr/>
        </p:nvSpPr>
        <p:spPr>
          <a:xfrm>
            <a:off x="7120807" y="5554034"/>
            <a:ext cx="2641140" cy="1200329"/>
          </a:xfrm>
          <a:prstGeom prst="rect">
            <a:avLst/>
          </a:prstGeom>
          <a:noFill/>
        </p:spPr>
        <p:txBody>
          <a:bodyPr wrap="square">
            <a:spAutoFit/>
          </a:bodyPr>
          <a:lstStyle/>
          <a:p>
            <a:pPr lvl="0" algn="ctr">
              <a:buClr>
                <a:srgbClr val="00AEEF"/>
              </a:buClr>
              <a:defRPr/>
            </a:pPr>
            <a:r>
              <a:rPr lang="nl-NL" b="1" dirty="0">
                <a:solidFill>
                  <a:srgbClr val="3EB7F2"/>
                </a:solidFill>
              </a:rPr>
              <a:t>Margreet den </a:t>
            </a:r>
            <a:r>
              <a:rPr lang="nl-NL" b="1" dirty="0" err="1">
                <a:solidFill>
                  <a:srgbClr val="3EB7F2"/>
                </a:solidFill>
              </a:rPr>
              <a:t>Breeje</a:t>
            </a:r>
            <a:r>
              <a:rPr lang="nl-NL" b="1" dirty="0">
                <a:solidFill>
                  <a:srgbClr val="3EB7F2"/>
                </a:solidFill>
              </a:rPr>
              <a:t> – </a:t>
            </a:r>
            <a:r>
              <a:rPr lang="nl-NL" dirty="0">
                <a:solidFill>
                  <a:srgbClr val="3B4552"/>
                </a:solidFill>
              </a:rPr>
              <a:t>Koekkoek </a:t>
            </a:r>
          </a:p>
          <a:p>
            <a:pPr lvl="0" algn="ctr">
              <a:buClr>
                <a:srgbClr val="00AEEF"/>
              </a:buClr>
              <a:defRPr/>
            </a:pPr>
            <a:r>
              <a:rPr lang="nl-NL" dirty="0">
                <a:solidFill>
                  <a:srgbClr val="3B4552"/>
                </a:solidFill>
              </a:rPr>
              <a:t>Duurzaamheidsmanager Hypotheken </a:t>
            </a:r>
            <a:r>
              <a:rPr lang="nl-NL" dirty="0" err="1">
                <a:solidFill>
                  <a:srgbClr val="3B4552"/>
                </a:solidFill>
              </a:rPr>
              <a:t>a.s.r</a:t>
            </a:r>
            <a:r>
              <a:rPr lang="nl-NL" dirty="0">
                <a:solidFill>
                  <a:srgbClr val="3B4552"/>
                </a:solidFill>
              </a:rPr>
              <a:t>. </a:t>
            </a:r>
          </a:p>
        </p:txBody>
      </p:sp>
      <p:pic>
        <p:nvPicPr>
          <p:cNvPr id="15362" name="Picture 2" descr="Beeld van onze directeuren of perswoordvoerder | Vereniging Eigen Huis">
            <a:extLst>
              <a:ext uri="{FF2B5EF4-FFF2-40B4-BE49-F238E27FC236}">
                <a16:creationId xmlns:a16="http://schemas.microsoft.com/office/drawing/2014/main" id="{E3D3EE32-4AE1-847E-B205-13603E97F3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33" b="28148"/>
          <a:stretch>
            <a:fillRect/>
          </a:stretch>
        </p:blipFill>
        <p:spPr bwMode="auto">
          <a:xfrm>
            <a:off x="2785987" y="3428436"/>
            <a:ext cx="1964575" cy="2018620"/>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67FC382F-87D9-C8BB-F3AA-9AC5A2312F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327" r="7983"/>
          <a:stretch>
            <a:fillRect/>
          </a:stretch>
        </p:blipFill>
        <p:spPr bwMode="auto">
          <a:xfrm>
            <a:off x="5071191" y="3401673"/>
            <a:ext cx="2049616" cy="2018620"/>
          </a:xfrm>
          <a:prstGeom prst="ellipse">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933F0884-C9AA-86C8-8136-1FA368625B24}"/>
              </a:ext>
            </a:extLst>
          </p:cNvPr>
          <p:cNvSpPr txBox="1"/>
          <p:nvPr/>
        </p:nvSpPr>
        <p:spPr>
          <a:xfrm>
            <a:off x="4923537" y="5504931"/>
            <a:ext cx="2344924" cy="1200329"/>
          </a:xfrm>
          <a:prstGeom prst="rect">
            <a:avLst/>
          </a:prstGeom>
          <a:noFill/>
        </p:spPr>
        <p:txBody>
          <a:bodyPr wrap="square">
            <a:spAutoFit/>
          </a:bodyPr>
          <a:lstStyle/>
          <a:p>
            <a:pPr lvl="0" algn="ctr">
              <a:buClr>
                <a:srgbClr val="00AEEF"/>
              </a:buClr>
              <a:defRPr/>
            </a:pPr>
            <a:r>
              <a:rPr lang="nl-NL" sz="1800" b="1" dirty="0">
                <a:solidFill>
                  <a:srgbClr val="3EB7F2"/>
                </a:solidFill>
              </a:rPr>
              <a:t>Kristel Lammers </a:t>
            </a:r>
          </a:p>
          <a:p>
            <a:pPr algn="ctr">
              <a:buClr>
                <a:srgbClr val="00AEEF"/>
              </a:buClr>
              <a:defRPr/>
            </a:pPr>
            <a:r>
              <a:rPr lang="nl-NL" sz="1800" dirty="0">
                <a:solidFill>
                  <a:srgbClr val="3B4552"/>
                </a:solidFill>
              </a:rPr>
              <a:t>Kwartiermaker Nationale Aanpak Funderingen</a:t>
            </a:r>
          </a:p>
        </p:txBody>
      </p:sp>
      <p:sp>
        <p:nvSpPr>
          <p:cNvPr id="13" name="Tekstvak 12">
            <a:extLst>
              <a:ext uri="{FF2B5EF4-FFF2-40B4-BE49-F238E27FC236}">
                <a16:creationId xmlns:a16="http://schemas.microsoft.com/office/drawing/2014/main" id="{1E0AD44A-249E-3F6A-BAE9-8A21D7BBFAB8}"/>
              </a:ext>
            </a:extLst>
          </p:cNvPr>
          <p:cNvSpPr txBox="1"/>
          <p:nvPr/>
        </p:nvSpPr>
        <p:spPr>
          <a:xfrm>
            <a:off x="263273" y="5554034"/>
            <a:ext cx="2005477" cy="923330"/>
          </a:xfrm>
          <a:prstGeom prst="rect">
            <a:avLst/>
          </a:prstGeom>
          <a:noFill/>
        </p:spPr>
        <p:txBody>
          <a:bodyPr wrap="square">
            <a:spAutoFit/>
          </a:bodyPr>
          <a:lstStyle/>
          <a:p>
            <a:pPr algn="ctr"/>
            <a:r>
              <a:rPr lang="nl-NL" sz="1800" b="1" dirty="0">
                <a:solidFill>
                  <a:srgbClr val="3EB7F2"/>
                </a:solidFill>
              </a:rPr>
              <a:t>Dick de Jong </a:t>
            </a:r>
          </a:p>
          <a:p>
            <a:pPr algn="ctr"/>
            <a:r>
              <a:rPr lang="nl-NL" sz="1800" dirty="0">
                <a:solidFill>
                  <a:srgbClr val="3B4552"/>
                </a:solidFill>
              </a:rPr>
              <a:t>Senior adviseur KCAF</a:t>
            </a:r>
          </a:p>
        </p:txBody>
      </p:sp>
      <p:sp>
        <p:nvSpPr>
          <p:cNvPr id="16" name="Tekstvak 15">
            <a:extLst>
              <a:ext uri="{FF2B5EF4-FFF2-40B4-BE49-F238E27FC236}">
                <a16:creationId xmlns:a16="http://schemas.microsoft.com/office/drawing/2014/main" id="{879F48E3-50E7-E893-F54C-283E50CFCF5B}"/>
              </a:ext>
            </a:extLst>
          </p:cNvPr>
          <p:cNvSpPr txBox="1"/>
          <p:nvPr/>
        </p:nvSpPr>
        <p:spPr>
          <a:xfrm>
            <a:off x="1501097" y="5546503"/>
            <a:ext cx="3311950" cy="646331"/>
          </a:xfrm>
          <a:prstGeom prst="rect">
            <a:avLst/>
          </a:prstGeom>
          <a:noFill/>
        </p:spPr>
        <p:txBody>
          <a:bodyPr wrap="square">
            <a:spAutoFit/>
          </a:bodyPr>
          <a:lstStyle/>
          <a:p>
            <a:pPr lvl="2" algn="ctr"/>
            <a:r>
              <a:rPr lang="nl-NL" b="1" i="1" dirty="0">
                <a:solidFill>
                  <a:srgbClr val="3EB7F2"/>
                </a:solidFill>
              </a:rPr>
              <a:t>Karsten Klein</a:t>
            </a:r>
          </a:p>
          <a:p>
            <a:pPr lvl="2" algn="ctr"/>
            <a:r>
              <a:rPr lang="nl-NL" i="1" dirty="0"/>
              <a:t> </a:t>
            </a:r>
            <a:r>
              <a:rPr lang="nl-NL" i="1" dirty="0">
                <a:solidFill>
                  <a:srgbClr val="3B4552"/>
                </a:solidFill>
              </a:rPr>
              <a:t>Vereniging Eigen Huis</a:t>
            </a:r>
            <a:endParaRPr lang="nl-NL" sz="2400" dirty="0">
              <a:solidFill>
                <a:srgbClr val="3B4552"/>
              </a:solidFill>
            </a:endParaRPr>
          </a:p>
        </p:txBody>
      </p:sp>
      <p:pic>
        <p:nvPicPr>
          <p:cNvPr id="7" name="Picture 2" descr="Profielafbeelding">
            <a:extLst>
              <a:ext uri="{FF2B5EF4-FFF2-40B4-BE49-F238E27FC236}">
                <a16:creationId xmlns:a16="http://schemas.microsoft.com/office/drawing/2014/main" id="{7A2CC572-78EB-DD9B-C7DE-42C77E938B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3116" y="3401673"/>
            <a:ext cx="2018620" cy="2018620"/>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Dick de Jong is Directeur bij KCAF - SPRYG Real Estate Academy">
            <a:extLst>
              <a:ext uri="{FF2B5EF4-FFF2-40B4-BE49-F238E27FC236}">
                <a16:creationId xmlns:a16="http://schemas.microsoft.com/office/drawing/2014/main" id="{7F34F9CC-44CE-35D1-CB9B-4DB6D00E9A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273" y="3404635"/>
            <a:ext cx="2005477" cy="2005477"/>
          </a:xfrm>
          <a:prstGeom prst="ellipse">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D5E2481F-B73D-3E75-8F49-DC1DB02C6BE7}"/>
              </a:ext>
            </a:extLst>
          </p:cNvPr>
          <p:cNvPicPr>
            <a:picLocks noChangeAspect="1"/>
          </p:cNvPicPr>
          <p:nvPr/>
        </p:nvPicPr>
        <p:blipFill>
          <a:blip r:embed="rId7"/>
          <a:srcRect l="4344" t="2557" r="7597" b="4284"/>
          <a:stretch>
            <a:fillRect/>
          </a:stretch>
        </p:blipFill>
        <p:spPr>
          <a:xfrm>
            <a:off x="7400536" y="3428436"/>
            <a:ext cx="2005477" cy="2106308"/>
          </a:xfrm>
          <a:prstGeom prst="ellipse">
            <a:avLst/>
          </a:prstGeom>
        </p:spPr>
      </p:pic>
      <p:pic>
        <p:nvPicPr>
          <p:cNvPr id="11" name="Afbeelding 10" descr="Afbeelding met Lettertype, Graphics, symbool, logo&#10;&#10;Door AI gegenereerde inhoud is mogelijk onjuist.">
            <a:extLst>
              <a:ext uri="{FF2B5EF4-FFF2-40B4-BE49-F238E27FC236}">
                <a16:creationId xmlns:a16="http://schemas.microsoft.com/office/drawing/2014/main" id="{3B50F5B5-50D8-444F-DCFA-E671E435B6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321" y="602580"/>
            <a:ext cx="1570219" cy="2055229"/>
          </a:xfrm>
          <a:prstGeom prst="rect">
            <a:avLst/>
          </a:prstGeom>
        </p:spPr>
      </p:pic>
    </p:spTree>
    <p:extLst>
      <p:ext uri="{BB962C8B-B14F-4D97-AF65-F5344CB8AC3E}">
        <p14:creationId xmlns:p14="http://schemas.microsoft.com/office/powerpoint/2010/main" val="3996649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0556E-D789-ECB3-0CE5-39451C418332}"/>
            </a:ext>
          </a:extLst>
        </p:cNvPr>
        <p:cNvGrpSpPr/>
        <p:nvPr/>
      </p:nvGrpSpPr>
      <p:grpSpPr>
        <a:xfrm>
          <a:off x="0" y="0"/>
          <a:ext cx="0" cy="0"/>
          <a:chOff x="0" y="0"/>
          <a:chExt cx="0" cy="0"/>
        </a:xfrm>
      </p:grpSpPr>
      <p:sp>
        <p:nvSpPr>
          <p:cNvPr id="10" name="Rectangle 11">
            <a:extLst>
              <a:ext uri="{FF2B5EF4-FFF2-40B4-BE49-F238E27FC236}">
                <a16:creationId xmlns:a16="http://schemas.microsoft.com/office/drawing/2014/main" id="{BC213B97-6E54-914A-AC48-65CD714E20F9}"/>
              </a:ext>
            </a:extLst>
          </p:cNvPr>
          <p:cNvSpPr/>
          <p:nvPr/>
        </p:nvSpPr>
        <p:spPr>
          <a:xfrm>
            <a:off x="0" y="-56644"/>
            <a:ext cx="12191999" cy="3373679"/>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itle 1">
            <a:extLst>
              <a:ext uri="{FF2B5EF4-FFF2-40B4-BE49-F238E27FC236}">
                <a16:creationId xmlns:a16="http://schemas.microsoft.com/office/drawing/2014/main" id="{5880CACE-6FFC-4805-B415-A85E8AACCE6F}"/>
              </a:ext>
            </a:extLst>
          </p:cNvPr>
          <p:cNvSpPr txBox="1">
            <a:spLocks/>
          </p:cNvSpPr>
          <p:nvPr/>
        </p:nvSpPr>
        <p:spPr>
          <a:xfrm>
            <a:off x="2512540" y="754632"/>
            <a:ext cx="8322410" cy="14254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6000" b="1" i="0" u="none" strike="noStrike" kern="1200" cap="none" spc="0" normalizeH="0" baseline="0" noProof="0" dirty="0">
                <a:ln>
                  <a:noFill/>
                </a:ln>
                <a:solidFill>
                  <a:prstClr val="white"/>
                </a:solidFill>
                <a:effectLst/>
                <a:uLnTx/>
                <a:uFillTx/>
                <a:latin typeface="Calibri"/>
                <a:ea typeface="+mj-ea"/>
                <a:cs typeface="+mj-cs"/>
              </a:rPr>
              <a:t>Forum discussie</a:t>
            </a:r>
            <a:r>
              <a:rPr kumimoji="0" lang="nl-NL" sz="6000" b="0" i="0" u="none" strike="noStrike" kern="1200" cap="none" spc="0" normalizeH="0" baseline="0" noProof="0" dirty="0">
                <a:ln>
                  <a:noFill/>
                </a:ln>
                <a:solidFill>
                  <a:prstClr val="white"/>
                </a:solidFill>
                <a:effectLst/>
                <a:uLnTx/>
                <a:uFillTx/>
                <a:latin typeface="Calibri"/>
                <a:ea typeface="+mj-ea"/>
                <a:cs typeface="+mj-cs"/>
              </a:rPr>
              <a:t> </a:t>
            </a:r>
          </a:p>
        </p:txBody>
      </p:sp>
      <p:sp>
        <p:nvSpPr>
          <p:cNvPr id="13" name="Tekstvak 12">
            <a:extLst>
              <a:ext uri="{FF2B5EF4-FFF2-40B4-BE49-F238E27FC236}">
                <a16:creationId xmlns:a16="http://schemas.microsoft.com/office/drawing/2014/main" id="{CDD0C25C-C8FC-199A-347A-B8702B2AC6D2}"/>
              </a:ext>
            </a:extLst>
          </p:cNvPr>
          <p:cNvSpPr txBox="1"/>
          <p:nvPr/>
        </p:nvSpPr>
        <p:spPr>
          <a:xfrm>
            <a:off x="711052" y="3317033"/>
            <a:ext cx="11480947" cy="30777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EB7F2"/>
                </a:solidFill>
                <a:effectLst/>
                <a:uLnTx/>
                <a:uFillTx/>
                <a:latin typeface="Calibri"/>
                <a:ea typeface="+mn-ea"/>
                <a:cs typeface="+mn-cs"/>
              </a:rPr>
              <a:t>Stelling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3600" b="1" i="0" u="none" strike="noStrike" kern="1200" cap="none" spc="0" normalizeH="0" baseline="0" noProof="0" dirty="0">
              <a:ln>
                <a:noFill/>
              </a:ln>
              <a:solidFill>
                <a:srgbClr val="3EB7F2"/>
              </a:solidFill>
              <a:effectLst/>
              <a:uLnTx/>
              <a:uFillTx/>
              <a:latin typeface="Calibri"/>
              <a:ea typeface="+mn-ea"/>
              <a:cs typeface="+mn-cs"/>
            </a:endParaRPr>
          </a:p>
          <a:p>
            <a:pPr lvl="0" algn="ctr"/>
            <a:r>
              <a:rPr lang="nl-NL" sz="3600" b="1" i="1" dirty="0">
                <a:solidFill>
                  <a:srgbClr val="3EB7F2"/>
                </a:solidFill>
              </a:rPr>
              <a:t>KCAF stelt dat er jaarlijks 7.500 panden dienen te worden herstelt (huidig aantal is 1.000).</a:t>
            </a:r>
          </a:p>
          <a:p>
            <a:pPr lvl="0" algn="ctr"/>
            <a:endParaRPr lang="nl-NL" sz="1400" b="1" dirty="0">
              <a:solidFill>
                <a:srgbClr val="3EB7F2"/>
              </a:solidFill>
            </a:endParaRPr>
          </a:p>
          <a:p>
            <a:pPr algn="ctr"/>
            <a:r>
              <a:rPr lang="nl-NL" sz="3600" b="1" i="1" dirty="0">
                <a:solidFill>
                  <a:srgbClr val="3EB7F2"/>
                </a:solidFill>
              </a:rPr>
              <a:t>Wat is er nodig om dit aantal te gaan halen ?</a:t>
            </a:r>
            <a:endParaRPr lang="nl-NL" sz="3600" b="1" dirty="0">
              <a:solidFill>
                <a:srgbClr val="3EB7F2"/>
              </a:solidFill>
            </a:endParaRPr>
          </a:p>
        </p:txBody>
      </p:sp>
      <p:pic>
        <p:nvPicPr>
          <p:cNvPr id="11" name="Afbeelding 10" descr="Afbeelding met Lettertype, Graphics, symbool, logo&#10;&#10;Door AI gegenereerde inhoud is mogelijk onjuist.">
            <a:extLst>
              <a:ext uri="{FF2B5EF4-FFF2-40B4-BE49-F238E27FC236}">
                <a16:creationId xmlns:a16="http://schemas.microsoft.com/office/drawing/2014/main" id="{B891CE7C-CAF5-CC14-2E7F-FDBA36D56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321" y="602580"/>
            <a:ext cx="1570219" cy="2055229"/>
          </a:xfrm>
          <a:prstGeom prst="rect">
            <a:avLst/>
          </a:prstGeom>
        </p:spPr>
      </p:pic>
    </p:spTree>
    <p:extLst>
      <p:ext uri="{BB962C8B-B14F-4D97-AF65-F5344CB8AC3E}">
        <p14:creationId xmlns:p14="http://schemas.microsoft.com/office/powerpoint/2010/main" val="19253194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A538E-9E11-C0B3-9DBF-6EDC082F7C5E}"/>
            </a:ext>
          </a:extLst>
        </p:cNvPr>
        <p:cNvGrpSpPr/>
        <p:nvPr/>
      </p:nvGrpSpPr>
      <p:grpSpPr>
        <a:xfrm>
          <a:off x="0" y="0"/>
          <a:ext cx="0" cy="0"/>
          <a:chOff x="0" y="0"/>
          <a:chExt cx="0" cy="0"/>
        </a:xfrm>
      </p:grpSpPr>
      <p:sp>
        <p:nvSpPr>
          <p:cNvPr id="10" name="Rectangle 11">
            <a:extLst>
              <a:ext uri="{FF2B5EF4-FFF2-40B4-BE49-F238E27FC236}">
                <a16:creationId xmlns:a16="http://schemas.microsoft.com/office/drawing/2014/main" id="{C98E600B-5E35-27B1-FDDF-F1B96DBB53EC}"/>
              </a:ext>
            </a:extLst>
          </p:cNvPr>
          <p:cNvSpPr/>
          <p:nvPr/>
        </p:nvSpPr>
        <p:spPr>
          <a:xfrm>
            <a:off x="0" y="-56644"/>
            <a:ext cx="12191999" cy="3373679"/>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itle 1">
            <a:extLst>
              <a:ext uri="{FF2B5EF4-FFF2-40B4-BE49-F238E27FC236}">
                <a16:creationId xmlns:a16="http://schemas.microsoft.com/office/drawing/2014/main" id="{4039F9A6-50DA-E639-6470-6874B2A89218}"/>
              </a:ext>
            </a:extLst>
          </p:cNvPr>
          <p:cNvSpPr txBox="1">
            <a:spLocks/>
          </p:cNvSpPr>
          <p:nvPr/>
        </p:nvSpPr>
        <p:spPr>
          <a:xfrm>
            <a:off x="2620847" y="714440"/>
            <a:ext cx="8322410" cy="14254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6000" b="1" i="0" u="none" strike="noStrike" kern="1200" cap="none" spc="0" normalizeH="0" baseline="0" noProof="0" dirty="0">
                <a:ln>
                  <a:noFill/>
                </a:ln>
                <a:solidFill>
                  <a:prstClr val="white"/>
                </a:solidFill>
                <a:effectLst/>
                <a:uLnTx/>
                <a:uFillTx/>
                <a:latin typeface="Calibri"/>
                <a:ea typeface="+mj-ea"/>
                <a:cs typeface="+mj-cs"/>
              </a:rPr>
              <a:t>Forum discussie</a:t>
            </a:r>
            <a:r>
              <a:rPr kumimoji="0" lang="nl-NL" sz="6000" b="0" i="0" u="none" strike="noStrike" kern="1200" cap="none" spc="0" normalizeH="0" baseline="0" noProof="0" dirty="0">
                <a:ln>
                  <a:noFill/>
                </a:ln>
                <a:solidFill>
                  <a:prstClr val="white"/>
                </a:solidFill>
                <a:effectLst/>
                <a:uLnTx/>
                <a:uFillTx/>
                <a:latin typeface="Calibri"/>
                <a:ea typeface="+mj-ea"/>
                <a:cs typeface="+mj-cs"/>
              </a:rPr>
              <a:t> </a:t>
            </a:r>
          </a:p>
        </p:txBody>
      </p:sp>
      <p:sp>
        <p:nvSpPr>
          <p:cNvPr id="13" name="Tekstvak 12">
            <a:extLst>
              <a:ext uri="{FF2B5EF4-FFF2-40B4-BE49-F238E27FC236}">
                <a16:creationId xmlns:a16="http://schemas.microsoft.com/office/drawing/2014/main" id="{1F1E9965-FAAD-AD6C-999E-F0D58CD03595}"/>
              </a:ext>
            </a:extLst>
          </p:cNvPr>
          <p:cNvSpPr txBox="1"/>
          <p:nvPr/>
        </p:nvSpPr>
        <p:spPr>
          <a:xfrm>
            <a:off x="264405" y="3388699"/>
            <a:ext cx="12295061"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EB7F2"/>
                </a:solidFill>
                <a:effectLst/>
                <a:uLnTx/>
                <a:uFillTx/>
                <a:latin typeface="Calibri"/>
                <a:ea typeface="+mn-ea"/>
                <a:cs typeface="+mn-cs"/>
              </a:rPr>
              <a:t>Stelling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3600" b="1" i="0" u="none" strike="noStrike" kern="1200" cap="none" spc="0" normalizeH="0" baseline="0" noProof="0" dirty="0">
              <a:ln>
                <a:noFill/>
              </a:ln>
              <a:solidFill>
                <a:srgbClr val="3EB7F2"/>
              </a:solidFill>
              <a:effectLst/>
              <a:uLnTx/>
              <a:uFillTx/>
              <a:ea typeface="+mn-ea"/>
              <a:cs typeface="+mn-cs"/>
            </a:endParaRPr>
          </a:p>
          <a:p>
            <a:pPr lvl="0" algn="ctr"/>
            <a:r>
              <a:rPr lang="nl-NL" sz="3600" b="1" i="1" dirty="0">
                <a:solidFill>
                  <a:srgbClr val="3EB7F2"/>
                </a:solidFill>
              </a:rPr>
              <a:t>Wie is de kartrekker betreffende innovatie ?</a:t>
            </a:r>
          </a:p>
          <a:p>
            <a:pPr lvl="0" algn="ctr"/>
            <a:r>
              <a:rPr lang="nl-NL" sz="3600" b="1" i="1" dirty="0">
                <a:solidFill>
                  <a:srgbClr val="3EB7F2"/>
                </a:solidFill>
              </a:rPr>
              <a:t>Wat is de rol van de overheid in deze ?</a:t>
            </a:r>
            <a:endParaRPr lang="nl-NL" sz="3600" b="1" dirty="0">
              <a:solidFill>
                <a:srgbClr val="3EB7F2"/>
              </a:solidFill>
            </a:endParaRPr>
          </a:p>
        </p:txBody>
      </p:sp>
      <p:pic>
        <p:nvPicPr>
          <p:cNvPr id="11" name="Afbeelding 10" descr="Afbeelding met Lettertype, Graphics, symbool, logo&#10;&#10;Door AI gegenereerde inhoud is mogelijk onjuist.">
            <a:extLst>
              <a:ext uri="{FF2B5EF4-FFF2-40B4-BE49-F238E27FC236}">
                <a16:creationId xmlns:a16="http://schemas.microsoft.com/office/drawing/2014/main" id="{2ACF7A88-4B25-A597-495B-2ED041155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321" y="602580"/>
            <a:ext cx="1570219" cy="2055229"/>
          </a:xfrm>
          <a:prstGeom prst="rect">
            <a:avLst/>
          </a:prstGeom>
        </p:spPr>
      </p:pic>
    </p:spTree>
    <p:extLst>
      <p:ext uri="{BB962C8B-B14F-4D97-AF65-F5344CB8AC3E}">
        <p14:creationId xmlns:p14="http://schemas.microsoft.com/office/powerpoint/2010/main" val="18472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B142D-AB89-3C37-04FB-0EB576BD73E0}"/>
            </a:ext>
          </a:extLst>
        </p:cNvPr>
        <p:cNvGrpSpPr/>
        <p:nvPr/>
      </p:nvGrpSpPr>
      <p:grpSpPr>
        <a:xfrm>
          <a:off x="0" y="0"/>
          <a:ext cx="0" cy="0"/>
          <a:chOff x="0" y="0"/>
          <a:chExt cx="0" cy="0"/>
        </a:xfrm>
      </p:grpSpPr>
      <p:sp>
        <p:nvSpPr>
          <p:cNvPr id="10" name="Rectangle 11">
            <a:extLst>
              <a:ext uri="{FF2B5EF4-FFF2-40B4-BE49-F238E27FC236}">
                <a16:creationId xmlns:a16="http://schemas.microsoft.com/office/drawing/2014/main" id="{268DEE8C-B6B6-7563-62D7-DBB678CF0733}"/>
              </a:ext>
            </a:extLst>
          </p:cNvPr>
          <p:cNvSpPr/>
          <p:nvPr/>
        </p:nvSpPr>
        <p:spPr>
          <a:xfrm>
            <a:off x="0" y="-56644"/>
            <a:ext cx="12191999" cy="3373679"/>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itle 1">
            <a:extLst>
              <a:ext uri="{FF2B5EF4-FFF2-40B4-BE49-F238E27FC236}">
                <a16:creationId xmlns:a16="http://schemas.microsoft.com/office/drawing/2014/main" id="{41B8B35E-979B-5FA3-3776-F0671DE05B11}"/>
              </a:ext>
            </a:extLst>
          </p:cNvPr>
          <p:cNvSpPr txBox="1">
            <a:spLocks/>
          </p:cNvSpPr>
          <p:nvPr/>
        </p:nvSpPr>
        <p:spPr>
          <a:xfrm>
            <a:off x="2549384" y="764681"/>
            <a:ext cx="8322410" cy="14254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6000" b="1" i="0" u="none" strike="noStrike" kern="1200" cap="none" spc="0" normalizeH="0" baseline="0" noProof="0" dirty="0">
                <a:ln>
                  <a:noFill/>
                </a:ln>
                <a:solidFill>
                  <a:prstClr val="white"/>
                </a:solidFill>
                <a:effectLst/>
                <a:uLnTx/>
                <a:uFillTx/>
                <a:latin typeface="Calibri"/>
                <a:ea typeface="+mj-ea"/>
                <a:cs typeface="+mj-cs"/>
              </a:rPr>
              <a:t>Forum discussie</a:t>
            </a:r>
            <a:r>
              <a:rPr kumimoji="0" lang="nl-NL" sz="6000" b="0" i="0" u="none" strike="noStrike" kern="1200" cap="none" spc="0" normalizeH="0" baseline="0" noProof="0" dirty="0">
                <a:ln>
                  <a:noFill/>
                </a:ln>
                <a:solidFill>
                  <a:prstClr val="white"/>
                </a:solidFill>
                <a:effectLst/>
                <a:uLnTx/>
                <a:uFillTx/>
                <a:latin typeface="Calibri"/>
                <a:ea typeface="+mj-ea"/>
                <a:cs typeface="+mj-cs"/>
              </a:rPr>
              <a:t> </a:t>
            </a:r>
          </a:p>
        </p:txBody>
      </p:sp>
      <p:sp>
        <p:nvSpPr>
          <p:cNvPr id="13" name="Tekstvak 12">
            <a:extLst>
              <a:ext uri="{FF2B5EF4-FFF2-40B4-BE49-F238E27FC236}">
                <a16:creationId xmlns:a16="http://schemas.microsoft.com/office/drawing/2014/main" id="{A415FE4F-381C-88C4-6B32-43417B12F519}"/>
              </a:ext>
            </a:extLst>
          </p:cNvPr>
          <p:cNvSpPr txBox="1"/>
          <p:nvPr/>
        </p:nvSpPr>
        <p:spPr>
          <a:xfrm>
            <a:off x="264405" y="3388699"/>
            <a:ext cx="12295061"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EB7F2"/>
                </a:solidFill>
                <a:effectLst/>
                <a:uLnTx/>
                <a:uFillTx/>
                <a:latin typeface="Calibri"/>
                <a:ea typeface="+mn-ea"/>
                <a:cs typeface="+mn-cs"/>
              </a:rPr>
              <a:t>Stelling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3600" b="1" i="0" u="none" strike="noStrike" kern="1200" cap="none" spc="0" normalizeH="0" baseline="0" noProof="0" dirty="0">
              <a:ln>
                <a:noFill/>
              </a:ln>
              <a:solidFill>
                <a:srgbClr val="3EB7F2"/>
              </a:solidFill>
              <a:effectLst/>
              <a:uLnTx/>
              <a:uFillTx/>
              <a:ea typeface="+mn-ea"/>
              <a:cs typeface="+mn-cs"/>
            </a:endParaRPr>
          </a:p>
          <a:p>
            <a:pPr lvl="0" algn="ctr"/>
            <a:r>
              <a:rPr lang="nl-NL" sz="3600" b="1" i="1" dirty="0">
                <a:solidFill>
                  <a:srgbClr val="3EB7F2"/>
                </a:solidFill>
              </a:rPr>
              <a:t>Programma Nationale Aanpak Funderingen :</a:t>
            </a:r>
          </a:p>
          <a:p>
            <a:pPr lvl="0" algn="ctr"/>
            <a:r>
              <a:rPr lang="nl-NL" sz="3600" b="1" i="1" dirty="0">
                <a:solidFill>
                  <a:srgbClr val="3EB7F2"/>
                </a:solidFill>
              </a:rPr>
              <a:t>Hoe te verbinden met huidige initiatieven ?</a:t>
            </a:r>
          </a:p>
        </p:txBody>
      </p:sp>
      <p:pic>
        <p:nvPicPr>
          <p:cNvPr id="11" name="Afbeelding 10" descr="Afbeelding met Lettertype, Graphics, symbool, logo&#10;&#10;Door AI gegenereerde inhoud is mogelijk onjuist.">
            <a:extLst>
              <a:ext uri="{FF2B5EF4-FFF2-40B4-BE49-F238E27FC236}">
                <a16:creationId xmlns:a16="http://schemas.microsoft.com/office/drawing/2014/main" id="{78F15DA7-9DF1-B46B-58CD-D099DF518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321" y="602580"/>
            <a:ext cx="1570219" cy="2055229"/>
          </a:xfrm>
          <a:prstGeom prst="rect">
            <a:avLst/>
          </a:prstGeom>
        </p:spPr>
      </p:pic>
    </p:spTree>
    <p:extLst>
      <p:ext uri="{BB962C8B-B14F-4D97-AF65-F5344CB8AC3E}">
        <p14:creationId xmlns:p14="http://schemas.microsoft.com/office/powerpoint/2010/main" val="40555725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14655-6038-A5F8-6DC6-A78F7EE52E6A}"/>
            </a:ext>
          </a:extLst>
        </p:cNvPr>
        <p:cNvGrpSpPr/>
        <p:nvPr/>
      </p:nvGrpSpPr>
      <p:grpSpPr>
        <a:xfrm>
          <a:off x="0" y="0"/>
          <a:ext cx="0" cy="0"/>
          <a:chOff x="0" y="0"/>
          <a:chExt cx="0" cy="0"/>
        </a:xfrm>
      </p:grpSpPr>
      <p:sp>
        <p:nvSpPr>
          <p:cNvPr id="10" name="Rectangle 11">
            <a:extLst>
              <a:ext uri="{FF2B5EF4-FFF2-40B4-BE49-F238E27FC236}">
                <a16:creationId xmlns:a16="http://schemas.microsoft.com/office/drawing/2014/main" id="{35856E52-6E1A-789E-8F51-0ECCB7321FE3}"/>
              </a:ext>
            </a:extLst>
          </p:cNvPr>
          <p:cNvSpPr/>
          <p:nvPr/>
        </p:nvSpPr>
        <p:spPr>
          <a:xfrm>
            <a:off x="0" y="-56644"/>
            <a:ext cx="12191999" cy="3373679"/>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itle 1">
            <a:extLst>
              <a:ext uri="{FF2B5EF4-FFF2-40B4-BE49-F238E27FC236}">
                <a16:creationId xmlns:a16="http://schemas.microsoft.com/office/drawing/2014/main" id="{31B5F45B-BA21-C663-8DBA-3CE98AED93F4}"/>
              </a:ext>
            </a:extLst>
          </p:cNvPr>
          <p:cNvSpPr txBox="1">
            <a:spLocks/>
          </p:cNvSpPr>
          <p:nvPr/>
        </p:nvSpPr>
        <p:spPr>
          <a:xfrm>
            <a:off x="2512540" y="694342"/>
            <a:ext cx="8322410" cy="14254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6000" b="1" i="0" u="none" strike="noStrike" kern="1200" cap="none" spc="0" normalizeH="0" baseline="0" noProof="0" dirty="0">
                <a:ln>
                  <a:noFill/>
                </a:ln>
                <a:solidFill>
                  <a:prstClr val="white"/>
                </a:solidFill>
                <a:effectLst/>
                <a:uLnTx/>
                <a:uFillTx/>
                <a:latin typeface="Calibri"/>
                <a:ea typeface="+mj-ea"/>
                <a:cs typeface="+mj-cs"/>
              </a:rPr>
              <a:t>Forum discussie</a:t>
            </a:r>
            <a:r>
              <a:rPr kumimoji="0" lang="nl-NL" sz="6000" b="0" i="0" u="none" strike="noStrike" kern="1200" cap="none" spc="0" normalizeH="0" baseline="0" noProof="0" dirty="0">
                <a:ln>
                  <a:noFill/>
                </a:ln>
                <a:solidFill>
                  <a:prstClr val="white"/>
                </a:solidFill>
                <a:effectLst/>
                <a:uLnTx/>
                <a:uFillTx/>
                <a:latin typeface="Calibri"/>
                <a:ea typeface="+mj-ea"/>
                <a:cs typeface="+mj-cs"/>
              </a:rPr>
              <a:t> </a:t>
            </a:r>
          </a:p>
        </p:txBody>
      </p:sp>
      <p:sp>
        <p:nvSpPr>
          <p:cNvPr id="13" name="Tekstvak 12">
            <a:extLst>
              <a:ext uri="{FF2B5EF4-FFF2-40B4-BE49-F238E27FC236}">
                <a16:creationId xmlns:a16="http://schemas.microsoft.com/office/drawing/2014/main" id="{477919B4-CA42-9208-1D5F-46BBD1B0C129}"/>
              </a:ext>
            </a:extLst>
          </p:cNvPr>
          <p:cNvSpPr txBox="1"/>
          <p:nvPr/>
        </p:nvSpPr>
        <p:spPr>
          <a:xfrm>
            <a:off x="264405" y="3388699"/>
            <a:ext cx="12295061"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EB7F2"/>
                </a:solidFill>
                <a:effectLst/>
                <a:uLnTx/>
                <a:uFillTx/>
                <a:latin typeface="Calibri"/>
                <a:ea typeface="+mn-ea"/>
                <a:cs typeface="+mn-cs"/>
              </a:rPr>
              <a:t>Stelling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3600" b="1" i="0" u="none" strike="noStrike" kern="1200" cap="none" spc="0" normalizeH="0" baseline="0" noProof="0" dirty="0">
              <a:ln>
                <a:noFill/>
              </a:ln>
              <a:solidFill>
                <a:srgbClr val="3EB7F2"/>
              </a:solidFill>
              <a:effectLst/>
              <a:uLnTx/>
              <a:uFillTx/>
              <a:ea typeface="+mn-ea"/>
              <a:cs typeface="+mn-cs"/>
            </a:endParaRPr>
          </a:p>
          <a:p>
            <a:pPr lvl="0" algn="ctr"/>
            <a:r>
              <a:rPr lang="nl-NL" sz="3600" b="1" i="1" dirty="0">
                <a:solidFill>
                  <a:srgbClr val="3EB7F2"/>
                </a:solidFill>
              </a:rPr>
              <a:t>Hoe willen we wildgroei voorkomen</a:t>
            </a:r>
          </a:p>
          <a:p>
            <a:pPr lvl="0" algn="ctr"/>
            <a:r>
              <a:rPr lang="nl-NL" sz="3600" b="1" i="1" dirty="0">
                <a:solidFill>
                  <a:srgbClr val="3EB7F2"/>
                </a:solidFill>
              </a:rPr>
              <a:t> als we kijken naar de opschaling ?</a:t>
            </a:r>
            <a:endParaRPr lang="nl-NL" sz="3600" b="1" dirty="0">
              <a:solidFill>
                <a:srgbClr val="3EB7F2"/>
              </a:solidFill>
            </a:endParaRPr>
          </a:p>
        </p:txBody>
      </p:sp>
      <p:pic>
        <p:nvPicPr>
          <p:cNvPr id="11" name="Afbeelding 10" descr="Afbeelding met Lettertype, Graphics, symbool, logo&#10;&#10;Door AI gegenereerde inhoud is mogelijk onjuist.">
            <a:extLst>
              <a:ext uri="{FF2B5EF4-FFF2-40B4-BE49-F238E27FC236}">
                <a16:creationId xmlns:a16="http://schemas.microsoft.com/office/drawing/2014/main" id="{0E55772F-9B88-F3F6-42F2-A2DA8B8D9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321" y="602580"/>
            <a:ext cx="1570219" cy="2055229"/>
          </a:xfrm>
          <a:prstGeom prst="rect">
            <a:avLst/>
          </a:prstGeom>
        </p:spPr>
      </p:pic>
    </p:spTree>
    <p:extLst>
      <p:ext uri="{BB962C8B-B14F-4D97-AF65-F5344CB8AC3E}">
        <p14:creationId xmlns:p14="http://schemas.microsoft.com/office/powerpoint/2010/main" val="25935216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56579-AD47-67F6-8574-3B2EE83CD6FE}"/>
            </a:ext>
          </a:extLst>
        </p:cNvPr>
        <p:cNvGrpSpPr/>
        <p:nvPr/>
      </p:nvGrpSpPr>
      <p:grpSpPr>
        <a:xfrm>
          <a:off x="0" y="0"/>
          <a:ext cx="0" cy="0"/>
          <a:chOff x="0" y="0"/>
          <a:chExt cx="0" cy="0"/>
        </a:xfrm>
      </p:grpSpPr>
      <p:sp>
        <p:nvSpPr>
          <p:cNvPr id="22" name="Tekstvak 21">
            <a:extLst>
              <a:ext uri="{FF2B5EF4-FFF2-40B4-BE49-F238E27FC236}">
                <a16:creationId xmlns:a16="http://schemas.microsoft.com/office/drawing/2014/main" id="{D06A526F-2801-DA89-CEC0-9E3E4CBCE577}"/>
              </a:ext>
            </a:extLst>
          </p:cNvPr>
          <p:cNvSpPr txBox="1"/>
          <p:nvPr/>
        </p:nvSpPr>
        <p:spPr>
          <a:xfrm>
            <a:off x="1782941" y="363499"/>
            <a:ext cx="8626115" cy="667106"/>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375"/>
              </a:spcBef>
              <a:spcAft>
                <a:spcPts val="0"/>
              </a:spcAft>
              <a:buClr>
                <a:srgbClr val="711F7E"/>
              </a:buClr>
              <a:buSzTx/>
              <a:buFont typeface="Verdana" panose="020B0604030504040204" pitchFamily="34" charset="0"/>
              <a:buNone/>
              <a:tabLst/>
              <a:defRPr/>
            </a:pPr>
            <a:r>
              <a:rPr kumimoji="0" lang="nl-NL" sz="2800" b="1" i="0" u="none" strike="noStrike" kern="1200" cap="none" spc="0" normalizeH="0" baseline="0" noProof="0" dirty="0">
                <a:ln>
                  <a:noFill/>
                </a:ln>
                <a:solidFill>
                  <a:srgbClr val="5BC5F2">
                    <a:lumMod val="75000"/>
                  </a:srgbClr>
                </a:solidFill>
                <a:effectLst/>
                <a:uLnTx/>
                <a:uFillTx/>
                <a:latin typeface="Verdana"/>
                <a:ea typeface="+mn-ea"/>
                <a:cs typeface="+mn-cs"/>
              </a:rPr>
              <a:t>PROGRAMMA 14:00 – </a:t>
            </a:r>
            <a:r>
              <a:rPr lang="nl-NL" sz="2800" b="1" dirty="0">
                <a:solidFill>
                  <a:srgbClr val="5BC5F2">
                    <a:lumMod val="75000"/>
                  </a:srgbClr>
                </a:solidFill>
                <a:latin typeface="Verdana"/>
              </a:rPr>
              <a:t>14</a:t>
            </a:r>
            <a:r>
              <a:rPr kumimoji="0" lang="nl-NL" sz="2800" b="1" i="0" u="none" strike="noStrike" kern="1200" cap="none" spc="0" normalizeH="0" baseline="0" noProof="0" dirty="0">
                <a:ln>
                  <a:noFill/>
                </a:ln>
                <a:solidFill>
                  <a:srgbClr val="5BC5F2">
                    <a:lumMod val="75000"/>
                  </a:srgbClr>
                </a:solidFill>
                <a:effectLst/>
                <a:uLnTx/>
                <a:uFillTx/>
                <a:latin typeface="Verdana"/>
                <a:ea typeface="+mn-ea"/>
                <a:cs typeface="+mn-cs"/>
              </a:rPr>
              <a:t>:55 UUR </a:t>
            </a:r>
            <a:br>
              <a:rPr kumimoji="0" lang="nl-NL" sz="2800" b="1" i="0" u="none" strike="noStrike" kern="1200" cap="none" spc="0" normalizeH="0" baseline="0" noProof="0" dirty="0">
                <a:ln>
                  <a:noFill/>
                </a:ln>
                <a:solidFill>
                  <a:srgbClr val="5BC5F2">
                    <a:lumMod val="75000"/>
                  </a:srgbClr>
                </a:solidFill>
                <a:effectLst/>
                <a:uLnTx/>
                <a:uFillTx/>
                <a:latin typeface="Verdana"/>
                <a:ea typeface="+mn-ea"/>
                <a:cs typeface="+mn-cs"/>
              </a:rPr>
            </a:br>
            <a:endParaRPr kumimoji="0" lang="nl-NL" sz="1350" b="0" i="0" u="none" strike="noStrike" kern="1200" cap="none" spc="0" normalizeH="0" baseline="0" noProof="0" dirty="0">
              <a:ln>
                <a:noFill/>
              </a:ln>
              <a:solidFill>
                <a:srgbClr val="5BC5F2">
                  <a:lumMod val="75000"/>
                </a:srgbClr>
              </a:solidFill>
              <a:effectLst/>
              <a:uLnTx/>
              <a:uFillTx/>
              <a:latin typeface="Verdana"/>
              <a:ea typeface="+mn-ea"/>
              <a:cs typeface="+mn-cs"/>
            </a:endParaRPr>
          </a:p>
        </p:txBody>
      </p:sp>
      <p:sp>
        <p:nvSpPr>
          <p:cNvPr id="9" name="Tekstvak 8">
            <a:extLst>
              <a:ext uri="{FF2B5EF4-FFF2-40B4-BE49-F238E27FC236}">
                <a16:creationId xmlns:a16="http://schemas.microsoft.com/office/drawing/2014/main" id="{6E956CFD-53F2-BCFA-D04A-F0361EB2F181}"/>
              </a:ext>
            </a:extLst>
          </p:cNvPr>
          <p:cNvSpPr txBox="1"/>
          <p:nvPr/>
        </p:nvSpPr>
        <p:spPr>
          <a:xfrm>
            <a:off x="532776" y="948690"/>
            <a:ext cx="6011441" cy="5909310"/>
          </a:xfrm>
          <a:prstGeom prst="rect">
            <a:avLst/>
          </a:prstGeom>
          <a:noFill/>
        </p:spPr>
        <p:txBody>
          <a:bodyPr wrap="square" rtlCol="0">
            <a:spAutoFit/>
          </a:bodyPr>
          <a:lstStyle/>
          <a:p>
            <a:pPr defTabSz="685800">
              <a:lnSpc>
                <a:spcPct val="90000"/>
              </a:lnSpc>
              <a:spcBef>
                <a:spcPts val="375"/>
              </a:spcBef>
              <a:buClr>
                <a:srgbClr val="711F7E"/>
              </a:buClr>
              <a:defRPr/>
            </a:pPr>
            <a:r>
              <a:rPr kumimoji="0" lang="nl-NL" sz="2000" b="1"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t>WORKSHOP 1: </a:t>
            </a:r>
            <a:r>
              <a:rPr lang="nl-NL" sz="2000" b="1" dirty="0">
                <a:solidFill>
                  <a:srgbClr val="3EB7F2"/>
                </a:solidFill>
                <a:latin typeface="Calibri" panose="020F0502020204030204" pitchFamily="34" charset="0"/>
                <a:cs typeface="Calibri" panose="020F0502020204030204" pitchFamily="34" charset="0"/>
              </a:rPr>
              <a:t>HERSTELTECHNIEKEN</a:t>
            </a:r>
            <a:r>
              <a:rPr lang="nl-NL" sz="2000" dirty="0">
                <a:solidFill>
                  <a:srgbClr val="3EB7F2"/>
                </a:solidFill>
                <a:latin typeface="Calibri" panose="020F0502020204030204" pitchFamily="34" charset="0"/>
                <a:cs typeface="Calibri" panose="020F0502020204030204" pitchFamily="34" charset="0"/>
              </a:rPr>
              <a:t> </a:t>
            </a:r>
            <a:br>
              <a:rPr kumimoji="0" lang="nl-NL" sz="2000" b="1"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br>
            <a:r>
              <a:rPr kumimoji="0" lang="nl-NL" sz="2000"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t>1a </a:t>
            </a:r>
            <a:r>
              <a:rPr lang="nl-NL" sz="2000" b="1" dirty="0">
                <a:latin typeface="Calibri" panose="020F0502020204030204" pitchFamily="34" charset="0"/>
                <a:cs typeface="Calibri" panose="020F0502020204030204" pitchFamily="34" charset="0"/>
              </a:rPr>
              <a:t>Inzicht in bestaande hersteltechnieken in Nederland</a:t>
            </a:r>
          </a:p>
          <a:p>
            <a:pPr defTabSz="685800">
              <a:lnSpc>
                <a:spcPct val="90000"/>
              </a:lnSpc>
              <a:spcBef>
                <a:spcPts val="375"/>
              </a:spcBef>
              <a:buClr>
                <a:srgbClr val="711F7E"/>
              </a:buClr>
              <a:defRPr/>
            </a:pPr>
            <a:r>
              <a:rPr lang="nl-NL" sz="2000" b="1" dirty="0">
                <a:latin typeface="Calibri" panose="020F0502020204030204" pitchFamily="34" charset="0"/>
                <a:cs typeface="Calibri" panose="020F0502020204030204" pitchFamily="34" charset="0"/>
              </a:rPr>
              <a:t>Nederland </a:t>
            </a:r>
          </a:p>
          <a:p>
            <a:pPr defTabSz="685800">
              <a:lnSpc>
                <a:spcPct val="90000"/>
              </a:lnSpc>
              <a:spcBef>
                <a:spcPts val="375"/>
              </a:spcBef>
              <a:buClr>
                <a:srgbClr val="711F7E"/>
              </a:buClr>
              <a:defRPr/>
            </a:pPr>
            <a:r>
              <a:rPr lang="nl-NL" sz="2000" dirty="0">
                <a:latin typeface="Calibri" panose="020F0502020204030204" pitchFamily="34" charset="0"/>
                <a:cs typeface="Calibri" panose="020F0502020204030204" pitchFamily="34" charset="0"/>
              </a:rPr>
              <a:t>Taco Bresser (Bouwend NL) &amp; Andre Rodenburg</a:t>
            </a:r>
            <a:br>
              <a:rPr kumimoji="0" lang="nl-NL" sz="20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Zaal 1</a:t>
            </a:r>
          </a:p>
          <a:p>
            <a:pPr marL="0" marR="0" lvl="0" indent="0" algn="l" defTabSz="685800" rtl="0" eaLnBrk="1" fontAlgn="auto" latinLnBrk="0" hangingPunct="1">
              <a:lnSpc>
                <a:spcPct val="90000"/>
              </a:lnSpc>
              <a:spcBef>
                <a:spcPts val="375"/>
              </a:spcBef>
              <a:spcAft>
                <a:spcPts val="0"/>
              </a:spcAft>
              <a:buClr>
                <a:srgbClr val="711F7E"/>
              </a:buClr>
              <a:buSzTx/>
              <a:buFont typeface="Verdana" panose="020B0604030504040204" pitchFamily="34" charset="0"/>
              <a:buNone/>
              <a:tabLst/>
              <a:defRPr/>
            </a:pPr>
            <a:endParaRPr kumimoji="0" lang="nl-NL"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defTabSz="685800">
              <a:lnSpc>
                <a:spcPct val="90000"/>
              </a:lnSpc>
              <a:spcBef>
                <a:spcPts val="375"/>
              </a:spcBef>
              <a:buClr>
                <a:srgbClr val="711F7E"/>
              </a:buClr>
              <a:defRPr/>
            </a:pPr>
            <a:r>
              <a:rPr kumimoji="0" lang="nl-NL" sz="2000" b="1"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t>WORKSHOP 2: </a:t>
            </a:r>
            <a:r>
              <a:rPr lang="nl-NL" sz="2000" b="1" dirty="0">
                <a:solidFill>
                  <a:srgbClr val="3EB7F2"/>
                </a:solidFill>
                <a:latin typeface="Calibri" panose="020F0502020204030204" pitchFamily="34" charset="0"/>
                <a:cs typeface="Calibri" panose="020F0502020204030204" pitchFamily="34" charset="0"/>
              </a:rPr>
              <a:t>INNOVATIE</a:t>
            </a:r>
            <a:br>
              <a:rPr kumimoji="0" lang="nl-NL" sz="2000" b="1"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br>
            <a:r>
              <a:rPr kumimoji="0" lang="nl-NL" sz="2000"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t>2a </a:t>
            </a:r>
            <a:r>
              <a:rPr lang="nl-NL" sz="2000" b="1" dirty="0">
                <a:latin typeface="Calibri" panose="020F0502020204030204" pitchFamily="34" charset="0"/>
                <a:cs typeface="Calibri" panose="020F0502020204030204" pitchFamily="34" charset="0"/>
              </a:rPr>
              <a:t>Actuele innovaties in de aanpak</a:t>
            </a:r>
          </a:p>
          <a:p>
            <a:pPr defTabSz="685800">
              <a:lnSpc>
                <a:spcPct val="90000"/>
              </a:lnSpc>
              <a:spcBef>
                <a:spcPts val="375"/>
              </a:spcBef>
              <a:buClr>
                <a:srgbClr val="711F7E"/>
              </a:buClr>
              <a:defRPr/>
            </a:pPr>
            <a:r>
              <a:rPr lang="nl-NL" sz="2000" dirty="0">
                <a:latin typeface="Calibri" panose="020F0502020204030204" pitchFamily="34" charset="0"/>
                <a:cs typeface="Calibri" panose="020F0502020204030204" pitchFamily="34" charset="0"/>
              </a:rPr>
              <a:t>Robbert Melis (Uretek), Abdel </a:t>
            </a:r>
            <a:r>
              <a:rPr lang="nl-NL" sz="2000" dirty="0" err="1">
                <a:latin typeface="Calibri" panose="020F0502020204030204" pitchFamily="34" charset="0"/>
                <a:cs typeface="Calibri" panose="020F0502020204030204" pitchFamily="34" charset="0"/>
              </a:rPr>
              <a:t>Edries</a:t>
            </a:r>
            <a:r>
              <a:rPr lang="nl-NL" sz="2000" dirty="0">
                <a:latin typeface="Calibri" panose="020F0502020204030204" pitchFamily="34" charset="0"/>
                <a:cs typeface="Calibri" panose="020F0502020204030204" pitchFamily="34" charset="0"/>
              </a:rPr>
              <a:t> (SealteQ) &amp; Dirk </a:t>
            </a:r>
            <a:r>
              <a:rPr lang="nl-NL" sz="2000" dirty="0" err="1">
                <a:latin typeface="Calibri" panose="020F0502020204030204" pitchFamily="34" charset="0"/>
                <a:cs typeface="Calibri" panose="020F0502020204030204" pitchFamily="34" charset="0"/>
              </a:rPr>
              <a:t>Diederen</a:t>
            </a:r>
            <a:r>
              <a:rPr lang="nl-NL" sz="2000" dirty="0">
                <a:latin typeface="Calibri" panose="020F0502020204030204" pitchFamily="34" charset="0"/>
                <a:cs typeface="Calibri" panose="020F0502020204030204" pitchFamily="34" charset="0"/>
              </a:rPr>
              <a:t> (</a:t>
            </a:r>
            <a:r>
              <a:rPr lang="nl-NL" sz="2000" dirty="0" err="1">
                <a:latin typeface="Calibri" panose="020F0502020204030204" pitchFamily="34" charset="0"/>
                <a:cs typeface="Calibri" panose="020F0502020204030204" pitchFamily="34" charset="0"/>
              </a:rPr>
              <a:t>Groundwater</a:t>
            </a:r>
            <a:r>
              <a:rPr lang="nl-NL" sz="2000" dirty="0">
                <a:latin typeface="Calibri" panose="020F0502020204030204" pitchFamily="34" charset="0"/>
                <a:cs typeface="Calibri" panose="020F0502020204030204" pitchFamily="34" charset="0"/>
              </a:rPr>
              <a:t> Global)</a:t>
            </a:r>
            <a:br>
              <a:rPr kumimoji="0" lang="nl-NL" sz="20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Zaal 2 </a:t>
            </a:r>
          </a:p>
          <a:p>
            <a:pPr marL="0" marR="0" lvl="0" indent="0" algn="l" defTabSz="685800" rtl="0" eaLnBrk="1" fontAlgn="auto" latinLnBrk="0" hangingPunct="1">
              <a:lnSpc>
                <a:spcPct val="90000"/>
              </a:lnSpc>
              <a:spcBef>
                <a:spcPts val="375"/>
              </a:spcBef>
              <a:spcAft>
                <a:spcPts val="0"/>
              </a:spcAft>
              <a:buClr>
                <a:srgbClr val="711F7E"/>
              </a:buClr>
              <a:buSzTx/>
              <a:buFont typeface="Verdana" panose="020B0604030504040204" pitchFamily="34" charset="0"/>
              <a:buNone/>
              <a:tabLst/>
              <a:defRPr/>
            </a:pPr>
            <a:endParaRPr kumimoji="0" lang="nl-NL"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r>
              <a:rPr kumimoji="0" lang="nl-NL" sz="2000" b="1" i="0" u="none" strike="noStrike" kern="1200" cap="none" spc="0" normalizeH="0" baseline="0" noProof="0" dirty="0">
                <a:ln>
                  <a:noFill/>
                </a:ln>
                <a:solidFill>
                  <a:srgbClr val="29AAE2"/>
                </a:solidFill>
                <a:effectLst/>
                <a:uLnTx/>
                <a:uFillTx/>
                <a:latin typeface="Calibri" panose="020F0502020204030204" pitchFamily="34" charset="0"/>
                <a:cs typeface="Calibri" panose="020F0502020204030204" pitchFamily="34" charset="0"/>
              </a:rPr>
              <a:t>WORKSHOP 3: </a:t>
            </a:r>
            <a:r>
              <a:rPr lang="nl-NL" sz="2000" b="1" dirty="0">
                <a:solidFill>
                  <a:srgbClr val="3EB7F2"/>
                </a:solidFill>
                <a:latin typeface="Calibri" panose="020F0502020204030204" pitchFamily="34" charset="0"/>
                <a:cs typeface="Calibri" panose="020F0502020204030204" pitchFamily="34" charset="0"/>
              </a:rPr>
              <a:t>EIGENAREN AAN ZET</a:t>
            </a:r>
            <a:r>
              <a:rPr lang="nl-NL" sz="2000" dirty="0">
                <a:solidFill>
                  <a:srgbClr val="3EB7F2"/>
                </a:solidFill>
                <a:latin typeface="Calibri" panose="020F0502020204030204" pitchFamily="34" charset="0"/>
                <a:cs typeface="Calibri" panose="020F0502020204030204" pitchFamily="34" charset="0"/>
              </a:rPr>
              <a:t> </a:t>
            </a:r>
            <a:r>
              <a:rPr kumimoji="0" lang="nl-NL" sz="2000" b="0"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t> </a:t>
            </a:r>
            <a:br>
              <a:rPr kumimoji="0" lang="nl-NL"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2000" b="0"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t>3a</a:t>
            </a:r>
            <a:r>
              <a:rPr kumimoji="0" lang="nl-NL"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lang="nl-NL" sz="2000" b="1" dirty="0">
                <a:latin typeface="Calibri" panose="020F0502020204030204" pitchFamily="34" charset="0"/>
                <a:cs typeface="Calibri" panose="020F0502020204030204" pitchFamily="34" charset="0"/>
              </a:rPr>
              <a:t>Bewonersinitiatieven : hoe pak je dit aan ? </a:t>
            </a:r>
            <a:r>
              <a:rPr lang="nl-NL" sz="2000" dirty="0">
                <a:latin typeface="Calibri" panose="020F0502020204030204" pitchFamily="34" charset="0"/>
                <a:cs typeface="Calibri" panose="020F0502020204030204" pitchFamily="34" charset="0"/>
              </a:rPr>
              <a:t>Lingewaard en Dordrecht Bart v.d. Bemt (Bewonersplatform Lingewaard) &amp; Wim Vijfwinkel </a:t>
            </a:r>
          </a:p>
          <a:p>
            <a:r>
              <a:rPr lang="nl-NL" sz="2000" dirty="0">
                <a:latin typeface="Calibri" panose="020F0502020204030204" pitchFamily="34" charset="0"/>
                <a:cs typeface="Calibri" panose="020F0502020204030204" pitchFamily="34" charset="0"/>
              </a:rPr>
              <a:t>(Land van Valk)</a:t>
            </a:r>
          </a:p>
          <a:p>
            <a:r>
              <a:rPr kumimoji="0" lang="nl-NL"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Zaal 3</a:t>
            </a:r>
            <a:br>
              <a:rPr kumimoji="0" lang="nl-NL" sz="2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2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 name="Rechthoek 2">
            <a:extLst>
              <a:ext uri="{FF2B5EF4-FFF2-40B4-BE49-F238E27FC236}">
                <a16:creationId xmlns:a16="http://schemas.microsoft.com/office/drawing/2014/main" id="{FC53AB72-B0C4-023C-C685-2E65EB3236C8}"/>
              </a:ext>
            </a:extLst>
          </p:cNvPr>
          <p:cNvSpPr/>
          <p:nvPr/>
        </p:nvSpPr>
        <p:spPr>
          <a:xfrm>
            <a:off x="-1" y="6426478"/>
            <a:ext cx="12192000" cy="522514"/>
          </a:xfrm>
          <a:prstGeom prst="rect">
            <a:avLst/>
          </a:prstGeom>
          <a:solidFill>
            <a:srgbClr val="3EB7F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kumimoji="0" lang="nl-NL"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nl-NL" sz="16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KCAF CONGRES – </a:t>
            </a:r>
            <a:r>
              <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rPr>
              <a:t>Funderingsaanpak op de rails – 16 april 2026 </a:t>
            </a:r>
          </a:p>
        </p:txBody>
      </p:sp>
      <p:sp>
        <p:nvSpPr>
          <p:cNvPr id="4" name="Tekstvak 3">
            <a:extLst>
              <a:ext uri="{FF2B5EF4-FFF2-40B4-BE49-F238E27FC236}">
                <a16:creationId xmlns:a16="http://schemas.microsoft.com/office/drawing/2014/main" id="{D7889EA8-1B5B-89E1-892E-3BFEF8B578AA}"/>
              </a:ext>
            </a:extLst>
          </p:cNvPr>
          <p:cNvSpPr txBox="1"/>
          <p:nvPr/>
        </p:nvSpPr>
        <p:spPr>
          <a:xfrm>
            <a:off x="6544217" y="966924"/>
            <a:ext cx="5515646" cy="5290679"/>
          </a:xfrm>
          <a:prstGeom prst="rect">
            <a:avLst/>
          </a:prstGeom>
          <a:noFill/>
        </p:spPr>
        <p:txBody>
          <a:bodyPr wrap="square" rtlCol="0">
            <a:spAutoFit/>
          </a:bodyPr>
          <a:lstStyle/>
          <a:p>
            <a:pPr defTabSz="685800">
              <a:lnSpc>
                <a:spcPct val="90000"/>
              </a:lnSpc>
              <a:spcBef>
                <a:spcPts val="375"/>
              </a:spcBef>
              <a:buClr>
                <a:srgbClr val="711F7E"/>
              </a:buClr>
              <a:defRPr/>
            </a:pPr>
            <a:r>
              <a:rPr kumimoji="0" lang="nl-NL" sz="2000" b="1"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t>WORKSHOP </a:t>
            </a:r>
            <a:r>
              <a:rPr lang="nl-NL" sz="2000" b="1" dirty="0">
                <a:solidFill>
                  <a:srgbClr val="3EB7F2"/>
                </a:solidFill>
                <a:latin typeface="Calibri" panose="020F0502020204030204" pitchFamily="34" charset="0"/>
                <a:cs typeface="Calibri" panose="020F0502020204030204" pitchFamily="34" charset="0"/>
              </a:rPr>
              <a:t>4: KEUZES IN DE AANPAK EN DILEMMA’S</a:t>
            </a:r>
            <a:r>
              <a:rPr lang="nl-NL" sz="2000" dirty="0">
                <a:solidFill>
                  <a:srgbClr val="3EB7F2"/>
                </a:solidFill>
                <a:latin typeface="Calibri" panose="020F0502020204030204" pitchFamily="34" charset="0"/>
                <a:cs typeface="Calibri" panose="020F0502020204030204" pitchFamily="34" charset="0"/>
              </a:rPr>
              <a:t>  </a:t>
            </a:r>
            <a:br>
              <a:rPr kumimoji="0" lang="nl-NL" sz="2000" b="1"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br>
            <a:r>
              <a:rPr lang="nl-NL" sz="2000" dirty="0">
                <a:solidFill>
                  <a:srgbClr val="3EB7F2"/>
                </a:solidFill>
                <a:latin typeface="Calibri" panose="020F0502020204030204" pitchFamily="34" charset="0"/>
                <a:cs typeface="Calibri" panose="020F0502020204030204" pitchFamily="34" charset="0"/>
              </a:rPr>
              <a:t>4</a:t>
            </a:r>
            <a:r>
              <a:rPr kumimoji="0" lang="nl-NL" sz="2000"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t>a </a:t>
            </a:r>
            <a:r>
              <a:rPr lang="nl-NL" sz="2000" b="1" dirty="0">
                <a:latin typeface="Calibri" panose="020F0502020204030204" pitchFamily="34" charset="0"/>
                <a:cs typeface="Calibri" panose="020F0502020204030204" pitchFamily="34" charset="0"/>
              </a:rPr>
              <a:t>Herstel of vervangende nieuwbouw : hoe dan ? </a:t>
            </a:r>
          </a:p>
          <a:p>
            <a:pPr defTabSz="685800">
              <a:lnSpc>
                <a:spcPct val="90000"/>
              </a:lnSpc>
              <a:spcBef>
                <a:spcPts val="375"/>
              </a:spcBef>
              <a:buClr>
                <a:srgbClr val="711F7E"/>
              </a:buClr>
              <a:defRPr/>
            </a:pPr>
            <a:r>
              <a:rPr lang="nl-NL" sz="2000" dirty="0">
                <a:latin typeface="Calibri" panose="020F0502020204030204" pitchFamily="34" charset="0"/>
                <a:cs typeface="Calibri" panose="020F0502020204030204" pitchFamily="34" charset="0"/>
              </a:rPr>
              <a:t>Irene Kikkert &amp; Izak Wolfert &amp; Dick Werkman</a:t>
            </a:r>
          </a:p>
          <a:p>
            <a:pPr defTabSz="685800">
              <a:lnSpc>
                <a:spcPct val="90000"/>
              </a:lnSpc>
              <a:spcBef>
                <a:spcPts val="375"/>
              </a:spcBef>
              <a:buClr>
                <a:srgbClr val="711F7E"/>
              </a:buClr>
              <a:defRPr/>
            </a:pPr>
            <a:r>
              <a:rPr lang="nl-NL" sz="2000" dirty="0">
                <a:latin typeface="Calibri" panose="020F0502020204030204" pitchFamily="34" charset="0"/>
                <a:cs typeface="Calibri" panose="020F0502020204030204" pitchFamily="34" charset="0"/>
              </a:rPr>
              <a:t>(IMG - van Wijnen)</a:t>
            </a:r>
            <a:br>
              <a:rPr kumimoji="0" lang="nl-NL" sz="20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Zaal 4</a:t>
            </a:r>
          </a:p>
          <a:p>
            <a:pPr marL="0" marR="0" lvl="0" indent="0" algn="l" defTabSz="685800" rtl="0" eaLnBrk="1" fontAlgn="auto" latinLnBrk="0" hangingPunct="1">
              <a:lnSpc>
                <a:spcPct val="90000"/>
              </a:lnSpc>
              <a:spcBef>
                <a:spcPts val="375"/>
              </a:spcBef>
              <a:spcAft>
                <a:spcPts val="0"/>
              </a:spcAft>
              <a:buClr>
                <a:srgbClr val="711F7E"/>
              </a:buClr>
              <a:buSzTx/>
              <a:buFont typeface="Verdana" panose="020B0604030504040204" pitchFamily="34" charset="0"/>
              <a:buNone/>
              <a:tabLst/>
              <a:defRPr/>
            </a:pPr>
            <a:endParaRPr kumimoji="0" lang="nl-NL"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defTabSz="685800">
              <a:lnSpc>
                <a:spcPct val="90000"/>
              </a:lnSpc>
              <a:spcBef>
                <a:spcPts val="375"/>
              </a:spcBef>
              <a:buClr>
                <a:srgbClr val="711F7E"/>
              </a:buClr>
              <a:defRPr/>
            </a:pPr>
            <a:r>
              <a:rPr kumimoji="0" lang="nl-NL" sz="2000" b="1"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t>WORKSHOP 5: </a:t>
            </a:r>
            <a:r>
              <a:rPr lang="nl-NL" sz="2000" b="1" dirty="0">
                <a:solidFill>
                  <a:srgbClr val="3EB7F2"/>
                </a:solidFill>
                <a:latin typeface="Calibri" panose="020F0502020204030204" pitchFamily="34" charset="0"/>
                <a:cs typeface="Calibri" panose="020F0502020204030204" pitchFamily="34" charset="0"/>
              </a:rPr>
              <a:t>GEMEENTES EN CORPORATIES AAN ZET </a:t>
            </a:r>
            <a:endParaRPr lang="nl-NL" sz="2000" dirty="0">
              <a:solidFill>
                <a:srgbClr val="3EB7F2"/>
              </a:solidFill>
              <a:latin typeface="Calibri" panose="020F0502020204030204" pitchFamily="34" charset="0"/>
              <a:cs typeface="Calibri" panose="020F0502020204030204" pitchFamily="34" charset="0"/>
            </a:endParaRPr>
          </a:p>
          <a:p>
            <a:pPr defTabSz="685800">
              <a:lnSpc>
                <a:spcPct val="90000"/>
              </a:lnSpc>
              <a:spcBef>
                <a:spcPts val="375"/>
              </a:spcBef>
              <a:buClr>
                <a:srgbClr val="711F7E"/>
              </a:buClr>
              <a:defRPr/>
            </a:pPr>
            <a:r>
              <a:rPr lang="nl-NL" sz="2000" dirty="0">
                <a:solidFill>
                  <a:srgbClr val="3EB7F2"/>
                </a:solidFill>
                <a:latin typeface="Calibri" panose="020F0502020204030204" pitchFamily="34" charset="0"/>
                <a:cs typeface="Calibri" panose="020F0502020204030204" pitchFamily="34" charset="0"/>
              </a:rPr>
              <a:t>5a </a:t>
            </a:r>
            <a:r>
              <a:rPr lang="nl-NL" sz="2000" b="1" dirty="0">
                <a:latin typeface="Calibri" panose="020F0502020204030204" pitchFamily="34" charset="0"/>
                <a:cs typeface="Calibri" panose="020F0502020204030204" pitchFamily="34" charset="0"/>
              </a:rPr>
              <a:t>Gemeentelijke aanpak in de praktijk : Juridische aandachtspunten </a:t>
            </a:r>
          </a:p>
          <a:p>
            <a:pPr defTabSz="685800">
              <a:lnSpc>
                <a:spcPct val="90000"/>
              </a:lnSpc>
              <a:spcBef>
                <a:spcPts val="375"/>
              </a:spcBef>
              <a:buClr>
                <a:srgbClr val="711F7E"/>
              </a:buClr>
              <a:defRPr/>
            </a:pPr>
            <a:r>
              <a:rPr lang="nl-NL" sz="2000" dirty="0">
                <a:latin typeface="Calibri" panose="020F0502020204030204" pitchFamily="34" charset="0"/>
                <a:cs typeface="Calibri" panose="020F0502020204030204" pitchFamily="34" charset="0"/>
              </a:rPr>
              <a:t>Wessel van Boetzelaer (</a:t>
            </a:r>
            <a:r>
              <a:rPr lang="nl-NL" sz="2000" dirty="0" err="1">
                <a:latin typeface="Calibri" panose="020F0502020204030204" pitchFamily="34" charset="0"/>
                <a:cs typeface="Calibri" panose="020F0502020204030204" pitchFamily="34" charset="0"/>
              </a:rPr>
              <a:t>Aerdema</a:t>
            </a:r>
            <a:r>
              <a:rPr lang="nl-NL" sz="2000" dirty="0">
                <a:latin typeface="Calibri" panose="020F0502020204030204" pitchFamily="34" charset="0"/>
                <a:cs typeface="Calibri" panose="020F0502020204030204" pitchFamily="34" charset="0"/>
              </a:rPr>
              <a:t> &amp; Boetzelaer advocaten - Bestuurslid KCAF)</a:t>
            </a:r>
          </a:p>
          <a:p>
            <a:pPr defTabSz="685800">
              <a:lnSpc>
                <a:spcPct val="90000"/>
              </a:lnSpc>
              <a:spcBef>
                <a:spcPts val="375"/>
              </a:spcBef>
              <a:buClr>
                <a:srgbClr val="711F7E"/>
              </a:buClr>
              <a:defRPr/>
            </a:pPr>
            <a:r>
              <a:rPr lang="nl-NL" sz="2000" b="1" dirty="0">
                <a:latin typeface="Calibri" panose="020F0502020204030204" pitchFamily="34" charset="0"/>
                <a:cs typeface="Calibri" panose="020F0502020204030204" pitchFamily="34" charset="0"/>
              </a:rPr>
              <a:t>Zaal 5</a:t>
            </a:r>
          </a:p>
          <a:p>
            <a:pPr defTabSz="685800">
              <a:lnSpc>
                <a:spcPct val="90000"/>
              </a:lnSpc>
              <a:spcBef>
                <a:spcPts val="375"/>
              </a:spcBef>
              <a:buClr>
                <a:srgbClr val="711F7E"/>
              </a:buClr>
              <a:defRPr/>
            </a:pPr>
            <a:endParaRPr lang="nl-NL" sz="2000" dirty="0"/>
          </a:p>
          <a:p>
            <a:pPr defTabSz="685800">
              <a:lnSpc>
                <a:spcPct val="90000"/>
              </a:lnSpc>
              <a:spcBef>
                <a:spcPts val="375"/>
              </a:spcBef>
              <a:buClr>
                <a:srgbClr val="711F7E"/>
              </a:buClr>
              <a:defRPr/>
            </a:pPr>
            <a:br>
              <a:rPr kumimoji="0" lang="nl-NL" sz="2000" b="1"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br>
            <a:endParaRPr kumimoji="0" lang="nl-NL" sz="2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398046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1AE04-0877-3BE1-C067-330A5B373C36}"/>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BCC90469-F7C1-840E-9270-79E1275877E9}"/>
              </a:ext>
            </a:extLst>
          </p:cNvPr>
          <p:cNvSpPr>
            <a:spLocks noGrp="1"/>
          </p:cNvSpPr>
          <p:nvPr>
            <p:ph type="title"/>
          </p:nvPr>
        </p:nvSpPr>
        <p:spPr>
          <a:xfrm>
            <a:off x="781755" y="466708"/>
            <a:ext cx="10972800" cy="454195"/>
          </a:xfrm>
        </p:spPr>
        <p:txBody>
          <a:bodyPr>
            <a:noAutofit/>
          </a:bodyPr>
          <a:lstStyle/>
          <a:p>
            <a:pPr algn="l"/>
            <a:r>
              <a:rPr lang="sv-SE" sz="3200" b="1" dirty="0">
                <a:solidFill>
                  <a:srgbClr val="17A4EA"/>
                </a:solidFill>
                <a:latin typeface="+mn-lt"/>
                <a:cs typeface="Calibri Light" panose="020F0302020204030204" pitchFamily="34" charset="0"/>
              </a:rPr>
              <a:t>	Ontwikkelingen </a:t>
            </a:r>
            <a:r>
              <a:rPr lang="nl-NL" sz="3200" dirty="0">
                <a:solidFill>
                  <a:srgbClr val="1B1E3C"/>
                </a:solidFill>
                <a:latin typeface="+mn-lt"/>
                <a:cs typeface="Calibri Light" panose="020F0302020204030204" pitchFamily="34" charset="0"/>
              </a:rPr>
              <a:t>2026</a:t>
            </a:r>
            <a:endParaRPr lang="nl-NL" sz="3200" b="1" dirty="0">
              <a:solidFill>
                <a:srgbClr val="1B1E3C"/>
              </a:solidFill>
              <a:latin typeface="+mn-lt"/>
              <a:cs typeface="Calibri Light" panose="020F0302020204030204" pitchFamily="34" charset="0"/>
            </a:endParaRPr>
          </a:p>
        </p:txBody>
      </p:sp>
      <p:sp>
        <p:nvSpPr>
          <p:cNvPr id="13" name="Tekstvak 12">
            <a:extLst>
              <a:ext uri="{FF2B5EF4-FFF2-40B4-BE49-F238E27FC236}">
                <a16:creationId xmlns:a16="http://schemas.microsoft.com/office/drawing/2014/main" id="{75FEB7A1-392B-C492-B3D1-16498DA1538A}"/>
              </a:ext>
            </a:extLst>
          </p:cNvPr>
          <p:cNvSpPr txBox="1"/>
          <p:nvPr/>
        </p:nvSpPr>
        <p:spPr>
          <a:xfrm>
            <a:off x="1091954" y="2422382"/>
            <a:ext cx="10662602" cy="2277547"/>
          </a:xfrm>
          <a:prstGeom prst="rect">
            <a:avLst/>
          </a:prstGeom>
          <a:noFill/>
        </p:spPr>
        <p:txBody>
          <a:bodyPr wrap="square">
            <a:spAutoFit/>
          </a:bodyPr>
          <a:lstStyle/>
          <a:p>
            <a:pPr marL="800100" lvl="1" indent="-342900">
              <a:spcBef>
                <a:spcPts val="600"/>
              </a:spcBef>
              <a:spcAft>
                <a:spcPts val="600"/>
              </a:spcAft>
              <a:buClr>
                <a:srgbClr val="139DEB"/>
              </a:buClr>
              <a:buFont typeface="Arial" panose="020B0604020202020204" pitchFamily="34" charset="0"/>
              <a:buChar char="•"/>
            </a:pPr>
            <a:r>
              <a:rPr lang="nl-NL" sz="2800" dirty="0">
                <a:solidFill>
                  <a:srgbClr val="1B1E3C"/>
                </a:solidFill>
              </a:rPr>
              <a:t>Wat is KCAF</a:t>
            </a:r>
          </a:p>
          <a:p>
            <a:pPr marL="800100" lvl="1" indent="-342900">
              <a:spcBef>
                <a:spcPts val="600"/>
              </a:spcBef>
              <a:spcAft>
                <a:spcPts val="600"/>
              </a:spcAft>
              <a:buClr>
                <a:srgbClr val="139DEB"/>
              </a:buClr>
              <a:buFont typeface="Arial" panose="020B0604020202020204" pitchFamily="34" charset="0"/>
              <a:buChar char="•"/>
            </a:pPr>
            <a:r>
              <a:rPr lang="nl-NL" sz="2800" dirty="0">
                <a:solidFill>
                  <a:srgbClr val="1B1E3C"/>
                </a:solidFill>
              </a:rPr>
              <a:t>Stand van het Land </a:t>
            </a:r>
          </a:p>
          <a:p>
            <a:pPr marL="800100" lvl="1" indent="-342900">
              <a:spcBef>
                <a:spcPts val="600"/>
              </a:spcBef>
              <a:spcAft>
                <a:spcPts val="600"/>
              </a:spcAft>
              <a:buClr>
                <a:srgbClr val="139DEB"/>
              </a:buClr>
              <a:buFont typeface="Arial" panose="020B0604020202020204" pitchFamily="34" charset="0"/>
              <a:buChar char="•"/>
            </a:pPr>
            <a:r>
              <a:rPr lang="nl-NL" sz="2800" dirty="0">
                <a:solidFill>
                  <a:srgbClr val="1B1E3C"/>
                </a:solidFill>
              </a:rPr>
              <a:t>(Meldingen) Nationaal Funderingsloket en ontwikkelingen</a:t>
            </a:r>
          </a:p>
          <a:p>
            <a:pPr marL="800100" lvl="1" indent="-342900">
              <a:spcBef>
                <a:spcPts val="600"/>
              </a:spcBef>
              <a:spcAft>
                <a:spcPts val="600"/>
              </a:spcAft>
              <a:buClr>
                <a:srgbClr val="139DEB"/>
              </a:buClr>
              <a:buFont typeface="Arial" panose="020B0604020202020204" pitchFamily="34" charset="0"/>
              <a:buChar char="•"/>
            </a:pPr>
            <a:r>
              <a:rPr lang="nl-NL" sz="2800" dirty="0">
                <a:solidFill>
                  <a:srgbClr val="1B1E3C"/>
                </a:solidFill>
              </a:rPr>
              <a:t>Kennis/ Informatie KCAF </a:t>
            </a:r>
          </a:p>
        </p:txBody>
      </p:sp>
      <p:pic>
        <p:nvPicPr>
          <p:cNvPr id="4" name="Afbeelding 3">
            <a:extLst>
              <a:ext uri="{FF2B5EF4-FFF2-40B4-BE49-F238E27FC236}">
                <a16:creationId xmlns:a16="http://schemas.microsoft.com/office/drawing/2014/main" id="{51BD3338-1F4D-7B9D-A336-E9500619A83A}"/>
              </a:ext>
            </a:extLst>
          </p:cNvPr>
          <p:cNvPicPr>
            <a:picLocks noChangeAspect="1"/>
          </p:cNvPicPr>
          <p:nvPr/>
        </p:nvPicPr>
        <p:blipFill>
          <a:blip r:embed="rId3"/>
          <a:stretch>
            <a:fillRect/>
          </a:stretch>
        </p:blipFill>
        <p:spPr>
          <a:xfrm>
            <a:off x="10724078" y="59318"/>
            <a:ext cx="1438476" cy="266737"/>
          </a:xfrm>
          <a:prstGeom prst="rect">
            <a:avLst/>
          </a:prstGeom>
        </p:spPr>
      </p:pic>
      <p:pic>
        <p:nvPicPr>
          <p:cNvPr id="2" name="Picture 2" descr="Kennis Centrum Aanpak Funderingsproblematiek Logo">
            <a:extLst>
              <a:ext uri="{FF2B5EF4-FFF2-40B4-BE49-F238E27FC236}">
                <a16:creationId xmlns:a16="http://schemas.microsoft.com/office/drawing/2014/main" id="{A8BF847A-2E35-B7AD-FA2C-C3773459B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1464" y="1127904"/>
            <a:ext cx="1234516" cy="1294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6839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172C3-0B6E-261F-B324-D46FB40A06CA}"/>
            </a:ext>
          </a:extLst>
        </p:cNvPr>
        <p:cNvGrpSpPr/>
        <p:nvPr/>
      </p:nvGrpSpPr>
      <p:grpSpPr>
        <a:xfrm>
          <a:off x="0" y="0"/>
          <a:ext cx="0" cy="0"/>
          <a:chOff x="0" y="0"/>
          <a:chExt cx="0" cy="0"/>
        </a:xfrm>
      </p:grpSpPr>
      <p:sp>
        <p:nvSpPr>
          <p:cNvPr id="22" name="Tekstvak 21">
            <a:extLst>
              <a:ext uri="{FF2B5EF4-FFF2-40B4-BE49-F238E27FC236}">
                <a16:creationId xmlns:a16="http://schemas.microsoft.com/office/drawing/2014/main" id="{9C1CC791-6B04-8B88-6E60-A7E07B754DF1}"/>
              </a:ext>
            </a:extLst>
          </p:cNvPr>
          <p:cNvSpPr txBox="1"/>
          <p:nvPr/>
        </p:nvSpPr>
        <p:spPr>
          <a:xfrm>
            <a:off x="1782941" y="363499"/>
            <a:ext cx="8626115" cy="667106"/>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375"/>
              </a:spcBef>
              <a:spcAft>
                <a:spcPts val="0"/>
              </a:spcAft>
              <a:buClr>
                <a:srgbClr val="711F7E"/>
              </a:buClr>
              <a:buSzTx/>
              <a:buFont typeface="Verdana" panose="020B0604030504040204" pitchFamily="34" charset="0"/>
              <a:buNone/>
              <a:tabLst/>
              <a:defRPr/>
            </a:pPr>
            <a:r>
              <a:rPr kumimoji="0" lang="nl-NL" sz="2800" b="1" i="0" u="none" strike="noStrike" kern="1200" cap="none" spc="0" normalizeH="0" baseline="0" noProof="0" dirty="0">
                <a:ln>
                  <a:noFill/>
                </a:ln>
                <a:solidFill>
                  <a:srgbClr val="5BC5F2">
                    <a:lumMod val="75000"/>
                  </a:srgbClr>
                </a:solidFill>
                <a:effectLst/>
                <a:uLnTx/>
                <a:uFillTx/>
                <a:latin typeface="Verdana"/>
                <a:ea typeface="+mn-ea"/>
                <a:cs typeface="+mn-cs"/>
              </a:rPr>
              <a:t>PROGRAMMA 15:00 – 16:00 UUR </a:t>
            </a:r>
            <a:br>
              <a:rPr kumimoji="0" lang="nl-NL" sz="2800" b="1" i="0" u="none" strike="noStrike" kern="1200" cap="none" spc="0" normalizeH="0" baseline="0" noProof="0" dirty="0">
                <a:ln>
                  <a:noFill/>
                </a:ln>
                <a:solidFill>
                  <a:srgbClr val="5BC5F2">
                    <a:lumMod val="75000"/>
                  </a:srgbClr>
                </a:solidFill>
                <a:effectLst/>
                <a:uLnTx/>
                <a:uFillTx/>
                <a:latin typeface="Verdana"/>
                <a:ea typeface="+mn-ea"/>
                <a:cs typeface="+mn-cs"/>
              </a:rPr>
            </a:br>
            <a:endParaRPr kumimoji="0" lang="nl-NL" sz="1350" b="0" i="0" u="none" strike="noStrike" kern="1200" cap="none" spc="0" normalizeH="0" baseline="0" noProof="0" dirty="0">
              <a:ln>
                <a:noFill/>
              </a:ln>
              <a:solidFill>
                <a:srgbClr val="5BC5F2">
                  <a:lumMod val="75000"/>
                </a:srgbClr>
              </a:solidFill>
              <a:effectLst/>
              <a:uLnTx/>
              <a:uFillTx/>
              <a:latin typeface="Verdana"/>
              <a:ea typeface="+mn-ea"/>
              <a:cs typeface="+mn-cs"/>
            </a:endParaRPr>
          </a:p>
        </p:txBody>
      </p:sp>
      <p:sp>
        <p:nvSpPr>
          <p:cNvPr id="9" name="Tekstvak 8">
            <a:extLst>
              <a:ext uri="{FF2B5EF4-FFF2-40B4-BE49-F238E27FC236}">
                <a16:creationId xmlns:a16="http://schemas.microsoft.com/office/drawing/2014/main" id="{5A3C1DFA-5C83-CC98-D57B-2D8FE36EB194}"/>
              </a:ext>
            </a:extLst>
          </p:cNvPr>
          <p:cNvSpPr txBox="1"/>
          <p:nvPr/>
        </p:nvSpPr>
        <p:spPr>
          <a:xfrm>
            <a:off x="494675" y="930905"/>
            <a:ext cx="6011441" cy="5909310"/>
          </a:xfrm>
          <a:prstGeom prst="rect">
            <a:avLst/>
          </a:prstGeom>
          <a:noFill/>
        </p:spPr>
        <p:txBody>
          <a:bodyPr wrap="square" rtlCol="0">
            <a:spAutoFit/>
          </a:bodyPr>
          <a:lstStyle/>
          <a:p>
            <a:pPr defTabSz="685800">
              <a:lnSpc>
                <a:spcPct val="90000"/>
              </a:lnSpc>
              <a:spcBef>
                <a:spcPts val="375"/>
              </a:spcBef>
              <a:buClr>
                <a:srgbClr val="711F7E"/>
              </a:buClr>
              <a:defRPr/>
            </a:pPr>
            <a:r>
              <a:rPr kumimoji="0" lang="nl-NL" sz="2000" b="1"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t>WORKSHOP 1: </a:t>
            </a:r>
            <a:r>
              <a:rPr lang="nl-NL" sz="2000" b="1" dirty="0">
                <a:solidFill>
                  <a:srgbClr val="3EB7F2"/>
                </a:solidFill>
                <a:latin typeface="Calibri" panose="020F0502020204030204" pitchFamily="34" charset="0"/>
                <a:cs typeface="Calibri" panose="020F0502020204030204" pitchFamily="34" charset="0"/>
              </a:rPr>
              <a:t>HERSTELTECHNIEKEN</a:t>
            </a:r>
            <a:r>
              <a:rPr lang="nl-NL" sz="2000" dirty="0">
                <a:solidFill>
                  <a:srgbClr val="3EB7F2"/>
                </a:solidFill>
                <a:latin typeface="Calibri" panose="020F0502020204030204" pitchFamily="34" charset="0"/>
                <a:cs typeface="Calibri" panose="020F0502020204030204" pitchFamily="34" charset="0"/>
              </a:rPr>
              <a:t> </a:t>
            </a:r>
            <a:endParaRPr lang="nl-NL" sz="2000" dirty="0">
              <a:latin typeface="Calibri" panose="020F0502020204030204" pitchFamily="34" charset="0"/>
              <a:cs typeface="Calibri" panose="020F0502020204030204" pitchFamily="34" charset="0"/>
            </a:endParaRPr>
          </a:p>
          <a:p>
            <a:pPr defTabSz="685800">
              <a:lnSpc>
                <a:spcPct val="90000"/>
              </a:lnSpc>
              <a:spcBef>
                <a:spcPts val="375"/>
              </a:spcBef>
              <a:buClr>
                <a:srgbClr val="711F7E"/>
              </a:buClr>
              <a:defRPr/>
            </a:pPr>
            <a:r>
              <a:rPr lang="nl-NL" sz="2000" dirty="0">
                <a:solidFill>
                  <a:srgbClr val="3EB7F2"/>
                </a:solidFill>
                <a:latin typeface="Calibri" panose="020F0502020204030204" pitchFamily="34" charset="0"/>
                <a:cs typeface="Calibri" panose="020F0502020204030204" pitchFamily="34" charset="0"/>
              </a:rPr>
              <a:t>1b</a:t>
            </a:r>
            <a:r>
              <a:rPr lang="nl-NL" sz="2000" dirty="0">
                <a:latin typeface="Calibri" panose="020F0502020204030204" pitchFamily="34" charset="0"/>
                <a:cs typeface="Calibri" panose="020F0502020204030204" pitchFamily="34" charset="0"/>
              </a:rPr>
              <a:t> </a:t>
            </a:r>
            <a:r>
              <a:rPr lang="nl-NL" sz="2000" b="1" dirty="0">
                <a:latin typeface="Calibri" panose="020F0502020204030204" pitchFamily="34" charset="0"/>
                <a:cs typeface="Calibri" panose="020F0502020204030204" pitchFamily="34" charset="0"/>
              </a:rPr>
              <a:t>Hersteltechnieken bij ondiepe funderingen en actief grondwaterpijlbeheer </a:t>
            </a:r>
          </a:p>
          <a:p>
            <a:pPr defTabSz="685800">
              <a:lnSpc>
                <a:spcPct val="90000"/>
              </a:lnSpc>
              <a:spcBef>
                <a:spcPts val="375"/>
              </a:spcBef>
              <a:buClr>
                <a:srgbClr val="711F7E"/>
              </a:buClr>
              <a:defRPr/>
            </a:pPr>
            <a:r>
              <a:rPr lang="nl-NL" sz="2000" dirty="0">
                <a:latin typeface="Calibri" panose="020F0502020204030204" pitchFamily="34" charset="0"/>
                <a:cs typeface="Calibri" panose="020F0502020204030204" pitchFamily="34" charset="0"/>
              </a:rPr>
              <a:t>Mark Born, KCAF &amp; Luuk Jacobs, KBF</a:t>
            </a:r>
            <a:br>
              <a:rPr kumimoji="0" lang="nl-NL" sz="20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Zaal 1</a:t>
            </a:r>
          </a:p>
          <a:p>
            <a:pPr marL="0" marR="0" lvl="0" indent="0" algn="l" defTabSz="685800" rtl="0" eaLnBrk="1" fontAlgn="auto" latinLnBrk="0" hangingPunct="1">
              <a:lnSpc>
                <a:spcPct val="90000"/>
              </a:lnSpc>
              <a:spcBef>
                <a:spcPts val="375"/>
              </a:spcBef>
              <a:spcAft>
                <a:spcPts val="0"/>
              </a:spcAft>
              <a:buClr>
                <a:srgbClr val="711F7E"/>
              </a:buClr>
              <a:buSzTx/>
              <a:buFont typeface="Verdana" panose="020B0604030504040204" pitchFamily="34" charset="0"/>
              <a:buNone/>
              <a:tabLst/>
              <a:defRPr/>
            </a:pPr>
            <a:endParaRPr kumimoji="0" lang="nl-NL"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defTabSz="685800">
              <a:lnSpc>
                <a:spcPct val="90000"/>
              </a:lnSpc>
              <a:spcBef>
                <a:spcPts val="375"/>
              </a:spcBef>
              <a:buClr>
                <a:srgbClr val="711F7E"/>
              </a:buClr>
              <a:defRPr/>
            </a:pPr>
            <a:r>
              <a:rPr kumimoji="0" lang="nl-NL" sz="2000" b="1"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t>WORKSHOP 2: </a:t>
            </a:r>
            <a:r>
              <a:rPr lang="nl-NL" sz="2000" b="1" dirty="0">
                <a:solidFill>
                  <a:srgbClr val="3EB7F2"/>
                </a:solidFill>
                <a:latin typeface="Calibri" panose="020F0502020204030204" pitchFamily="34" charset="0"/>
                <a:cs typeface="Calibri" panose="020F0502020204030204" pitchFamily="34" charset="0"/>
              </a:rPr>
              <a:t>INNOVATIE</a:t>
            </a:r>
            <a:br>
              <a:rPr kumimoji="0" lang="nl-NL" sz="2000" b="1"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br>
            <a:r>
              <a:rPr kumimoji="0" lang="nl-NL" sz="2000"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t>2b</a:t>
            </a:r>
            <a:r>
              <a:rPr kumimoji="0" lang="nl-NL" sz="20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lang="nl-NL" sz="2000" b="1" dirty="0">
                <a:latin typeface="Calibri" panose="020F0502020204030204" pitchFamily="34" charset="0"/>
                <a:cs typeface="Calibri" panose="020F0502020204030204" pitchFamily="34" charset="0"/>
              </a:rPr>
              <a:t>TKI Bouw &amp; Techniek : informatiebijeenkomst subsidie call funderingen 2,7 miljoen euro</a:t>
            </a:r>
            <a:r>
              <a:rPr lang="nl-NL" sz="2000" dirty="0">
                <a:latin typeface="Calibri" panose="020F0502020204030204" pitchFamily="34" charset="0"/>
                <a:cs typeface="Calibri" panose="020F0502020204030204" pitchFamily="34" charset="0"/>
              </a:rPr>
              <a:t> </a:t>
            </a:r>
          </a:p>
          <a:p>
            <a:pPr defTabSz="685800">
              <a:lnSpc>
                <a:spcPct val="90000"/>
              </a:lnSpc>
              <a:spcBef>
                <a:spcPts val="375"/>
              </a:spcBef>
              <a:buClr>
                <a:srgbClr val="711F7E"/>
              </a:buClr>
              <a:defRPr/>
            </a:pPr>
            <a:r>
              <a:rPr lang="nl-NL" sz="2000" dirty="0">
                <a:latin typeface="Calibri" panose="020F0502020204030204" pitchFamily="34" charset="0"/>
                <a:cs typeface="Calibri" panose="020F0502020204030204" pitchFamily="34" charset="0"/>
              </a:rPr>
              <a:t>Bart Brink, TKI</a:t>
            </a:r>
            <a:br>
              <a:rPr kumimoji="0" lang="nl-NL" sz="20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Zaal 2 </a:t>
            </a:r>
          </a:p>
          <a:p>
            <a:pPr marL="0" marR="0" lvl="0" indent="0" algn="l" defTabSz="685800" rtl="0" eaLnBrk="1" fontAlgn="auto" latinLnBrk="0" hangingPunct="1">
              <a:lnSpc>
                <a:spcPct val="90000"/>
              </a:lnSpc>
              <a:spcBef>
                <a:spcPts val="375"/>
              </a:spcBef>
              <a:spcAft>
                <a:spcPts val="0"/>
              </a:spcAft>
              <a:buClr>
                <a:srgbClr val="711F7E"/>
              </a:buClr>
              <a:buSzTx/>
              <a:buFont typeface="Verdana" panose="020B0604030504040204" pitchFamily="34" charset="0"/>
              <a:buNone/>
              <a:tabLst/>
              <a:defRPr/>
            </a:pPr>
            <a:endParaRPr kumimoji="0" lang="nl-NL"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r>
              <a:rPr kumimoji="0" lang="nl-NL" sz="2000" b="1" i="0" u="none" strike="noStrike" kern="1200" cap="none" spc="0" normalizeH="0" baseline="0" noProof="0" dirty="0">
                <a:ln>
                  <a:noFill/>
                </a:ln>
                <a:solidFill>
                  <a:srgbClr val="29AAE2"/>
                </a:solidFill>
                <a:effectLst/>
                <a:uLnTx/>
                <a:uFillTx/>
                <a:latin typeface="Calibri" panose="020F0502020204030204" pitchFamily="34" charset="0"/>
                <a:cs typeface="Calibri" panose="020F0502020204030204" pitchFamily="34" charset="0"/>
              </a:rPr>
              <a:t>WORKSHOP 3: </a:t>
            </a:r>
            <a:r>
              <a:rPr lang="nl-NL" sz="2000" b="1" dirty="0">
                <a:solidFill>
                  <a:srgbClr val="3EB7F2"/>
                </a:solidFill>
                <a:latin typeface="Calibri" panose="020F0502020204030204" pitchFamily="34" charset="0"/>
                <a:cs typeface="Calibri" panose="020F0502020204030204" pitchFamily="34" charset="0"/>
              </a:rPr>
              <a:t>EIGENAREN AAN ZET</a:t>
            </a:r>
            <a:r>
              <a:rPr lang="nl-NL" sz="2000" dirty="0">
                <a:solidFill>
                  <a:srgbClr val="3EB7F2"/>
                </a:solidFill>
                <a:latin typeface="Calibri" panose="020F0502020204030204" pitchFamily="34" charset="0"/>
                <a:cs typeface="Calibri" panose="020F0502020204030204" pitchFamily="34" charset="0"/>
              </a:rPr>
              <a:t> </a:t>
            </a:r>
            <a:r>
              <a:rPr kumimoji="0" lang="nl-NL" sz="2000" b="0"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t> </a:t>
            </a:r>
            <a:br>
              <a:rPr kumimoji="0" lang="nl-NL"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lang="nl-NL" sz="2000" dirty="0">
                <a:solidFill>
                  <a:srgbClr val="3EB7F2"/>
                </a:solidFill>
                <a:latin typeface="Calibri" panose="020F0502020204030204" pitchFamily="34" charset="0"/>
                <a:cs typeface="Calibri" panose="020F0502020204030204" pitchFamily="34" charset="0"/>
              </a:rPr>
              <a:t>3b</a:t>
            </a:r>
            <a:r>
              <a:rPr lang="nl-NL" sz="2000" dirty="0">
                <a:latin typeface="Calibri" panose="020F0502020204030204" pitchFamily="34" charset="0"/>
                <a:cs typeface="Calibri" panose="020F0502020204030204" pitchFamily="34" charset="0"/>
              </a:rPr>
              <a:t> </a:t>
            </a:r>
            <a:r>
              <a:rPr lang="nl-NL" sz="2000" b="1" dirty="0">
                <a:latin typeface="Calibri" panose="020F0502020204030204" pitchFamily="34" charset="0"/>
                <a:cs typeface="Calibri" panose="020F0502020204030204" pitchFamily="34" charset="0"/>
              </a:rPr>
              <a:t>Bewonersinitiatieven : hoe pak je dit aan ? Rotterdam en projecten Rekken </a:t>
            </a:r>
          </a:p>
          <a:p>
            <a:r>
              <a:rPr lang="nl-NL" sz="2000" dirty="0">
                <a:latin typeface="Calibri" panose="020F0502020204030204" pitchFamily="34" charset="0"/>
                <a:cs typeface="Calibri" panose="020F0502020204030204" pitchFamily="34" charset="0"/>
              </a:rPr>
              <a:t>Remco Bruinsma ( Buurt op Peil) &amp; Kees van der Werf en Cock Blom (Projecten Rekken)</a:t>
            </a:r>
          </a:p>
          <a:p>
            <a:r>
              <a:rPr kumimoji="0" lang="nl-NL"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Zaal 3</a:t>
            </a:r>
            <a:br>
              <a:rPr kumimoji="0" lang="nl-NL" sz="2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2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 name="Rechthoek 2">
            <a:extLst>
              <a:ext uri="{FF2B5EF4-FFF2-40B4-BE49-F238E27FC236}">
                <a16:creationId xmlns:a16="http://schemas.microsoft.com/office/drawing/2014/main" id="{18A7FC57-D8C2-0372-714A-1C55074E7FC4}"/>
              </a:ext>
            </a:extLst>
          </p:cNvPr>
          <p:cNvSpPr/>
          <p:nvPr/>
        </p:nvSpPr>
        <p:spPr>
          <a:xfrm>
            <a:off x="-1" y="6426478"/>
            <a:ext cx="12192000" cy="522514"/>
          </a:xfrm>
          <a:prstGeom prst="rect">
            <a:avLst/>
          </a:prstGeom>
          <a:solidFill>
            <a:srgbClr val="3EB7F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kumimoji="0" lang="nl-NL"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nl-NL" sz="16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KCAF CONGRES – </a:t>
            </a:r>
            <a:r>
              <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rPr>
              <a:t>Funderingsaanpak op de rails – 16 april 2026 </a:t>
            </a:r>
          </a:p>
        </p:txBody>
      </p:sp>
      <p:sp>
        <p:nvSpPr>
          <p:cNvPr id="4" name="Tekstvak 3">
            <a:extLst>
              <a:ext uri="{FF2B5EF4-FFF2-40B4-BE49-F238E27FC236}">
                <a16:creationId xmlns:a16="http://schemas.microsoft.com/office/drawing/2014/main" id="{B2E928F4-3AB4-E9A6-BE2D-6B50BE1CF6A9}"/>
              </a:ext>
            </a:extLst>
          </p:cNvPr>
          <p:cNvSpPr txBox="1"/>
          <p:nvPr/>
        </p:nvSpPr>
        <p:spPr>
          <a:xfrm>
            <a:off x="6657303" y="930905"/>
            <a:ext cx="5383509" cy="5516382"/>
          </a:xfrm>
          <a:prstGeom prst="rect">
            <a:avLst/>
          </a:prstGeom>
          <a:noFill/>
        </p:spPr>
        <p:txBody>
          <a:bodyPr wrap="square" rtlCol="0">
            <a:spAutoFit/>
          </a:bodyPr>
          <a:lstStyle/>
          <a:p>
            <a:pPr defTabSz="685800">
              <a:lnSpc>
                <a:spcPct val="90000"/>
              </a:lnSpc>
              <a:spcBef>
                <a:spcPts val="375"/>
              </a:spcBef>
              <a:buClr>
                <a:srgbClr val="711F7E"/>
              </a:buClr>
              <a:defRPr/>
            </a:pPr>
            <a:r>
              <a:rPr kumimoji="0" lang="nl-NL" sz="2000" b="1"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t>WORKSHOP </a:t>
            </a:r>
            <a:r>
              <a:rPr lang="nl-NL" sz="2000" b="1" dirty="0">
                <a:solidFill>
                  <a:srgbClr val="3EB7F2"/>
                </a:solidFill>
                <a:latin typeface="Calibri" panose="020F0502020204030204" pitchFamily="34" charset="0"/>
                <a:cs typeface="Calibri" panose="020F0502020204030204" pitchFamily="34" charset="0"/>
              </a:rPr>
              <a:t>4: KEUZES IN DE AANPAK EN DILEMMA’S</a:t>
            </a:r>
            <a:r>
              <a:rPr lang="nl-NL" sz="2000" dirty="0">
                <a:solidFill>
                  <a:srgbClr val="3EB7F2"/>
                </a:solidFill>
                <a:latin typeface="Calibri" panose="020F0502020204030204" pitchFamily="34" charset="0"/>
                <a:cs typeface="Calibri" panose="020F0502020204030204" pitchFamily="34" charset="0"/>
              </a:rPr>
              <a:t>  </a:t>
            </a:r>
            <a:br>
              <a:rPr kumimoji="0" lang="nl-NL" sz="2000" b="1"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br>
            <a:r>
              <a:rPr lang="nl-NL" sz="2000" dirty="0">
                <a:solidFill>
                  <a:srgbClr val="3EB7F2"/>
                </a:solidFill>
                <a:latin typeface="Calibri" panose="020F0502020204030204" pitchFamily="34" charset="0"/>
                <a:cs typeface="Calibri" panose="020F0502020204030204" pitchFamily="34" charset="0"/>
              </a:rPr>
              <a:t>4b</a:t>
            </a:r>
            <a:r>
              <a:rPr lang="nl-NL" sz="2000" dirty="0">
                <a:latin typeface="Calibri" panose="020F0502020204030204" pitchFamily="34" charset="0"/>
                <a:cs typeface="Calibri" panose="020F0502020204030204" pitchFamily="34" charset="0"/>
              </a:rPr>
              <a:t> </a:t>
            </a:r>
            <a:r>
              <a:rPr lang="nl-NL" sz="2000" b="1" dirty="0">
                <a:latin typeface="Calibri" panose="020F0502020204030204" pitchFamily="34" charset="0"/>
                <a:cs typeface="Calibri" panose="020F0502020204030204" pitchFamily="34" charset="0"/>
              </a:rPr>
              <a:t>Trechteraanpak bepalen hotspots d.m.v. </a:t>
            </a:r>
            <a:r>
              <a:rPr lang="nl-NL" sz="2000" b="1" dirty="0" err="1">
                <a:latin typeface="Calibri" panose="020F0502020204030204" pitchFamily="34" charset="0"/>
                <a:cs typeface="Calibri" panose="020F0502020204030204" pitchFamily="34" charset="0"/>
              </a:rPr>
              <a:t>Quickscan</a:t>
            </a:r>
            <a:r>
              <a:rPr lang="nl-NL" sz="2000" b="1" dirty="0">
                <a:latin typeface="Calibri" panose="020F0502020204030204" pitchFamily="34" charset="0"/>
                <a:cs typeface="Calibri" panose="020F0502020204030204" pitchFamily="34" charset="0"/>
              </a:rPr>
              <a:t> </a:t>
            </a:r>
          </a:p>
          <a:p>
            <a:pPr defTabSz="685800">
              <a:lnSpc>
                <a:spcPct val="90000"/>
              </a:lnSpc>
              <a:spcBef>
                <a:spcPts val="375"/>
              </a:spcBef>
              <a:buClr>
                <a:srgbClr val="711F7E"/>
              </a:buClr>
              <a:defRPr/>
            </a:pPr>
            <a:r>
              <a:rPr lang="nl-NL" sz="2000" dirty="0">
                <a:latin typeface="Calibri" panose="020F0502020204030204" pitchFamily="34" charset="0"/>
                <a:cs typeface="Calibri" panose="020F0502020204030204" pitchFamily="34" charset="0"/>
              </a:rPr>
              <a:t>Don Zandbergen (KCAF)&amp; Henk </a:t>
            </a:r>
            <a:r>
              <a:rPr lang="nl-NL" sz="2000" dirty="0" err="1">
                <a:latin typeface="Calibri" panose="020F0502020204030204" pitchFamily="34" charset="0"/>
                <a:cs typeface="Calibri" panose="020F0502020204030204" pitchFamily="34" charset="0"/>
              </a:rPr>
              <a:t>Heikema</a:t>
            </a:r>
            <a:r>
              <a:rPr lang="nl-NL" sz="2000" dirty="0">
                <a:latin typeface="Calibri" panose="020F0502020204030204" pitchFamily="34" charset="0"/>
                <a:cs typeface="Calibri" panose="020F0502020204030204" pitchFamily="34" charset="0"/>
              </a:rPr>
              <a:t> van der Kloet (Elkien)</a:t>
            </a:r>
            <a:br>
              <a:rPr kumimoji="0" lang="nl-NL" sz="20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Zaal 4</a:t>
            </a:r>
          </a:p>
          <a:p>
            <a:pPr marL="0" marR="0" lvl="0" indent="0" algn="l" defTabSz="685800" rtl="0" eaLnBrk="1" fontAlgn="auto" latinLnBrk="0" hangingPunct="1">
              <a:lnSpc>
                <a:spcPct val="90000"/>
              </a:lnSpc>
              <a:spcBef>
                <a:spcPts val="375"/>
              </a:spcBef>
              <a:spcAft>
                <a:spcPts val="0"/>
              </a:spcAft>
              <a:buClr>
                <a:srgbClr val="711F7E"/>
              </a:buClr>
              <a:buSzTx/>
              <a:buFont typeface="Verdana" panose="020B0604030504040204" pitchFamily="34" charset="0"/>
              <a:buNone/>
              <a:tabLst/>
              <a:defRPr/>
            </a:pPr>
            <a:endParaRPr kumimoji="0" lang="nl-NL"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defTabSz="685800">
              <a:lnSpc>
                <a:spcPct val="90000"/>
              </a:lnSpc>
              <a:spcBef>
                <a:spcPts val="375"/>
              </a:spcBef>
              <a:buClr>
                <a:srgbClr val="711F7E"/>
              </a:buClr>
              <a:defRPr/>
            </a:pPr>
            <a:r>
              <a:rPr kumimoji="0" lang="nl-NL" sz="2000" b="1"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t>WORKSHOP 5: </a:t>
            </a:r>
            <a:r>
              <a:rPr lang="nl-NL" sz="2000" b="1" dirty="0">
                <a:solidFill>
                  <a:srgbClr val="3EB7F2"/>
                </a:solidFill>
                <a:latin typeface="Calibri" panose="020F0502020204030204" pitchFamily="34" charset="0"/>
                <a:cs typeface="Calibri" panose="020F0502020204030204" pitchFamily="34" charset="0"/>
              </a:rPr>
              <a:t>GEMEENTES EN CORPORATIES AAN ZET </a:t>
            </a:r>
            <a:endParaRPr lang="nl-NL" sz="2000" dirty="0">
              <a:solidFill>
                <a:srgbClr val="3EB7F2"/>
              </a:solidFill>
              <a:latin typeface="Calibri" panose="020F0502020204030204" pitchFamily="34" charset="0"/>
              <a:cs typeface="Calibri" panose="020F0502020204030204" pitchFamily="34" charset="0"/>
            </a:endParaRPr>
          </a:p>
          <a:p>
            <a:pPr defTabSz="685800">
              <a:lnSpc>
                <a:spcPct val="90000"/>
              </a:lnSpc>
              <a:spcBef>
                <a:spcPts val="375"/>
              </a:spcBef>
              <a:buClr>
                <a:srgbClr val="711F7E"/>
              </a:buClr>
              <a:defRPr/>
            </a:pPr>
            <a:r>
              <a:rPr lang="nl-NL" sz="2000" dirty="0">
                <a:solidFill>
                  <a:srgbClr val="3EB7F2"/>
                </a:solidFill>
                <a:latin typeface="Calibri" panose="020F0502020204030204" pitchFamily="34" charset="0"/>
                <a:cs typeface="Calibri" panose="020F0502020204030204" pitchFamily="34" charset="0"/>
              </a:rPr>
              <a:t>5b</a:t>
            </a:r>
            <a:r>
              <a:rPr lang="nl-NL" sz="2000" dirty="0">
                <a:latin typeface="Calibri" panose="020F0502020204030204" pitchFamily="34" charset="0"/>
                <a:cs typeface="Calibri" panose="020F0502020204030204" pitchFamily="34" charset="0"/>
              </a:rPr>
              <a:t> </a:t>
            </a:r>
            <a:r>
              <a:rPr lang="nl-NL" sz="2000" b="1" dirty="0">
                <a:latin typeface="Calibri" panose="020F0502020204030204" pitchFamily="34" charset="0"/>
                <a:cs typeface="Calibri" panose="020F0502020204030204" pitchFamily="34" charset="0"/>
              </a:rPr>
              <a:t>Corporaties en Gemeente aan de slag met funderingsrisico’s van beleid tot aanpak</a:t>
            </a:r>
          </a:p>
          <a:p>
            <a:pPr defTabSz="685800">
              <a:lnSpc>
                <a:spcPct val="90000"/>
              </a:lnSpc>
              <a:spcBef>
                <a:spcPts val="375"/>
              </a:spcBef>
              <a:buClr>
                <a:srgbClr val="711F7E"/>
              </a:buClr>
              <a:defRPr/>
            </a:pPr>
            <a:r>
              <a:rPr lang="nl-NL" sz="2000" dirty="0">
                <a:latin typeface="Calibri" panose="020F0502020204030204" pitchFamily="34" charset="0"/>
                <a:cs typeface="Calibri" panose="020F0502020204030204" pitchFamily="34" charset="0"/>
              </a:rPr>
              <a:t>Coen </a:t>
            </a:r>
            <a:r>
              <a:rPr lang="nl-NL" sz="2000" dirty="0" err="1">
                <a:latin typeface="Calibri" panose="020F0502020204030204" pitchFamily="34" charset="0"/>
                <a:cs typeface="Calibri" panose="020F0502020204030204" pitchFamily="34" charset="0"/>
              </a:rPr>
              <a:t>Weeke</a:t>
            </a:r>
            <a:r>
              <a:rPr lang="nl-NL" sz="2000" dirty="0">
                <a:latin typeface="Calibri" panose="020F0502020204030204" pitchFamily="34" charset="0"/>
                <a:cs typeface="Calibri" panose="020F0502020204030204" pitchFamily="34" charset="0"/>
              </a:rPr>
              <a:t> (Gemeente Rotterdam) &amp; Paulien  Neppelenbroek (de Bouwdirigent)</a:t>
            </a:r>
          </a:p>
          <a:p>
            <a:pPr defTabSz="685800">
              <a:lnSpc>
                <a:spcPct val="90000"/>
              </a:lnSpc>
              <a:spcBef>
                <a:spcPts val="375"/>
              </a:spcBef>
              <a:buClr>
                <a:srgbClr val="711F7E"/>
              </a:buClr>
              <a:defRPr/>
            </a:pPr>
            <a:r>
              <a:rPr lang="nl-NL" sz="2000" b="1" dirty="0">
                <a:latin typeface="Calibri" panose="020F0502020204030204" pitchFamily="34" charset="0"/>
                <a:cs typeface="Calibri" panose="020F0502020204030204" pitchFamily="34" charset="0"/>
              </a:rPr>
              <a:t>Zaal 5</a:t>
            </a:r>
          </a:p>
          <a:p>
            <a:pPr defTabSz="685800">
              <a:lnSpc>
                <a:spcPct val="90000"/>
              </a:lnSpc>
              <a:spcBef>
                <a:spcPts val="375"/>
              </a:spcBef>
              <a:buClr>
                <a:srgbClr val="711F7E"/>
              </a:buClr>
              <a:defRPr/>
            </a:pPr>
            <a:endParaRPr lang="nl-NL" sz="2000" dirty="0"/>
          </a:p>
          <a:p>
            <a:pPr defTabSz="685800">
              <a:lnSpc>
                <a:spcPct val="90000"/>
              </a:lnSpc>
              <a:spcBef>
                <a:spcPts val="375"/>
              </a:spcBef>
              <a:buClr>
                <a:srgbClr val="711F7E"/>
              </a:buClr>
              <a:defRPr/>
            </a:pPr>
            <a:br>
              <a:rPr kumimoji="0" lang="nl-NL" sz="2000" b="1" i="0" u="none" strike="noStrike" kern="1200" cap="none" spc="0" normalizeH="0" baseline="0" noProof="0" dirty="0">
                <a:ln>
                  <a:noFill/>
                </a:ln>
                <a:solidFill>
                  <a:srgbClr val="3EB7F2"/>
                </a:solidFill>
                <a:effectLst/>
                <a:uLnTx/>
                <a:uFillTx/>
                <a:latin typeface="Calibri" panose="020F0502020204030204" pitchFamily="34" charset="0"/>
                <a:cs typeface="Calibri" panose="020F0502020204030204" pitchFamily="34" charset="0"/>
              </a:rPr>
            </a:br>
            <a:endParaRPr kumimoji="0" lang="nl-NL" sz="2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3636678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62C0B-EEF4-C12D-5E90-86CD34CC2763}"/>
            </a:ext>
          </a:extLst>
        </p:cNvPr>
        <p:cNvGrpSpPr/>
        <p:nvPr/>
      </p:nvGrpSpPr>
      <p:grpSpPr>
        <a:xfrm>
          <a:off x="0" y="0"/>
          <a:ext cx="0" cy="0"/>
          <a:chOff x="0" y="0"/>
          <a:chExt cx="0" cy="0"/>
        </a:xfrm>
      </p:grpSpPr>
      <p:sp>
        <p:nvSpPr>
          <p:cNvPr id="10" name="Rectangle 11">
            <a:extLst>
              <a:ext uri="{FF2B5EF4-FFF2-40B4-BE49-F238E27FC236}">
                <a16:creationId xmlns:a16="http://schemas.microsoft.com/office/drawing/2014/main" id="{2FE69460-FB5A-1E97-1AB7-1CA3132B6DB9}"/>
              </a:ext>
            </a:extLst>
          </p:cNvPr>
          <p:cNvSpPr/>
          <p:nvPr/>
        </p:nvSpPr>
        <p:spPr>
          <a:xfrm>
            <a:off x="0" y="-56644"/>
            <a:ext cx="12191999" cy="3373679"/>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0381B49-5F3F-05F8-14E3-BF8886065732}"/>
              </a:ext>
            </a:extLst>
          </p:cNvPr>
          <p:cNvSpPr txBox="1">
            <a:spLocks/>
          </p:cNvSpPr>
          <p:nvPr/>
        </p:nvSpPr>
        <p:spPr>
          <a:xfrm>
            <a:off x="1876323" y="715708"/>
            <a:ext cx="8439351" cy="13999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5400" b="1" dirty="0">
                <a:solidFill>
                  <a:schemeClr val="bg1"/>
                </a:solidFill>
              </a:rPr>
              <a:t>Pauze</a:t>
            </a:r>
          </a:p>
        </p:txBody>
      </p:sp>
      <p:sp>
        <p:nvSpPr>
          <p:cNvPr id="3" name="Tekstvak 2">
            <a:extLst>
              <a:ext uri="{FF2B5EF4-FFF2-40B4-BE49-F238E27FC236}">
                <a16:creationId xmlns:a16="http://schemas.microsoft.com/office/drawing/2014/main" id="{CD461A6C-A8A8-C519-DE4F-2FBF282DE190}"/>
              </a:ext>
            </a:extLst>
          </p:cNvPr>
          <p:cNvSpPr txBox="1"/>
          <p:nvPr/>
        </p:nvSpPr>
        <p:spPr>
          <a:xfrm>
            <a:off x="2621278" y="4089387"/>
            <a:ext cx="7015091" cy="1690719"/>
          </a:xfrm>
          <a:prstGeom prst="rect">
            <a:avLst/>
          </a:prstGeom>
          <a:noFill/>
        </p:spPr>
        <p:txBody>
          <a:bodyPr wrap="square">
            <a:spAutoFit/>
          </a:bodyPr>
          <a:lstStyle/>
          <a:p>
            <a:pPr algn="ctr" defTabSz="685800">
              <a:lnSpc>
                <a:spcPct val="90000"/>
              </a:lnSpc>
              <a:spcBef>
                <a:spcPts val="375"/>
              </a:spcBef>
              <a:buClr>
                <a:srgbClr val="711F7E"/>
              </a:buClr>
              <a:defRPr/>
            </a:pPr>
            <a:r>
              <a:rPr lang="nl-NL" sz="3600" b="1" dirty="0">
                <a:solidFill>
                  <a:srgbClr val="3EB7F2"/>
                </a:solidFill>
                <a:latin typeface="Calibri" panose="020F0502020204030204" pitchFamily="34" charset="0"/>
                <a:cs typeface="Calibri" panose="020F0502020204030204" pitchFamily="34" charset="0"/>
              </a:rPr>
              <a:t>12:30 - 14.00 uur	</a:t>
            </a:r>
            <a:r>
              <a:rPr lang="nl-NL" sz="3600" dirty="0"/>
              <a:t> </a:t>
            </a:r>
          </a:p>
          <a:p>
            <a:pPr algn="ctr" defTabSz="685800">
              <a:lnSpc>
                <a:spcPct val="90000"/>
              </a:lnSpc>
              <a:spcBef>
                <a:spcPts val="375"/>
              </a:spcBef>
              <a:buClr>
                <a:srgbClr val="711F7E"/>
              </a:buClr>
              <a:defRPr/>
            </a:pPr>
            <a:r>
              <a:rPr lang="nl-NL" sz="3600" dirty="0">
                <a:solidFill>
                  <a:srgbClr val="3EB7F2"/>
                </a:solidFill>
              </a:rPr>
              <a:t>Lunch &amp; </a:t>
            </a:r>
          </a:p>
          <a:p>
            <a:pPr algn="ctr" defTabSz="685800">
              <a:lnSpc>
                <a:spcPct val="90000"/>
              </a:lnSpc>
              <a:spcBef>
                <a:spcPts val="375"/>
              </a:spcBef>
              <a:buClr>
                <a:srgbClr val="711F7E"/>
              </a:buClr>
              <a:defRPr/>
            </a:pPr>
            <a:r>
              <a:rPr lang="nl-NL" sz="3600" dirty="0">
                <a:solidFill>
                  <a:srgbClr val="3EB7F2"/>
                </a:solidFill>
              </a:rPr>
              <a:t>bedrijvenmarkt / netwerkmoment</a:t>
            </a:r>
            <a:endParaRPr lang="nl-NL" sz="3600" dirty="0">
              <a:solidFill>
                <a:srgbClr val="3EB7F2"/>
              </a:solidFill>
              <a:latin typeface="Calibri" panose="020F0502020204030204" pitchFamily="34" charset="0"/>
              <a:cs typeface="Calibri" panose="020F0502020204030204" pitchFamily="34" charset="0"/>
            </a:endParaRPr>
          </a:p>
        </p:txBody>
      </p:sp>
      <p:pic>
        <p:nvPicPr>
          <p:cNvPr id="2" name="Afbeelding 1" descr="Afbeelding met Lettertype, Graphics, symbool, logo&#10;&#10;Door AI gegenereerde inhoud is mogelijk onjuist.">
            <a:extLst>
              <a:ext uri="{FF2B5EF4-FFF2-40B4-BE49-F238E27FC236}">
                <a16:creationId xmlns:a16="http://schemas.microsoft.com/office/drawing/2014/main" id="{9253FB08-4E86-7FF7-5495-E6E08DCB3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321" y="602580"/>
            <a:ext cx="1570219" cy="2055229"/>
          </a:xfrm>
          <a:prstGeom prst="rect">
            <a:avLst/>
          </a:prstGeom>
        </p:spPr>
      </p:pic>
    </p:spTree>
    <p:extLst>
      <p:ext uri="{BB962C8B-B14F-4D97-AF65-F5344CB8AC3E}">
        <p14:creationId xmlns:p14="http://schemas.microsoft.com/office/powerpoint/2010/main" val="37724213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011B4-C402-3E33-52F1-2586B5B6A665}"/>
            </a:ext>
          </a:extLst>
        </p:cNvPr>
        <p:cNvGrpSpPr/>
        <p:nvPr/>
      </p:nvGrpSpPr>
      <p:grpSpPr>
        <a:xfrm>
          <a:off x="0" y="0"/>
          <a:ext cx="0" cy="0"/>
          <a:chOff x="0" y="0"/>
          <a:chExt cx="0" cy="0"/>
        </a:xfrm>
      </p:grpSpPr>
      <p:sp>
        <p:nvSpPr>
          <p:cNvPr id="22" name="Tekstvak 21">
            <a:extLst>
              <a:ext uri="{FF2B5EF4-FFF2-40B4-BE49-F238E27FC236}">
                <a16:creationId xmlns:a16="http://schemas.microsoft.com/office/drawing/2014/main" id="{0325DE03-8597-0B1A-C4D0-2CA9259A1ED1}"/>
              </a:ext>
            </a:extLst>
          </p:cNvPr>
          <p:cNvSpPr txBox="1"/>
          <p:nvPr/>
        </p:nvSpPr>
        <p:spPr>
          <a:xfrm>
            <a:off x="769850" y="366755"/>
            <a:ext cx="10053559"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3EB7F2"/>
                </a:solidFill>
                <a:effectLst/>
                <a:uLnTx/>
                <a:uFillTx/>
                <a:latin typeface="Calibri" panose="020F0502020204030204"/>
                <a:ea typeface="+mn-ea"/>
                <a:cs typeface="+mn-cs"/>
              </a:rPr>
              <a:t>KCAF Congres 2026</a:t>
            </a:r>
            <a:br>
              <a:rPr kumimoji="0" lang="nl-NL" sz="4000" b="1" i="0"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br>
            <a:r>
              <a:rPr kumimoji="0" lang="nl-NL" sz="3000" b="1" i="0" u="none" strike="noStrike" kern="1200" cap="none" spc="0" normalizeH="0" baseline="0" noProof="0" dirty="0">
                <a:ln>
                  <a:noFill/>
                </a:ln>
                <a:solidFill>
                  <a:prstClr val="black"/>
                </a:solidFill>
                <a:effectLst/>
                <a:uLnTx/>
                <a:uFillTx/>
                <a:latin typeface="Calibri" panose="020F0502020204030204"/>
                <a:ea typeface="+mn-ea"/>
                <a:cs typeface="+mn-cs"/>
              </a:rPr>
              <a:t>mede mogelijk gemaakt door:</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nl-NL" sz="1500" b="1" i="0"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br>
            <a:br>
              <a:rPr kumimoji="0" lang="nl-NL" sz="1500" b="1" i="0"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br>
            <a:br>
              <a:rPr kumimoji="0" lang="nl-NL" sz="1500" b="1" i="0" u="none" strike="noStrike" kern="1200" cap="none" spc="0" normalizeH="0" baseline="0" noProof="0" dirty="0">
                <a:ln>
                  <a:noFill/>
                </a:ln>
                <a:solidFill>
                  <a:srgbClr val="A5A5A5">
                    <a:lumMod val="75000"/>
                  </a:srgbClr>
                </a:solidFill>
                <a:effectLst/>
                <a:uLnTx/>
                <a:uFillTx/>
                <a:latin typeface="Calibri" panose="020F0502020204030204"/>
                <a:ea typeface="+mn-ea"/>
                <a:cs typeface="+mn-cs"/>
              </a:rPr>
            </a:b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jdelijke aanduiding voor inhoud 2">
            <a:extLst>
              <a:ext uri="{FF2B5EF4-FFF2-40B4-BE49-F238E27FC236}">
                <a16:creationId xmlns:a16="http://schemas.microsoft.com/office/drawing/2014/main" id="{02C2A63C-FEA8-D58A-BB18-4700CAAAA6A1}"/>
              </a:ext>
            </a:extLst>
          </p:cNvPr>
          <p:cNvSpPr txBox="1">
            <a:spLocks/>
          </p:cNvSpPr>
          <p:nvPr/>
        </p:nvSpPr>
        <p:spPr>
          <a:xfrm>
            <a:off x="111770" y="1150322"/>
            <a:ext cx="11652219" cy="346399"/>
          </a:xfrm>
          <a:prstGeom prst="rect">
            <a:avLst/>
          </a:prstGeom>
        </p:spPr>
        <p:txBody>
          <a:bodyPr>
            <a:normAutofit fontScale="25000" lnSpcReduction="20000"/>
          </a:bodyPr>
          <a:lstStyle>
            <a:lvl1pPr marL="360000" indent="-360000" algn="l" defTabSz="685800" rtl="0" eaLnBrk="1" latinLnBrk="0" hangingPunct="1">
              <a:lnSpc>
                <a:spcPct val="100000"/>
              </a:lnSpc>
              <a:spcBef>
                <a:spcPts val="1200"/>
              </a:spcBef>
              <a:spcAft>
                <a:spcPts val="0"/>
              </a:spcAft>
              <a:buClr>
                <a:schemeClr val="accent1"/>
              </a:buClr>
              <a:buFont typeface="Verdana" panose="020B0604030504040204" pitchFamily="34" charset="0"/>
              <a:buChar char="─"/>
              <a:tabLst/>
              <a:defRPr lang="en-GB" sz="2100" kern="1200" noProof="0" dirty="0">
                <a:solidFill>
                  <a:schemeClr val="tx1"/>
                </a:solidFill>
                <a:latin typeface="+mn-lt"/>
                <a:ea typeface="+mn-ea"/>
                <a:cs typeface="+mn-cs"/>
              </a:defRPr>
            </a:lvl1pPr>
            <a:lvl2pPr marL="54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800" kern="1200" noProof="0" dirty="0">
                <a:solidFill>
                  <a:schemeClr val="tx1"/>
                </a:solidFill>
                <a:latin typeface="+mn-lt"/>
                <a:ea typeface="+mn-ea"/>
                <a:cs typeface="+mn-cs"/>
              </a:defRPr>
            </a:lvl2pPr>
            <a:lvl3pPr marL="720000" indent="-180000" algn="l" defTabSz="360000" rtl="0" eaLnBrk="1" latinLnBrk="0" hangingPunct="1">
              <a:lnSpc>
                <a:spcPct val="90000"/>
              </a:lnSpc>
              <a:spcBef>
                <a:spcPts val="375"/>
              </a:spcBef>
              <a:spcAft>
                <a:spcPts val="0"/>
              </a:spcAft>
              <a:buClr>
                <a:schemeClr val="accent1"/>
              </a:buClr>
              <a:buFont typeface="Verdana" panose="020B0604030504040204" pitchFamily="34" charset="0"/>
              <a:buChar char="•"/>
              <a:defRPr lang="en-GB" sz="1500" kern="1200" noProof="0" dirty="0">
                <a:solidFill>
                  <a:schemeClr val="tx1"/>
                </a:solidFill>
                <a:latin typeface="+mn-lt"/>
                <a:ea typeface="+mn-ea"/>
                <a:cs typeface="+mn-cs"/>
              </a:defRPr>
            </a:lvl3pPr>
            <a:lvl4pPr marL="90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4pPr>
            <a:lvl5pPr marL="108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baseline="0" noProof="0" dirty="0">
                <a:solidFill>
                  <a:schemeClr val="tx1"/>
                </a:solidFill>
                <a:latin typeface="+mn-lt"/>
                <a:ea typeface="+mn-ea"/>
                <a:cs typeface="+mn-cs"/>
              </a:defRPr>
            </a:lvl5pPr>
            <a:lvl6pPr marL="126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6pPr>
            <a:lvl7pPr marL="144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7pPr>
            <a:lvl8pPr marL="162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8pPr>
            <a:lvl9pPr marL="180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9pPr>
          </a:lstStyle>
          <a:p>
            <a:pPr marL="360000" marR="0" lvl="0" indent="-360000" algn="l" defTabSz="685800" rtl="0" eaLnBrk="1" fontAlgn="auto" latinLnBrk="0" hangingPunct="1">
              <a:lnSpc>
                <a:spcPct val="100000"/>
              </a:lnSpc>
              <a:spcBef>
                <a:spcPts val="1200"/>
              </a:spcBef>
              <a:spcAft>
                <a:spcPts val="0"/>
              </a:spcAft>
              <a:buClr>
                <a:srgbClr val="00AEEF"/>
              </a:buClr>
              <a:buSzTx/>
              <a:buFont typeface="Wingdings" panose="05000000000000000000" pitchFamily="2" charset="2"/>
              <a:buChar char="§"/>
              <a:tabLst/>
              <a:defRPr/>
            </a:pPr>
            <a:endParaRPr kumimoji="0" lang="nl-NL"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1200"/>
              </a:spcBef>
              <a:spcAft>
                <a:spcPts val="0"/>
              </a:spcAft>
              <a:buClr>
                <a:srgbClr val="00AEEF"/>
              </a:buClr>
              <a:buSzTx/>
              <a:buFont typeface="Verdana" panose="020B0604030504040204" pitchFamily="34" charset="0"/>
              <a:buNone/>
              <a:tabLst/>
              <a:defRPr/>
            </a:pPr>
            <a:br>
              <a:rPr kumimoji="0" lang="nl-NL" sz="80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l-NL" sz="8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0" indent="-360000" algn="l" defTabSz="685800" rtl="0" eaLnBrk="1" fontAlgn="auto" latinLnBrk="0" hangingPunct="1">
              <a:lnSpc>
                <a:spcPct val="100000"/>
              </a:lnSpc>
              <a:spcBef>
                <a:spcPts val="1200"/>
              </a:spcBef>
              <a:spcAft>
                <a:spcPts val="0"/>
              </a:spcAft>
              <a:buClr>
                <a:srgbClr val="00AEEF"/>
              </a:buClr>
              <a:buSzTx/>
              <a:buFont typeface="Wingdings" panose="05000000000000000000" pitchFamily="2" charset="2"/>
              <a:buChar char="§"/>
              <a:tabLst/>
              <a:defRPr/>
            </a:pPr>
            <a:endParaRPr kumimoji="0" lang="nl-NL" sz="8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0" indent="-36000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Char char="─"/>
              <a:tabLst/>
              <a:defRPr/>
            </a:pP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0" indent="-36000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Char char="─"/>
              <a:tabLst/>
              <a:defRPr/>
            </a:pPr>
            <a:endParaRPr kumimoji="0" lang="nl-NL"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0" indent="-36000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Char char="─"/>
              <a:tabLst/>
              <a:defRPr/>
            </a:pPr>
            <a:endParaRPr kumimoji="0" lang="nl-NL"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jdelijke aanduiding voor inhoud 2">
            <a:extLst>
              <a:ext uri="{FF2B5EF4-FFF2-40B4-BE49-F238E27FC236}">
                <a16:creationId xmlns:a16="http://schemas.microsoft.com/office/drawing/2014/main" id="{55B15891-334B-33BC-8840-6F69466C16D5}"/>
              </a:ext>
            </a:extLst>
          </p:cNvPr>
          <p:cNvSpPr txBox="1">
            <a:spLocks/>
          </p:cNvSpPr>
          <p:nvPr/>
        </p:nvSpPr>
        <p:spPr>
          <a:xfrm>
            <a:off x="129623" y="895521"/>
            <a:ext cx="10500277" cy="467785"/>
          </a:xfrm>
          <a:prstGeom prst="rect">
            <a:avLst/>
          </a:prstGeom>
        </p:spPr>
        <p:txBody>
          <a:bodyPr>
            <a:normAutofit/>
          </a:bodyPr>
          <a:lstStyle>
            <a:lvl1pPr marL="360000" indent="-360000" algn="l" defTabSz="685800" rtl="0" eaLnBrk="1" latinLnBrk="0" hangingPunct="1">
              <a:lnSpc>
                <a:spcPct val="100000"/>
              </a:lnSpc>
              <a:spcBef>
                <a:spcPts val="1200"/>
              </a:spcBef>
              <a:spcAft>
                <a:spcPts val="0"/>
              </a:spcAft>
              <a:buClr>
                <a:schemeClr val="accent1"/>
              </a:buClr>
              <a:buFont typeface="Verdana" panose="020B0604030504040204" pitchFamily="34" charset="0"/>
              <a:buChar char="─"/>
              <a:tabLst/>
              <a:defRPr lang="en-GB" sz="2100" kern="1200" noProof="0" dirty="0">
                <a:solidFill>
                  <a:schemeClr val="tx1"/>
                </a:solidFill>
                <a:latin typeface="+mn-lt"/>
                <a:ea typeface="+mn-ea"/>
                <a:cs typeface="+mn-cs"/>
              </a:defRPr>
            </a:lvl1pPr>
            <a:lvl2pPr marL="54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800" kern="1200" noProof="0" dirty="0">
                <a:solidFill>
                  <a:schemeClr val="tx1"/>
                </a:solidFill>
                <a:latin typeface="+mn-lt"/>
                <a:ea typeface="+mn-ea"/>
                <a:cs typeface="+mn-cs"/>
              </a:defRPr>
            </a:lvl2pPr>
            <a:lvl3pPr marL="720000" indent="-180000" algn="l" defTabSz="360000" rtl="0" eaLnBrk="1" latinLnBrk="0" hangingPunct="1">
              <a:lnSpc>
                <a:spcPct val="90000"/>
              </a:lnSpc>
              <a:spcBef>
                <a:spcPts val="375"/>
              </a:spcBef>
              <a:spcAft>
                <a:spcPts val="0"/>
              </a:spcAft>
              <a:buClr>
                <a:schemeClr val="accent1"/>
              </a:buClr>
              <a:buFont typeface="Verdana" panose="020B0604030504040204" pitchFamily="34" charset="0"/>
              <a:buChar char="•"/>
              <a:defRPr lang="en-GB" sz="1500" kern="1200" noProof="0" dirty="0">
                <a:solidFill>
                  <a:schemeClr val="tx1"/>
                </a:solidFill>
                <a:latin typeface="+mn-lt"/>
                <a:ea typeface="+mn-ea"/>
                <a:cs typeface="+mn-cs"/>
              </a:defRPr>
            </a:lvl3pPr>
            <a:lvl4pPr marL="90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4pPr>
            <a:lvl5pPr marL="108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baseline="0" noProof="0" dirty="0">
                <a:solidFill>
                  <a:schemeClr val="tx1"/>
                </a:solidFill>
                <a:latin typeface="+mn-lt"/>
                <a:ea typeface="+mn-ea"/>
                <a:cs typeface="+mn-cs"/>
              </a:defRPr>
            </a:lvl5pPr>
            <a:lvl6pPr marL="126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6pPr>
            <a:lvl7pPr marL="144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7pPr>
            <a:lvl8pPr marL="162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8pPr>
            <a:lvl9pPr marL="1800000" indent="-180000" algn="l" defTabSz="685800" rtl="0" eaLnBrk="1" latinLnBrk="0" hangingPunct="1">
              <a:lnSpc>
                <a:spcPct val="90000"/>
              </a:lnSpc>
              <a:spcBef>
                <a:spcPts val="375"/>
              </a:spcBef>
              <a:spcAft>
                <a:spcPts val="0"/>
              </a:spcAft>
              <a:buClr>
                <a:schemeClr val="accent1"/>
              </a:buClr>
              <a:buFont typeface="Verdana" panose="020B0604030504040204" pitchFamily="34" charset="0"/>
              <a:buChar char="•"/>
              <a:defRPr lang="en-GB" sz="1350" kern="1200" noProof="0" dirty="0">
                <a:solidFill>
                  <a:schemeClr val="tx1"/>
                </a:solidFill>
                <a:latin typeface="+mn-lt"/>
                <a:ea typeface="+mn-ea"/>
                <a:cs typeface="+mn-cs"/>
              </a:defRPr>
            </a:lvl9pPr>
          </a:lstStyle>
          <a:p>
            <a:pPr marL="360000" marR="0" lvl="0" indent="-36000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Char char="─"/>
              <a:tabLst/>
              <a:defRPr/>
            </a:pPr>
            <a:endParaRPr kumimoji="0" lang="nl-NL"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0000" marR="0" lvl="0" indent="-360000" algn="l" defTabSz="685800" rtl="0" eaLnBrk="1" fontAlgn="auto" latinLnBrk="0" hangingPunct="1">
              <a:lnSpc>
                <a:spcPct val="100000"/>
              </a:lnSpc>
              <a:spcBef>
                <a:spcPts val="1200"/>
              </a:spcBef>
              <a:spcAft>
                <a:spcPts val="0"/>
              </a:spcAft>
              <a:buClr>
                <a:srgbClr val="4472C4"/>
              </a:buClr>
              <a:buSzTx/>
              <a:buFont typeface="Verdana" panose="020B0604030504040204" pitchFamily="34" charset="0"/>
              <a:buChar char="─"/>
              <a:tabLst/>
              <a:defRPr/>
            </a:pPr>
            <a:endParaRPr kumimoji="0" lang="nl-NL"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Afbeelding 13">
            <a:extLst>
              <a:ext uri="{FF2B5EF4-FFF2-40B4-BE49-F238E27FC236}">
                <a16:creationId xmlns:a16="http://schemas.microsoft.com/office/drawing/2014/main" id="{10FC6C85-5FF3-CFC7-063F-26D177BAB008}"/>
              </a:ext>
            </a:extLst>
          </p:cNvPr>
          <p:cNvPicPr>
            <a:picLocks noChangeAspect="1"/>
          </p:cNvPicPr>
          <p:nvPr/>
        </p:nvPicPr>
        <p:blipFill>
          <a:blip r:embed="rId3"/>
          <a:srcRect l="4270" t="19658" r="7858" b="15111"/>
          <a:stretch>
            <a:fillRect/>
          </a:stretch>
        </p:blipFill>
        <p:spPr>
          <a:xfrm>
            <a:off x="2205039" y="5514205"/>
            <a:ext cx="2160858" cy="738485"/>
          </a:xfrm>
          <a:prstGeom prst="rect">
            <a:avLst/>
          </a:prstGeom>
        </p:spPr>
      </p:pic>
      <p:sp>
        <p:nvSpPr>
          <p:cNvPr id="15" name="Rectangle 11">
            <a:extLst>
              <a:ext uri="{FF2B5EF4-FFF2-40B4-BE49-F238E27FC236}">
                <a16:creationId xmlns:a16="http://schemas.microsoft.com/office/drawing/2014/main" id="{7B1C83B2-B03D-B504-6B6E-37979502F91F}"/>
              </a:ext>
            </a:extLst>
          </p:cNvPr>
          <p:cNvSpPr/>
          <p:nvPr/>
        </p:nvSpPr>
        <p:spPr>
          <a:xfrm>
            <a:off x="0" y="-56644"/>
            <a:ext cx="12191999" cy="430716"/>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3" name="Rechthoek 22">
            <a:extLst>
              <a:ext uri="{FF2B5EF4-FFF2-40B4-BE49-F238E27FC236}">
                <a16:creationId xmlns:a16="http://schemas.microsoft.com/office/drawing/2014/main" id="{A96A7F9F-27CC-ADCD-A10C-D977AC63FD39}"/>
              </a:ext>
            </a:extLst>
          </p:cNvPr>
          <p:cNvSpPr/>
          <p:nvPr/>
        </p:nvSpPr>
        <p:spPr>
          <a:xfrm>
            <a:off x="-1" y="6426478"/>
            <a:ext cx="12192000" cy="522514"/>
          </a:xfrm>
          <a:prstGeom prst="rect">
            <a:avLst/>
          </a:prstGeom>
          <a:solidFill>
            <a:srgbClr val="3EB7F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kumimoji="0" lang="nl-NL"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nl-NL" sz="16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KCAF CONGRES – </a:t>
            </a:r>
            <a:r>
              <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rPr>
              <a:t>Funderingsaanpak op de rails – 16 april 2026 </a:t>
            </a:r>
          </a:p>
        </p:txBody>
      </p:sp>
      <p:pic>
        <p:nvPicPr>
          <p:cNvPr id="2050" name="Picture 2" descr="Vacatures | TKI Bouw en Techniek">
            <a:extLst>
              <a:ext uri="{FF2B5EF4-FFF2-40B4-BE49-F238E27FC236}">
                <a16:creationId xmlns:a16="http://schemas.microsoft.com/office/drawing/2014/main" id="{EDC5F9DB-B3E7-3161-6127-134FF5BCB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185" y="3004858"/>
            <a:ext cx="4500661" cy="13262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YWIDAG | Innovative Infrastructure Solutions for Global Markets | DYWIDAG">
            <a:extLst>
              <a:ext uri="{FF2B5EF4-FFF2-40B4-BE49-F238E27FC236}">
                <a16:creationId xmlns:a16="http://schemas.microsoft.com/office/drawing/2014/main" id="{BB32276D-D5F2-05C9-32AD-ADC23796D3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886" t="38122" r="20831" b="37634"/>
          <a:stretch>
            <a:fillRect/>
          </a:stretch>
        </p:blipFill>
        <p:spPr bwMode="auto">
          <a:xfrm>
            <a:off x="8408703" y="1388287"/>
            <a:ext cx="3392045" cy="9347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ZOwonen | Van Wijnen">
            <a:extLst>
              <a:ext uri="{FF2B5EF4-FFF2-40B4-BE49-F238E27FC236}">
                <a16:creationId xmlns:a16="http://schemas.microsoft.com/office/drawing/2014/main" id="{FDE553B0-90C0-7B37-EB7B-29161A891D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052" t="35630" r="13276" b="35951"/>
          <a:stretch>
            <a:fillRect/>
          </a:stretch>
        </p:blipFill>
        <p:spPr bwMode="auto">
          <a:xfrm>
            <a:off x="141084" y="1592759"/>
            <a:ext cx="3716741" cy="81754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ilt van silt.nl">
            <a:extLst>
              <a:ext uri="{FF2B5EF4-FFF2-40B4-BE49-F238E27FC236}">
                <a16:creationId xmlns:a16="http://schemas.microsoft.com/office/drawing/2014/main" id="{20F9BAC7-1061-F3BB-44D7-065A0AD6D5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9509" y="3872524"/>
            <a:ext cx="1441996" cy="144199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ome - NVAF - Nederlandse Vereniging Aannemers Funderingswerken">
            <a:extLst>
              <a:ext uri="{FF2B5EF4-FFF2-40B4-BE49-F238E27FC236}">
                <a16:creationId xmlns:a16="http://schemas.microsoft.com/office/drawing/2014/main" id="{198786D7-7271-9BAF-85CC-62D789FDCF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65711" y="4982998"/>
            <a:ext cx="1228708" cy="122870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ealteQ (@SealteQGroup) • Facebook">
            <a:extLst>
              <a:ext uri="{FF2B5EF4-FFF2-40B4-BE49-F238E27FC236}">
                <a16:creationId xmlns:a16="http://schemas.microsoft.com/office/drawing/2014/main" id="{D139FBC7-52B6-211B-62A9-AC3810E1D4F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9025" b="32510"/>
          <a:stretch>
            <a:fillRect/>
          </a:stretch>
        </p:blipFill>
        <p:spPr bwMode="auto">
          <a:xfrm>
            <a:off x="4949972" y="5330148"/>
            <a:ext cx="1932347" cy="74327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Van Dijk Maasland | INFRA | MILIEU | FUNDERINGSTECHNIEK">
            <a:extLst>
              <a:ext uri="{FF2B5EF4-FFF2-40B4-BE49-F238E27FC236}">
                <a16:creationId xmlns:a16="http://schemas.microsoft.com/office/drawing/2014/main" id="{83862864-359B-4A22-DFA7-D30679C60DA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1877" b="-1"/>
          <a:stretch>
            <a:fillRect/>
          </a:stretch>
        </p:blipFill>
        <p:spPr bwMode="auto">
          <a:xfrm>
            <a:off x="4402798" y="4473316"/>
            <a:ext cx="1693201" cy="80609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Over SOCOTEC Nederland | SOCOTEC Netherlands">
            <a:extLst>
              <a:ext uri="{FF2B5EF4-FFF2-40B4-BE49-F238E27FC236}">
                <a16:creationId xmlns:a16="http://schemas.microsoft.com/office/drawing/2014/main" id="{7572D8E2-D350-FB82-5ECC-02C67EE83D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20688" y="3267318"/>
            <a:ext cx="1098204" cy="1098204"/>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Funderingsproblemen? | Funderingsherstel van DFH">
            <a:extLst>
              <a:ext uri="{FF2B5EF4-FFF2-40B4-BE49-F238E27FC236}">
                <a16:creationId xmlns:a16="http://schemas.microsoft.com/office/drawing/2014/main" id="{5EB4474C-23E3-DF83-CD67-A11803049E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920" y="5142073"/>
            <a:ext cx="1505913" cy="113819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id="{58CBDC57-C812-794C-09DF-F451F343AFD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7185" y="2565830"/>
            <a:ext cx="1769638" cy="242134"/>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BVL Bouwadvies">
            <a:extLst>
              <a:ext uri="{FF2B5EF4-FFF2-40B4-BE49-F238E27FC236}">
                <a16:creationId xmlns:a16="http://schemas.microsoft.com/office/drawing/2014/main" id="{639882FE-FB0C-D8B4-F012-CDDB17E5B0B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06602" y="2425494"/>
            <a:ext cx="832306" cy="998767"/>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Home - Bresser">
            <a:extLst>
              <a:ext uri="{FF2B5EF4-FFF2-40B4-BE49-F238E27FC236}">
                <a16:creationId xmlns:a16="http://schemas.microsoft.com/office/drawing/2014/main" id="{91D59B05-AC01-038C-E56C-6C89AA69C2F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5386" t="8878" r="25497" b="6474"/>
          <a:stretch>
            <a:fillRect/>
          </a:stretch>
        </p:blipFill>
        <p:spPr bwMode="auto">
          <a:xfrm>
            <a:off x="9415444" y="2568981"/>
            <a:ext cx="910126" cy="1174857"/>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Techniek en Methode, adviesbureau voor uitvoeringstechnieken en  erfgoedvraagstukken | LinkedIn">
            <a:extLst>
              <a:ext uri="{FF2B5EF4-FFF2-40B4-BE49-F238E27FC236}">
                <a16:creationId xmlns:a16="http://schemas.microsoft.com/office/drawing/2014/main" id="{535C1629-E627-1435-5561-5017D0193FB8}"/>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3600" t="24424" r="17693" b="31392"/>
          <a:stretch>
            <a:fillRect/>
          </a:stretch>
        </p:blipFill>
        <p:spPr bwMode="auto">
          <a:xfrm>
            <a:off x="10350895" y="2264392"/>
            <a:ext cx="1745161" cy="1122271"/>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Home - Brefu">
            <a:extLst>
              <a:ext uri="{FF2B5EF4-FFF2-40B4-BE49-F238E27FC236}">
                <a16:creationId xmlns:a16="http://schemas.microsoft.com/office/drawing/2014/main" id="{71BAF777-B9F6-DB07-4762-2CC125EF929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9231" y="3505314"/>
            <a:ext cx="1572624" cy="549388"/>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Nebest | LinkedIn">
            <a:extLst>
              <a:ext uri="{FF2B5EF4-FFF2-40B4-BE49-F238E27FC236}">
                <a16:creationId xmlns:a16="http://schemas.microsoft.com/office/drawing/2014/main" id="{9F535FAE-18FD-53D5-5F07-9C4D6BF326A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33900" b="34432"/>
          <a:stretch>
            <a:fillRect/>
          </a:stretch>
        </p:blipFill>
        <p:spPr bwMode="auto">
          <a:xfrm>
            <a:off x="5458815" y="2312354"/>
            <a:ext cx="2200424" cy="696845"/>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Herstel van verzakte vloeren en funderingen professioneel">
            <a:extLst>
              <a:ext uri="{FF2B5EF4-FFF2-40B4-BE49-F238E27FC236}">
                <a16:creationId xmlns:a16="http://schemas.microsoft.com/office/drawing/2014/main" id="{10E3DBD1-7A21-EE53-4B2A-CCE53102BC5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60876" y="4554974"/>
            <a:ext cx="1928655" cy="681899"/>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Samson Funderingstechniek BV | LinkedIn">
            <a:extLst>
              <a:ext uri="{FF2B5EF4-FFF2-40B4-BE49-F238E27FC236}">
                <a16:creationId xmlns:a16="http://schemas.microsoft.com/office/drawing/2014/main" id="{6F477720-5C17-31FC-EBB7-4A999357CD2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865711" y="3539048"/>
            <a:ext cx="1076886" cy="1076886"/>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FunderMaps – Kennis Centrum Aanpak Funderingsproblematiek">
            <a:extLst>
              <a:ext uri="{FF2B5EF4-FFF2-40B4-BE49-F238E27FC236}">
                <a16:creationId xmlns:a16="http://schemas.microsoft.com/office/drawing/2014/main" id="{EFC77260-E894-4AEE-5C4C-A1133A2B783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15905" y="1857440"/>
            <a:ext cx="2628314" cy="482444"/>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BBAN Bouwkundig Adviesbureau: Begeleiding &amp; Advies">
            <a:extLst>
              <a:ext uri="{FF2B5EF4-FFF2-40B4-BE49-F238E27FC236}">
                <a16:creationId xmlns:a16="http://schemas.microsoft.com/office/drawing/2014/main" id="{385DB5A6-8366-84B0-E9E8-CBDDF680585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8792" y="4387114"/>
            <a:ext cx="2080976" cy="608208"/>
          </a:xfrm>
          <a:prstGeom prst="rect">
            <a:avLst/>
          </a:prstGeom>
          <a:noFill/>
          <a:extLst>
            <a:ext uri="{909E8E84-426E-40DD-AFC4-6F175D3DCCD1}">
              <a14:hiddenFill xmlns:a14="http://schemas.microsoft.com/office/drawing/2010/main">
                <a:solidFill>
                  <a:srgbClr val="FFFFFF"/>
                </a:solidFill>
              </a14:hiddenFill>
            </a:ext>
          </a:extLst>
        </p:spPr>
      </p:pic>
      <p:pic>
        <p:nvPicPr>
          <p:cNvPr id="2098" name="Picture 50" descr="Fundament Vastgoed Advies – Mijn website">
            <a:extLst>
              <a:ext uri="{FF2B5EF4-FFF2-40B4-BE49-F238E27FC236}">
                <a16:creationId xmlns:a16="http://schemas.microsoft.com/office/drawing/2014/main" id="{0D03104D-8965-1D8C-1CFE-B233A93BCE6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331028" y="5336455"/>
            <a:ext cx="1602869" cy="875251"/>
          </a:xfrm>
          <a:prstGeom prst="rect">
            <a:avLst/>
          </a:prstGeom>
          <a:noFill/>
          <a:extLst>
            <a:ext uri="{909E8E84-426E-40DD-AFC4-6F175D3DCCD1}">
              <a14:hiddenFill xmlns:a14="http://schemas.microsoft.com/office/drawing/2010/main">
                <a:solidFill>
                  <a:srgbClr val="FFFFFF"/>
                </a:solidFill>
              </a14:hiddenFill>
            </a:ext>
          </a:extLst>
        </p:spPr>
      </p:pic>
      <p:pic>
        <p:nvPicPr>
          <p:cNvPr id="32" name="Afbeelding 31">
            <a:extLst>
              <a:ext uri="{FF2B5EF4-FFF2-40B4-BE49-F238E27FC236}">
                <a16:creationId xmlns:a16="http://schemas.microsoft.com/office/drawing/2014/main" id="{65387F31-B757-89E2-4304-41021934C17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3137" y="2689056"/>
            <a:ext cx="2270986" cy="755059"/>
          </a:xfrm>
          <a:prstGeom prst="rect">
            <a:avLst/>
          </a:prstGeom>
        </p:spPr>
      </p:pic>
      <p:pic>
        <p:nvPicPr>
          <p:cNvPr id="2102" name="Picture 54" descr="Contact - Aannemingsbedrijf W. Visser en Zn. B.V.">
            <a:extLst>
              <a:ext uri="{FF2B5EF4-FFF2-40B4-BE49-F238E27FC236}">
                <a16:creationId xmlns:a16="http://schemas.microsoft.com/office/drawing/2014/main" id="{CC896312-787A-866D-9782-7B6FF970DE1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20721" y="4724931"/>
            <a:ext cx="1441996" cy="653878"/>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56" descr="SkyGeo | Beslissingsondersteunende InSAR-monitoring van grondbewegingen">
            <a:extLst>
              <a:ext uri="{FF2B5EF4-FFF2-40B4-BE49-F238E27FC236}">
                <a16:creationId xmlns:a16="http://schemas.microsoft.com/office/drawing/2014/main" id="{537FF1F2-AF75-56AC-140D-0999CCDE0DC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65954" y="2229519"/>
            <a:ext cx="1120454" cy="402663"/>
          </a:xfrm>
          <a:prstGeom prst="rect">
            <a:avLst/>
          </a:prstGeom>
          <a:noFill/>
          <a:extLst>
            <a:ext uri="{909E8E84-426E-40DD-AFC4-6F175D3DCCD1}">
              <a14:hiddenFill xmlns:a14="http://schemas.microsoft.com/office/drawing/2010/main">
                <a:solidFill>
                  <a:srgbClr val="FFFFFF"/>
                </a:solidFill>
              </a14:hiddenFill>
            </a:ext>
          </a:extLst>
        </p:spPr>
      </p:pic>
      <p:pic>
        <p:nvPicPr>
          <p:cNvPr id="2106" name="Picture 58" descr="Sensar - NLSpace">
            <a:extLst>
              <a:ext uri="{FF2B5EF4-FFF2-40B4-BE49-F238E27FC236}">
                <a16:creationId xmlns:a16="http://schemas.microsoft.com/office/drawing/2014/main" id="{BF9D9115-ED0B-9FAB-881E-A26449BDA99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395729" y="5691757"/>
            <a:ext cx="1011457" cy="38337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03612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A33BF-824F-ECAD-F596-0666682B284D}"/>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EE6BA8F5-BF3E-C4CF-6882-BF11D4FF48D8}"/>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jdelijke aanduiding voor inhoud 2">
            <a:extLst>
              <a:ext uri="{FF2B5EF4-FFF2-40B4-BE49-F238E27FC236}">
                <a16:creationId xmlns:a16="http://schemas.microsoft.com/office/drawing/2014/main" id="{DB5CB307-E8B7-4A50-80C6-E66BDB8A33B9}"/>
              </a:ext>
            </a:extLst>
          </p:cNvPr>
          <p:cNvSpPr>
            <a:spLocks noGrp="1"/>
          </p:cNvSpPr>
          <p:nvPr>
            <p:ph idx="1"/>
          </p:nvPr>
        </p:nvSpPr>
        <p:spPr>
          <a:xfrm>
            <a:off x="958787" y="1438183"/>
            <a:ext cx="7803473" cy="5069254"/>
          </a:xfrm>
        </p:spPr>
        <p:txBody>
          <a:bodyPr>
            <a:noAutofit/>
          </a:bodyPr>
          <a:lstStyle/>
          <a:p>
            <a:pPr marL="0" indent="0">
              <a:buClr>
                <a:srgbClr val="139DEB"/>
              </a:buClr>
              <a:buNone/>
            </a:pPr>
            <a:r>
              <a:rPr lang="nl-NL" sz="2000" b="1" dirty="0">
                <a:solidFill>
                  <a:srgbClr val="3EB7F2"/>
                </a:solidFill>
              </a:rPr>
              <a:t>Wat wij doen</a:t>
            </a:r>
          </a:p>
          <a:p>
            <a:pPr>
              <a:buClr>
                <a:srgbClr val="139DEB"/>
              </a:buClr>
            </a:pPr>
            <a:r>
              <a:rPr lang="nl-NL" sz="2000" dirty="0">
                <a:solidFill>
                  <a:srgbClr val="1B1E3C"/>
                </a:solidFill>
              </a:rPr>
              <a:t>Landelijke </a:t>
            </a:r>
            <a:r>
              <a:rPr lang="nl-NL" sz="2000" b="1" dirty="0">
                <a:solidFill>
                  <a:srgbClr val="1B1E3C"/>
                </a:solidFill>
              </a:rPr>
              <a:t>onafhankelijke</a:t>
            </a:r>
            <a:r>
              <a:rPr lang="nl-NL" sz="2000" dirty="0">
                <a:solidFill>
                  <a:srgbClr val="1B1E3C"/>
                </a:solidFill>
              </a:rPr>
              <a:t> stichting zonder winstoogmerk</a:t>
            </a:r>
          </a:p>
          <a:p>
            <a:pPr>
              <a:buClr>
                <a:srgbClr val="139DEB"/>
              </a:buClr>
            </a:pPr>
            <a:r>
              <a:rPr lang="nl-NL" sz="2000" dirty="0">
                <a:solidFill>
                  <a:srgbClr val="1B1E3C"/>
                </a:solidFill>
              </a:rPr>
              <a:t>Initiatief </a:t>
            </a:r>
            <a:r>
              <a:rPr lang="nl-NL" sz="2000" b="1" dirty="0">
                <a:solidFill>
                  <a:srgbClr val="1B1E3C"/>
                </a:solidFill>
              </a:rPr>
              <a:t>2012</a:t>
            </a:r>
            <a:r>
              <a:rPr lang="nl-NL" sz="2000" dirty="0">
                <a:solidFill>
                  <a:srgbClr val="1B1E3C"/>
                </a:solidFill>
              </a:rPr>
              <a:t>, vanuit diverse  belangengroepen en overheden en steun </a:t>
            </a:r>
            <a:r>
              <a:rPr lang="nl-NL" sz="2000" b="1" dirty="0">
                <a:solidFill>
                  <a:srgbClr val="1B1E3C"/>
                </a:solidFill>
              </a:rPr>
              <a:t>Tweede Kamer</a:t>
            </a:r>
          </a:p>
          <a:p>
            <a:pPr>
              <a:buClr>
                <a:srgbClr val="139DEB"/>
              </a:buClr>
            </a:pPr>
            <a:r>
              <a:rPr lang="nl-NL" sz="2000" b="1" dirty="0">
                <a:solidFill>
                  <a:srgbClr val="1B1E3C"/>
                </a:solidFill>
              </a:rPr>
              <a:t>Verzamelen en verbeteren </a:t>
            </a:r>
            <a:r>
              <a:rPr lang="nl-NL" sz="2000" dirty="0">
                <a:solidFill>
                  <a:srgbClr val="1B1E3C"/>
                </a:solidFill>
              </a:rPr>
              <a:t>van de beschikbare kennis omtrent funderingsproblemen en de overdracht en verspreiding hiervan, bijvoorbeeld onderzoeksmethodes, technische oplossingen, financiering, wijze van aanpak</a:t>
            </a:r>
          </a:p>
          <a:p>
            <a:pPr>
              <a:buClr>
                <a:srgbClr val="139DEB"/>
              </a:buClr>
            </a:pPr>
            <a:r>
              <a:rPr lang="nl-NL" sz="2000" b="1" dirty="0">
                <a:solidFill>
                  <a:srgbClr val="1B1E3C"/>
                </a:solidFill>
              </a:rPr>
              <a:t>Samenwerking</a:t>
            </a:r>
            <a:r>
              <a:rPr lang="nl-NL" sz="2000" dirty="0">
                <a:solidFill>
                  <a:srgbClr val="1B1E3C"/>
                </a:solidFill>
              </a:rPr>
              <a:t> met diverse instellingen, </a:t>
            </a:r>
            <a:r>
              <a:rPr lang="nl-NL" sz="2000" dirty="0" err="1">
                <a:solidFill>
                  <a:srgbClr val="1B1E3C"/>
                </a:solidFill>
              </a:rPr>
              <a:t>TU’s</a:t>
            </a:r>
            <a:r>
              <a:rPr lang="nl-NL" sz="2000" dirty="0">
                <a:solidFill>
                  <a:srgbClr val="1B1E3C"/>
                </a:solidFill>
              </a:rPr>
              <a:t>, hogescholen, kenniscentra, gemeenten, waterschappen, enz. </a:t>
            </a:r>
          </a:p>
          <a:p>
            <a:pPr>
              <a:buClr>
                <a:srgbClr val="139DEB"/>
              </a:buClr>
            </a:pPr>
            <a:r>
              <a:rPr lang="nl-NL" sz="2000" b="1" dirty="0">
                <a:solidFill>
                  <a:srgbClr val="1B1E3C"/>
                </a:solidFill>
              </a:rPr>
              <a:t>Doen door helpen</a:t>
            </a:r>
            <a:r>
              <a:rPr lang="nl-NL" sz="2000" dirty="0">
                <a:solidFill>
                  <a:srgbClr val="1B1E3C"/>
                </a:solidFill>
              </a:rPr>
              <a:t>: Projecten, pilots, onafhankelijke begeleiding en advies</a:t>
            </a:r>
          </a:p>
          <a:p>
            <a:pPr>
              <a:buClr>
                <a:srgbClr val="139DEB"/>
              </a:buClr>
            </a:pPr>
            <a:r>
              <a:rPr lang="nl-NL" sz="2000" b="1" dirty="0"/>
              <a:t>Landelijk en lokale funderingsloketten</a:t>
            </a:r>
            <a:r>
              <a:rPr lang="nl-NL" sz="2000" dirty="0"/>
              <a:t>: </a:t>
            </a:r>
            <a:r>
              <a:rPr lang="nl-NL" sz="2000" b="1" dirty="0">
                <a:solidFill>
                  <a:srgbClr val="139DEB"/>
                </a:solidFill>
              </a:rPr>
              <a:t>funderingsloket.nl</a:t>
            </a:r>
          </a:p>
          <a:p>
            <a:pPr>
              <a:buClr>
                <a:srgbClr val="139DEB"/>
              </a:buClr>
            </a:pPr>
            <a:r>
              <a:rPr lang="nl-NL" sz="2000" dirty="0">
                <a:solidFill>
                  <a:srgbClr val="1B1E3C"/>
                </a:solidFill>
              </a:rPr>
              <a:t>Zichtbaarheid/waakzaamheid vergroten</a:t>
            </a:r>
          </a:p>
          <a:p>
            <a:pPr marL="0" indent="0">
              <a:buClr>
                <a:srgbClr val="139DEB"/>
              </a:buClr>
              <a:buNone/>
            </a:pPr>
            <a:endParaRPr lang="nl-NL" sz="2000" b="1" dirty="0">
              <a:solidFill>
                <a:srgbClr val="17A4EA"/>
              </a:solidFill>
            </a:endParaRPr>
          </a:p>
        </p:txBody>
      </p:sp>
      <p:sp>
        <p:nvSpPr>
          <p:cNvPr id="8" name="Titel 1">
            <a:extLst>
              <a:ext uri="{FF2B5EF4-FFF2-40B4-BE49-F238E27FC236}">
                <a16:creationId xmlns:a16="http://schemas.microsoft.com/office/drawing/2014/main" id="{7313A301-B465-BCF1-A856-2647A664B545}"/>
              </a:ext>
            </a:extLst>
          </p:cNvPr>
          <p:cNvSpPr>
            <a:spLocks noGrp="1"/>
          </p:cNvSpPr>
          <p:nvPr>
            <p:ph type="title"/>
          </p:nvPr>
        </p:nvSpPr>
        <p:spPr>
          <a:xfrm>
            <a:off x="79899" y="504050"/>
            <a:ext cx="11363417" cy="522834"/>
          </a:xfrm>
        </p:spPr>
        <p:txBody>
          <a:bodyPr>
            <a:normAutofit fontScale="90000"/>
          </a:bodyPr>
          <a:lstStyle/>
          <a:p>
            <a:pPr algn="l"/>
            <a:r>
              <a:rPr lang="sv-SE" sz="3200" b="1" dirty="0">
                <a:solidFill>
                  <a:schemeClr val="tx1"/>
                </a:solidFill>
                <a:latin typeface="+mn-lt"/>
                <a:cs typeface="Calibri Light" panose="020F0302020204030204" pitchFamily="34" charset="0"/>
              </a:rPr>
              <a:t>  	Introductie – </a:t>
            </a:r>
            <a:r>
              <a:rPr lang="sv-SE" sz="3200" b="1" u="sng" dirty="0">
                <a:solidFill>
                  <a:srgbClr val="17A4EA"/>
                </a:solidFill>
                <a:latin typeface="+mn-lt"/>
                <a:cs typeface="Calibri Light" panose="020F0302020204030204" pitchFamily="34" charset="0"/>
              </a:rPr>
              <a:t>K</a:t>
            </a:r>
            <a:r>
              <a:rPr lang="sv-SE" sz="3200" b="1" dirty="0">
                <a:solidFill>
                  <a:srgbClr val="17A4EA"/>
                </a:solidFill>
                <a:latin typeface="+mn-lt"/>
                <a:cs typeface="Calibri Light" panose="020F0302020204030204" pitchFamily="34" charset="0"/>
              </a:rPr>
              <a:t>ennis </a:t>
            </a:r>
            <a:r>
              <a:rPr lang="sv-SE" sz="3200" b="1" u="sng" dirty="0">
                <a:solidFill>
                  <a:srgbClr val="17A4EA"/>
                </a:solidFill>
                <a:latin typeface="+mn-lt"/>
                <a:cs typeface="Calibri Light" panose="020F0302020204030204" pitchFamily="34" charset="0"/>
              </a:rPr>
              <a:t>C</a:t>
            </a:r>
            <a:r>
              <a:rPr lang="sv-SE" sz="3200" b="1" dirty="0">
                <a:solidFill>
                  <a:srgbClr val="17A4EA"/>
                </a:solidFill>
                <a:latin typeface="+mn-lt"/>
                <a:cs typeface="Calibri Light" panose="020F0302020204030204" pitchFamily="34" charset="0"/>
              </a:rPr>
              <a:t>entrum </a:t>
            </a:r>
            <a:r>
              <a:rPr lang="sv-SE" sz="3200" b="1" u="sng" dirty="0">
                <a:solidFill>
                  <a:srgbClr val="17A4EA"/>
                </a:solidFill>
                <a:latin typeface="+mn-lt"/>
                <a:cs typeface="Calibri Light" panose="020F0302020204030204" pitchFamily="34" charset="0"/>
              </a:rPr>
              <a:t>A</a:t>
            </a:r>
            <a:r>
              <a:rPr lang="sv-SE" sz="3200" b="1" dirty="0">
                <a:solidFill>
                  <a:srgbClr val="17A4EA"/>
                </a:solidFill>
                <a:latin typeface="+mn-lt"/>
                <a:cs typeface="Calibri Light" panose="020F0302020204030204" pitchFamily="34" charset="0"/>
              </a:rPr>
              <a:t>anpak </a:t>
            </a:r>
            <a:r>
              <a:rPr lang="sv-SE" sz="3200" b="1" u="sng" dirty="0">
                <a:solidFill>
                  <a:srgbClr val="17A4EA"/>
                </a:solidFill>
                <a:latin typeface="+mn-lt"/>
                <a:cs typeface="Calibri Light" panose="020F0302020204030204" pitchFamily="34" charset="0"/>
              </a:rPr>
              <a:t>F</a:t>
            </a:r>
            <a:r>
              <a:rPr lang="sv-SE" sz="3200" b="1" dirty="0">
                <a:solidFill>
                  <a:srgbClr val="17A4EA"/>
                </a:solidFill>
                <a:latin typeface="+mn-lt"/>
                <a:cs typeface="Calibri Light" panose="020F0302020204030204" pitchFamily="34" charset="0"/>
              </a:rPr>
              <a:t>underingsproblematiek</a:t>
            </a:r>
            <a:endParaRPr lang="nl-NL" sz="3200" b="1" dirty="0">
              <a:solidFill>
                <a:srgbClr val="17A4EA"/>
              </a:solidFill>
              <a:latin typeface="+mn-lt"/>
              <a:cs typeface="Calibri Light" panose="020F0302020204030204" pitchFamily="34" charset="0"/>
            </a:endParaRPr>
          </a:p>
        </p:txBody>
      </p:sp>
      <p:pic>
        <p:nvPicPr>
          <p:cNvPr id="1026" name="Picture 2" descr="Kennis Centrum Aanpak Funderingsproblematiek Logo">
            <a:extLst>
              <a:ext uri="{FF2B5EF4-FFF2-40B4-BE49-F238E27FC236}">
                <a16:creationId xmlns:a16="http://schemas.microsoft.com/office/drawing/2014/main" id="{8FB1FE56-9D17-B16B-3F42-F940062E7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4201" y="1825479"/>
            <a:ext cx="2121947" cy="2225013"/>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5C142AB6-633F-760A-E4A4-8E9BF9EAE753}"/>
              </a:ext>
            </a:extLst>
          </p:cNvPr>
          <p:cNvPicPr>
            <a:picLocks noChangeAspect="1"/>
          </p:cNvPicPr>
          <p:nvPr/>
        </p:nvPicPr>
        <p:blipFill>
          <a:blip r:embed="rId4"/>
          <a:stretch>
            <a:fillRect/>
          </a:stretch>
        </p:blipFill>
        <p:spPr>
          <a:xfrm>
            <a:off x="10724078" y="74948"/>
            <a:ext cx="1438476" cy="266737"/>
          </a:xfrm>
          <a:prstGeom prst="rect">
            <a:avLst/>
          </a:prstGeom>
        </p:spPr>
      </p:pic>
    </p:spTree>
    <p:extLst>
      <p:ext uri="{BB962C8B-B14F-4D97-AF65-F5344CB8AC3E}">
        <p14:creationId xmlns:p14="http://schemas.microsoft.com/office/powerpoint/2010/main" val="15977342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LINEID" val="D152418D049E4E079733707D69636CE0"/>
</p:tagLst>
</file>

<file path=ppt/tags/tag10.xml><?xml version="1.0" encoding="utf-8"?>
<p:tagLst xmlns:a="http://schemas.openxmlformats.org/drawingml/2006/main" xmlns:r="http://schemas.openxmlformats.org/officeDocument/2006/relationships" xmlns:p="http://schemas.openxmlformats.org/presentationml/2006/main">
  <p:tag name="OUTLINEID" val="EC42FADDE47A44498F29B14AA35DEDA7"/>
</p:tagLst>
</file>

<file path=ppt/tags/tag11.xml><?xml version="1.0" encoding="utf-8"?>
<p:tagLst xmlns:a="http://schemas.openxmlformats.org/drawingml/2006/main" xmlns:r="http://schemas.openxmlformats.org/officeDocument/2006/relationships" xmlns:p="http://schemas.openxmlformats.org/presentationml/2006/main">
  <p:tag name="OUTLINEID" val="CC2BCF2D806D4C29A88B3DF1ACEE0C8E"/>
</p:tagLst>
</file>

<file path=ppt/tags/tag12.xml><?xml version="1.0" encoding="utf-8"?>
<p:tagLst xmlns:a="http://schemas.openxmlformats.org/drawingml/2006/main" xmlns:r="http://schemas.openxmlformats.org/officeDocument/2006/relationships" xmlns:p="http://schemas.openxmlformats.org/presentationml/2006/main">
  <p:tag name="OUTLINEID" val="22399C3BF7F64392BAB6C45AEA875CFD"/>
</p:tagLst>
</file>

<file path=ppt/tags/tag13.xml><?xml version="1.0" encoding="utf-8"?>
<p:tagLst xmlns:a="http://schemas.openxmlformats.org/drawingml/2006/main" xmlns:r="http://schemas.openxmlformats.org/officeDocument/2006/relationships" xmlns:p="http://schemas.openxmlformats.org/presentationml/2006/main">
  <p:tag name="OUTLINEID" val="07BD1392E8634AE586520064EA7961F7"/>
</p:tagLst>
</file>

<file path=ppt/tags/tag14.xml><?xml version="1.0" encoding="utf-8"?>
<p:tagLst xmlns:a="http://schemas.openxmlformats.org/drawingml/2006/main" xmlns:r="http://schemas.openxmlformats.org/officeDocument/2006/relationships" xmlns:p="http://schemas.openxmlformats.org/presentationml/2006/main">
  <p:tag name="OUTLINEFRAGMENTID" val="938F3B3DD7574329BCDBA356FB3AFD34"/>
</p:tagLst>
</file>

<file path=ppt/tags/tag15.xml><?xml version="1.0" encoding="utf-8"?>
<p:tagLst xmlns:a="http://schemas.openxmlformats.org/drawingml/2006/main" xmlns:r="http://schemas.openxmlformats.org/officeDocument/2006/relationships" xmlns:p="http://schemas.openxmlformats.org/presentationml/2006/main">
  <p:tag name="OUTLINEFRAGMENTID" val="938F3B3DD7574329BCDBA356FB3AFD34"/>
</p:tagLst>
</file>

<file path=ppt/tags/tag16.xml><?xml version="1.0" encoding="utf-8"?>
<p:tagLst xmlns:a="http://schemas.openxmlformats.org/drawingml/2006/main" xmlns:r="http://schemas.openxmlformats.org/officeDocument/2006/relationships" xmlns:p="http://schemas.openxmlformats.org/presentationml/2006/main">
  <p:tag name="OUTLINEFRAGMENTID" val="938F3B3DD7574329BCDBA356FB3AFD34"/>
</p:tagLst>
</file>

<file path=ppt/tags/tag17.xml><?xml version="1.0" encoding="utf-8"?>
<p:tagLst xmlns:a="http://schemas.openxmlformats.org/drawingml/2006/main" xmlns:r="http://schemas.openxmlformats.org/officeDocument/2006/relationships" xmlns:p="http://schemas.openxmlformats.org/presentationml/2006/main">
  <p:tag name="OUTLINEFRAGMENTID" val="938F3B3DD7574329BCDBA356FB3AFD34"/>
</p:tagLst>
</file>

<file path=ppt/tags/tag18.xml><?xml version="1.0" encoding="utf-8"?>
<p:tagLst xmlns:a="http://schemas.openxmlformats.org/drawingml/2006/main" xmlns:r="http://schemas.openxmlformats.org/officeDocument/2006/relationships" xmlns:p="http://schemas.openxmlformats.org/presentationml/2006/main">
  <p:tag name="OUTLINEFRAGMENTID" val="938F3B3DD7574329BCDBA356FB3AFD34"/>
</p:tagLst>
</file>

<file path=ppt/tags/tag19.xml><?xml version="1.0" encoding="utf-8"?>
<p:tagLst xmlns:a="http://schemas.openxmlformats.org/drawingml/2006/main" xmlns:r="http://schemas.openxmlformats.org/officeDocument/2006/relationships" xmlns:p="http://schemas.openxmlformats.org/presentationml/2006/main">
  <p:tag name="OUTLINEFRAGMENTID" val="938F3B3DD7574329BCDBA356FB3AFD34"/>
</p:tagLst>
</file>

<file path=ppt/tags/tag2.xml><?xml version="1.0" encoding="utf-8"?>
<p:tagLst xmlns:a="http://schemas.openxmlformats.org/drawingml/2006/main" xmlns:r="http://schemas.openxmlformats.org/officeDocument/2006/relationships" xmlns:p="http://schemas.openxmlformats.org/presentationml/2006/main">
  <p:tag name="OUTLINEID" val="6B32FCB906DE4BC8A9B3210F32F520CD"/>
</p:tagLst>
</file>

<file path=ppt/tags/tag20.xml><?xml version="1.0" encoding="utf-8"?>
<p:tagLst xmlns:a="http://schemas.openxmlformats.org/drawingml/2006/main" xmlns:r="http://schemas.openxmlformats.org/officeDocument/2006/relationships" xmlns:p="http://schemas.openxmlformats.org/presentationml/2006/main">
  <p:tag name="OUTLINEFRAGMENTID" val="938F3B3DD7574329BCDBA356FB3AFD34"/>
</p:tagLst>
</file>

<file path=ppt/tags/tag3.xml><?xml version="1.0" encoding="utf-8"?>
<p:tagLst xmlns:a="http://schemas.openxmlformats.org/drawingml/2006/main" xmlns:r="http://schemas.openxmlformats.org/officeDocument/2006/relationships" xmlns:p="http://schemas.openxmlformats.org/presentationml/2006/main">
  <p:tag name="OUTLINEID" val="77D4B66D9B3A4C6F88CD4F88F6378CAD"/>
</p:tagLst>
</file>

<file path=ppt/tags/tag4.xml><?xml version="1.0" encoding="utf-8"?>
<p:tagLst xmlns:a="http://schemas.openxmlformats.org/drawingml/2006/main" xmlns:r="http://schemas.openxmlformats.org/officeDocument/2006/relationships" xmlns:p="http://schemas.openxmlformats.org/presentationml/2006/main">
  <p:tag name="OUTLINEID" val="99308611E6AD46C0A61FBE68714CD740"/>
</p:tagLst>
</file>

<file path=ppt/tags/tag5.xml><?xml version="1.0" encoding="utf-8"?>
<p:tagLst xmlns:a="http://schemas.openxmlformats.org/drawingml/2006/main" xmlns:r="http://schemas.openxmlformats.org/officeDocument/2006/relationships" xmlns:p="http://schemas.openxmlformats.org/presentationml/2006/main">
  <p:tag name="OUTLINEID" val="6DEEE85425154CF8BA22734B3B4C7A6E"/>
</p:tagLst>
</file>

<file path=ppt/tags/tag6.xml><?xml version="1.0" encoding="utf-8"?>
<p:tagLst xmlns:a="http://schemas.openxmlformats.org/drawingml/2006/main" xmlns:r="http://schemas.openxmlformats.org/officeDocument/2006/relationships" xmlns:p="http://schemas.openxmlformats.org/presentationml/2006/main">
  <p:tag name="OUTLINEID" val="97484E6A3F95425B8B3870330F0C5F62"/>
</p:tagLst>
</file>

<file path=ppt/tags/tag7.xml><?xml version="1.0" encoding="utf-8"?>
<p:tagLst xmlns:a="http://schemas.openxmlformats.org/drawingml/2006/main" xmlns:r="http://schemas.openxmlformats.org/officeDocument/2006/relationships" xmlns:p="http://schemas.openxmlformats.org/presentationml/2006/main">
  <p:tag name="OUTLINEID" val="1F2D3C4B37A54D6FB462324BA86ABD32"/>
</p:tagLst>
</file>

<file path=ppt/tags/tag8.xml><?xml version="1.0" encoding="utf-8"?>
<p:tagLst xmlns:a="http://schemas.openxmlformats.org/drawingml/2006/main" xmlns:r="http://schemas.openxmlformats.org/officeDocument/2006/relationships" xmlns:p="http://schemas.openxmlformats.org/presentationml/2006/main">
  <p:tag name="OUTLINEID" val="EC745775DD9348D7BE85403922ECD268"/>
</p:tagLst>
</file>

<file path=ppt/tags/tag9.xml><?xml version="1.0" encoding="utf-8"?>
<p:tagLst xmlns:a="http://schemas.openxmlformats.org/drawingml/2006/main" xmlns:r="http://schemas.openxmlformats.org/officeDocument/2006/relationships" xmlns:p="http://schemas.openxmlformats.org/presentationml/2006/main">
  <p:tag name="OUTLINEID" val="AAADFD4946244A1884FDE73BFDA629F4"/>
</p:tagLst>
</file>

<file path=ppt/theme/theme1.xml><?xml version="1.0" encoding="utf-8"?>
<a:theme xmlns:a="http://schemas.openxmlformats.org/drawingml/2006/main" name="1_Kantoorthema">
  <a:themeElements>
    <a:clrScheme name="Custom 1">
      <a:dk1>
        <a:srgbClr val="2D354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xt slides">
  <a:themeElements>
    <a:clrScheme name="Purple">
      <a:dk1>
        <a:srgbClr val="000000"/>
      </a:dk1>
      <a:lt1>
        <a:sysClr val="window" lastClr="FFFFFF"/>
      </a:lt1>
      <a:dk2>
        <a:srgbClr val="CD051D"/>
      </a:dk2>
      <a:lt2>
        <a:srgbClr val="CAD100"/>
      </a:lt2>
      <a:accent1>
        <a:srgbClr val="711F7E"/>
      </a:accent1>
      <a:accent2>
        <a:srgbClr val="0066B2"/>
      </a:accent2>
      <a:accent3>
        <a:srgbClr val="5BC5F2"/>
      </a:accent3>
      <a:accent4>
        <a:srgbClr val="2F912D"/>
      </a:accent4>
      <a:accent5>
        <a:srgbClr val="FEC600"/>
      </a:accent5>
      <a:accent6>
        <a:srgbClr val="F39100"/>
      </a:accent6>
      <a:hlink>
        <a:srgbClr val="E1326B"/>
      </a:hlink>
      <a:folHlink>
        <a:srgbClr val="BEC3C6"/>
      </a:folHlink>
    </a:clrScheme>
    <a:fontScheme name="All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5246D654-AC7B-4B95-A61F-01915CFC2D7A}" vid="{0E3EF2F1-3687-4D0C-BA34-35F73DCEE44B}"/>
    </a:ext>
  </a:extLst>
</a:theme>
</file>

<file path=ppt/theme/theme4.xml><?xml version="1.0" encoding="utf-8"?>
<a:theme xmlns:a="http://schemas.openxmlformats.org/drawingml/2006/main" name="Huisstijl">
  <a:themeElements>
    <a:clrScheme name="Kleuren Ministerie - Lintblauw">
      <a:dk1>
        <a:srgbClr val="154273"/>
      </a:dk1>
      <a:lt1>
        <a:srgbClr val="FFFFFF"/>
      </a:lt1>
      <a:dk2>
        <a:srgbClr val="154273"/>
      </a:dk2>
      <a:lt2>
        <a:srgbClr val="FFFFFF"/>
      </a:lt2>
      <a:accent1>
        <a:srgbClr val="154273"/>
      </a:accent1>
      <a:accent2>
        <a:srgbClr val="4F7196"/>
      </a:accent2>
      <a:accent3>
        <a:srgbClr val="738EAB"/>
      </a:accent3>
      <a:accent4>
        <a:srgbClr val="95A9C0"/>
      </a:accent4>
      <a:accent5>
        <a:srgbClr val="B8C6D5"/>
      </a:accent5>
      <a:accent6>
        <a:srgbClr val="DCE3EA"/>
      </a:accent6>
      <a:hlink>
        <a:srgbClr val="154273"/>
      </a:hlink>
      <a:folHlink>
        <a:srgbClr val="154273"/>
      </a:folHlink>
    </a:clrScheme>
    <a:fontScheme name="Lettertypen Ministerie BZK">
      <a:majorFont>
        <a:latin typeface="RijksSansTT SemiBold"/>
        <a:ea typeface=""/>
        <a:cs typeface=""/>
      </a:majorFont>
      <a:minorFont>
        <a:latin typeface="RijksSansTT Light"/>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ntblauw">
      <a:srgbClr val="154273"/>
    </a:custClr>
    <a:custClr name="lintblauw 75%">
      <a:srgbClr val="4F7196"/>
    </a:custClr>
    <a:custClr name="lintblauw 60%">
      <a:srgbClr val="738EAB"/>
    </a:custClr>
    <a:custClr name="Lintblauw 45%">
      <a:srgbClr val="95A9C0"/>
    </a:custClr>
    <a:custClr name="Lintblauw 30%">
      <a:srgbClr val="B8C6D5"/>
    </a:custClr>
    <a:custClr name="lintblauw 15%">
      <a:srgbClr val="DCE3EA"/>
    </a:custClr>
    <a:custClr>
      <a:srgbClr val="FFFFFF"/>
    </a:custClr>
    <a:custClr>
      <a:srgbClr val="FFFFFF"/>
    </a:custClr>
    <a:custClr>
      <a:srgbClr val="FFFFFF"/>
    </a:custClr>
    <a:custClr>
      <a:srgbClr val="FFFFFF"/>
    </a:custClr>
    <a:custClr name="Hemelblauw">
      <a:srgbClr val="007BC7"/>
    </a:custClr>
    <a:custClr name="Hemelblauw 75%">
      <a:srgbClr val="409CD5"/>
    </a:custClr>
    <a:custClr name="Hemelblauw 60%">
      <a:srgbClr val="66AFDD"/>
    </a:custClr>
    <a:custClr name="Hemelblauw 45%">
      <a:srgbClr val="8CC3E6"/>
    </a:custClr>
    <a:custClr name="Hemelblauw 30%">
      <a:srgbClr val="B2D7EE"/>
    </a:custClr>
    <a:custClr name="Hemelblauw 15%">
      <a:srgbClr val="D9EBF7"/>
    </a:custClr>
    <a:custClr>
      <a:srgbClr val="FFFFFF"/>
    </a:custClr>
    <a:custClr>
      <a:srgbClr val="FFFFFF"/>
    </a:custClr>
    <a:custClr>
      <a:srgbClr val="FFFFFF"/>
    </a:custClr>
    <a:custClr>
      <a:srgbClr val="FFFFFF"/>
    </a:custClr>
    <a:custClr name="Groen">
      <a:srgbClr val="39870C"/>
    </a:custClr>
    <a:custClr name="Groen 75%">
      <a:srgbClr val="6AA549"/>
    </a:custClr>
    <a:custClr name="Groen 60%">
      <a:srgbClr val="88B76D"/>
    </a:custClr>
    <a:custClr name="Groen 45%">
      <a:srgbClr val="A5C991"/>
    </a:custClr>
    <a:custClr name="Groen 30%">
      <a:srgbClr val="C3DBB5"/>
    </a:custClr>
    <a:custClr name="Groen 15%">
      <a:srgbClr val="E1EDDA"/>
    </a:custClr>
    <a:custClr>
      <a:srgbClr val="FFFFFF"/>
    </a:custClr>
    <a:custClr>
      <a:srgbClr val="FFFFFF"/>
    </a:custClr>
    <a:custClr>
      <a:srgbClr val="FFFFFF"/>
    </a:custClr>
    <a:custClr>
      <a:srgbClr val="FFFFFF"/>
    </a:custClr>
    <a:custClr name="Oranje">
      <a:srgbClr val="E17000"/>
    </a:custClr>
    <a:custClr name="Oranje 75%">
      <a:srgbClr val="E89440"/>
    </a:custClr>
    <a:custClr name="Oranje 60%">
      <a:srgbClr val="EDA966"/>
    </a:custClr>
    <a:custClr name="Oranje 45%">
      <a:srgbClr val="F1BE8C"/>
    </a:custClr>
    <a:custClr name="Oranje 30%">
      <a:srgbClr val="F6D4B2"/>
    </a:custClr>
    <a:custClr name="Oranje 15%">
      <a:srgbClr val="FBEAD9"/>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Presentatie (NL) BZK.potx" id="{08DECB73-1EF0-4E9E-BB93-53D4AEBF9C6F}" vid="{A33E3404-70B7-4F08-9AA0-BB906AB0FF92}"/>
    </a:ext>
  </a:extLst>
</a:theme>
</file>

<file path=ppt/theme/theme5.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f81c00d-7ab8-4ad5-8ce1-76d5490c169e">
      <Terms xmlns="http://schemas.microsoft.com/office/infopath/2007/PartnerControls"/>
    </lcf76f155ced4ddcb4097134ff3c332f>
    <TaxCatchAll xmlns="6b1b572a-f1c3-4a95-a67e-24e20c42a8a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D68CB7DDB2B3145BB395FA402D5BB2E" ma:contentTypeVersion="18" ma:contentTypeDescription="Een nieuw document maken." ma:contentTypeScope="" ma:versionID="1b78699001bf6ea95052625cb4b43105">
  <xsd:schema xmlns:xsd="http://www.w3.org/2001/XMLSchema" xmlns:xs="http://www.w3.org/2001/XMLSchema" xmlns:p="http://schemas.microsoft.com/office/2006/metadata/properties" xmlns:ns2="ff81c00d-7ab8-4ad5-8ce1-76d5490c169e" xmlns:ns3="6b1b572a-f1c3-4a95-a67e-24e20c42a8a7" targetNamespace="http://schemas.microsoft.com/office/2006/metadata/properties" ma:root="true" ma:fieldsID="31f6a67af28566d0df67144fd7d27ecd" ns2:_="" ns3:_="">
    <xsd:import namespace="ff81c00d-7ab8-4ad5-8ce1-76d5490c169e"/>
    <xsd:import namespace="6b1b572a-f1c3-4a95-a67e-24e20c42a8a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81c00d-7ab8-4ad5-8ce1-76d5490c16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bfaeb962-cc1b-4baf-8837-63b4207b22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1b572a-f1c3-4a95-a67e-24e20c42a8a7"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31a128d8-adae-40cb-9eae-eb16efb6eb8a}" ma:internalName="TaxCatchAll" ma:showField="CatchAllData" ma:web="6b1b572a-f1c3-4a95-a67e-24e20c42a8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A31098-5799-4364-A48F-E07DF37E3B0B}">
  <ds:schemaRefs>
    <ds:schemaRef ds:uri="http://www.w3.org/XML/1998/namespace"/>
    <ds:schemaRef ds:uri="6b1b572a-f1c3-4a95-a67e-24e20c42a8a7"/>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ff81c00d-7ab8-4ad5-8ce1-76d5490c169e"/>
    <ds:schemaRef ds:uri="http://purl.org/dc/dcmitype/"/>
    <ds:schemaRef ds:uri="http://purl.org/dc/terms/"/>
  </ds:schemaRefs>
</ds:datastoreItem>
</file>

<file path=customXml/itemProps2.xml><?xml version="1.0" encoding="utf-8"?>
<ds:datastoreItem xmlns:ds="http://schemas.openxmlformats.org/officeDocument/2006/customXml" ds:itemID="{E595DDA3-3B08-42CC-8EEA-6DC51477A4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81c00d-7ab8-4ad5-8ce1-76d5490c169e"/>
    <ds:schemaRef ds:uri="6b1b572a-f1c3-4a95-a67e-24e20c42a8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5906A5-60F7-4157-8138-A67459E584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8460</TotalTime>
  <Words>4624</Words>
  <Application>Microsoft Macintosh PowerPoint</Application>
  <PresentationFormat>Breedbeeld</PresentationFormat>
  <Paragraphs>644</Paragraphs>
  <Slides>82</Slides>
  <Notes>47</Notes>
  <HiddenSlides>1</HiddenSlides>
  <MMClips>0</MMClips>
  <ScaleCrop>false</ScaleCrop>
  <HeadingPairs>
    <vt:vector size="6" baseType="variant">
      <vt:variant>
        <vt:lpstr>Gebruikte lettertypen</vt:lpstr>
      </vt:variant>
      <vt:variant>
        <vt:i4>10</vt:i4>
      </vt:variant>
      <vt:variant>
        <vt:lpstr>Thema</vt:lpstr>
      </vt:variant>
      <vt:variant>
        <vt:i4>5</vt:i4>
      </vt:variant>
      <vt:variant>
        <vt:lpstr>Diatitels</vt:lpstr>
      </vt:variant>
      <vt:variant>
        <vt:i4>82</vt:i4>
      </vt:variant>
    </vt:vector>
  </HeadingPairs>
  <TitlesOfParts>
    <vt:vector size="97" baseType="lpstr">
      <vt:lpstr>Arial</vt:lpstr>
      <vt:lpstr>Arial Black</vt:lpstr>
      <vt:lpstr>Calibri</vt:lpstr>
      <vt:lpstr>Calibri Light</vt:lpstr>
      <vt:lpstr>RijksoverheidSerif</vt:lpstr>
      <vt:lpstr>RijksSansTT ExtraBold</vt:lpstr>
      <vt:lpstr>RijksSansTT Light</vt:lpstr>
      <vt:lpstr>RijksSansTT SemiBold</vt:lpstr>
      <vt:lpstr>Verdana</vt:lpstr>
      <vt:lpstr>Wingdings</vt:lpstr>
      <vt:lpstr>1_Kantoorthema</vt:lpstr>
      <vt:lpstr>Kantoorthema</vt:lpstr>
      <vt:lpstr>Text slides</vt:lpstr>
      <vt:lpstr>Huisstijl</vt:lpstr>
      <vt:lpstr>2_Kantoorthema</vt:lpstr>
      <vt:lpstr>PowerPoint-presentatie</vt:lpstr>
      <vt:lpstr>PowerPoint-presentatie</vt:lpstr>
      <vt:lpstr>PowerPoint-presentatie</vt:lpstr>
      <vt:lpstr>PowerPoint-presentatie</vt:lpstr>
      <vt:lpstr>PowerPoint-presentatie</vt:lpstr>
      <vt:lpstr>   Huishoudelijke mededeling</vt:lpstr>
      <vt:lpstr>PowerPoint-presentatie</vt:lpstr>
      <vt:lpstr> Ontwikkelingen 2026</vt:lpstr>
      <vt:lpstr>   Introductie – Kennis Centrum Aanpak Funderingsproblematiek</vt:lpstr>
      <vt:lpstr>Stand van het Land – Aandacht in de media</vt:lpstr>
      <vt:lpstr>Stand van het Land  - funderingsrisicorapport </vt:lpstr>
      <vt:lpstr>Toenemend risico op waardedaling- maatschappelijke kosten lopen op</vt:lpstr>
      <vt:lpstr>Stand van het Land  - onderzoekrapportages 2025-heden:</vt:lpstr>
      <vt:lpstr>Stand van het Land  - Ombudsman Rotterdam Rijnmond </vt:lpstr>
      <vt:lpstr>Stand van het Land  - financiële sector</vt:lpstr>
      <vt:lpstr>Stand van het Land  -  Onderzoek AFM</vt:lpstr>
      <vt:lpstr>Stand van het Land – Fonds Duurzaam Funderingsherstel </vt:lpstr>
      <vt:lpstr>Stand van het Land – Gebouwen- /Woningpaspoort</vt:lpstr>
      <vt:lpstr>Stand van het Land – Prognose omvang schade 2026</vt:lpstr>
      <vt:lpstr>Stand van het Land – 2026</vt:lpstr>
      <vt:lpstr>Stand van het Land – 2026</vt:lpstr>
      <vt:lpstr>PowerPoint-presentatie</vt:lpstr>
      <vt:lpstr>Stand van het Land – Loketten</vt:lpstr>
      <vt:lpstr>Stand van het Land – Loketten</vt:lpstr>
      <vt:lpstr>Ontwikkelingen sinds het vorige congres</vt:lpstr>
      <vt:lpstr>Ontwikkelingen – hoe nu verder? </vt:lpstr>
      <vt:lpstr>PowerPoint-presentatie</vt:lpstr>
      <vt:lpstr>Stand van het Land – Loketten</vt:lpstr>
      <vt:lpstr>Meldingen – Bodemdaling en funderingsproblematiek</vt:lpstr>
      <vt:lpstr>Meldingen – Bodemdaling en funderingsproblematiek</vt:lpstr>
      <vt:lpstr>Funderingsloket – Publicaties </vt:lpstr>
      <vt:lpstr>PowerPoint-presentatie</vt:lpstr>
      <vt:lpstr>PowerPoint-presentatie</vt:lpstr>
      <vt:lpstr> Nationale Aanpak Funderingen</vt:lpstr>
      <vt:lpstr>Funderingsproblematiek: grote zorgen voor eigenaren</vt:lpstr>
      <vt:lpstr>Krachten bundelen voor stevige funderingen: Nationale Aanpak Funderingen</vt:lpstr>
      <vt:lpstr>De olifanten in de bek kijken...</vt:lpstr>
      <vt:lpstr>Van probleem naar wenkend perspectief: de olifant in stukjes eten</vt:lpstr>
      <vt:lpstr>Hoe werken we samen?</vt:lpstr>
      <vt:lpstr>Onze inhoudelijke koers</vt:lpstr>
      <vt:lpstr>Tien thema’s in de Nationale Aanpak Funderingen</vt:lpstr>
      <vt:lpstr>Stapje voor stapje op weg</vt:lpstr>
      <vt:lpstr> We hebben jouw inzet nodig, doe je mee: </vt:lpstr>
      <vt:lpstr> Vragen? </vt:lpstr>
      <vt:lpstr>Nationale Aanpak Funderingen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FunderMaps B.V.</dc:creator>
  <cp:lastModifiedBy>Leonie Mués | KCAF</cp:lastModifiedBy>
  <cp:revision>102</cp:revision>
  <cp:lastPrinted>2021-11-07T15:21:25Z</cp:lastPrinted>
  <dcterms:created xsi:type="dcterms:W3CDTF">2020-09-01T09:33:34Z</dcterms:created>
  <dcterms:modified xsi:type="dcterms:W3CDTF">2026-05-03T19:06:23Z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0x010100ED68CB7DDB2B3145BB395FA402D5BB2E</vt:lpwstr>
  </property>
  <property fmtid="{D5CDD505-2E9C-101B-9397-08002B2CF9AE}" pid="3" name="MediaServiceImageTags">
    <vt:lpwstr/>
  </property>
</Properties>
</file>